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6"/>
  </p:notesMasterIdLst>
  <p:handoutMasterIdLst>
    <p:handoutMasterId r:id="rId7"/>
  </p:handoutMasterIdLst>
  <p:sldIdLst>
    <p:sldId id="476" r:id="rId2"/>
    <p:sldId id="326" r:id="rId3"/>
    <p:sldId id="298" r:id="rId4"/>
    <p:sldId id="289" r:id="rId5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77419" autoAdjust="0"/>
  </p:normalViewPr>
  <p:slideViewPr>
    <p:cSldViewPr>
      <p:cViewPr varScale="1">
        <p:scale>
          <a:sx n="53" d="100"/>
          <a:sy n="53" d="100"/>
        </p:scale>
        <p:origin x="6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864EB8BF-297B-43C2-B629-C44FA0E8EDA5}"/>
    <pc:docChg chg="delSld">
      <pc:chgData name="伊藤　孝夫" userId="7223191e-6c99-4ba4-b4dc-210160b35a3d" providerId="ADAL" clId="{864EB8BF-297B-43C2-B629-C44FA0E8EDA5}" dt="2022-10-19T05:54:41.264" v="0" actId="2696"/>
      <pc:docMkLst>
        <pc:docMk/>
      </pc:docMkLst>
      <pc:sldChg chg="del">
        <pc:chgData name="伊藤　孝夫" userId="7223191e-6c99-4ba4-b4dc-210160b35a3d" providerId="ADAL" clId="{864EB8BF-297B-43C2-B629-C44FA0E8EDA5}" dt="2022-10-19T05:54:41.264" v="0" actId="2696"/>
        <pc:sldMkLst>
          <pc:docMk/>
          <pc:sldMk cId="258153130" sldId="475"/>
        </pc:sldMkLst>
      </pc:sldChg>
    </pc:docChg>
  </pc:docChgLst>
  <pc:docChgLst>
    <pc:chgData name="伊藤　孝夫" userId="7223191e-6c99-4ba4-b4dc-210160b35a3d" providerId="ADAL" clId="{4333AADC-4968-41D1-A0F8-72E9AC6D5EF1}"/>
    <pc:docChg chg="delSld">
      <pc:chgData name="伊藤　孝夫" userId="7223191e-6c99-4ba4-b4dc-210160b35a3d" providerId="ADAL" clId="{4333AADC-4968-41D1-A0F8-72E9AC6D5EF1}" dt="2023-09-07T03:38:05.815" v="0" actId="2696"/>
      <pc:docMkLst>
        <pc:docMk/>
      </pc:docMkLst>
      <pc:sldChg chg="del">
        <pc:chgData name="伊藤　孝夫" userId="7223191e-6c99-4ba4-b4dc-210160b35a3d" providerId="ADAL" clId="{4333AADC-4968-41D1-A0F8-72E9AC6D5EF1}" dt="2023-09-07T03:38:05.815" v="0" actId="2696"/>
        <pc:sldMkLst>
          <pc:docMk/>
          <pc:sldMk cId="996255960" sldId="482"/>
        </pc:sldMkLst>
      </pc:sldChg>
    </pc:docChg>
  </pc:docChgLst>
  <pc:docChgLst>
    <pc:chgData name="伊藤　孝夫" userId="7223191e-6c99-4ba4-b4dc-210160b35a3d" providerId="ADAL" clId="{8C48067C-8619-4096-958F-59154E532AD8}"/>
    <pc:docChg chg="modSld">
      <pc:chgData name="伊藤　孝夫" userId="7223191e-6c99-4ba4-b4dc-210160b35a3d" providerId="ADAL" clId="{8C48067C-8619-4096-958F-59154E532AD8}" dt="2023-08-25T07:05:57.787" v="0" actId="729"/>
      <pc:docMkLst>
        <pc:docMk/>
      </pc:docMkLst>
      <pc:sldChg chg="mod modShow">
        <pc:chgData name="伊藤　孝夫" userId="7223191e-6c99-4ba4-b4dc-210160b35a3d" providerId="ADAL" clId="{8C48067C-8619-4096-958F-59154E532AD8}" dt="2023-08-25T07:05:57.787" v="0" actId="729"/>
        <pc:sldMkLst>
          <pc:docMk/>
          <pc:sldMk cId="996255960" sldId="4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876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1907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/>
              <a:t>Schedule </a:t>
            </a:r>
            <a:endParaRPr lang="en-US" altLang="ja-JP" dirty="0"/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2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16 </a:t>
            </a:r>
            <a:r>
              <a:rPr lang="en-US" altLang="ja-JP" sz="4800" dirty="0"/>
              <a:t>Free Discussion</a:t>
            </a:r>
            <a:br>
              <a:rPr lang="en-US" altLang="ja-JP" sz="4800" dirty="0"/>
            </a:br>
            <a:endParaRPr lang="en-US" altLang="ja-JP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230</Words>
  <Application>Microsoft Office PowerPoint</Application>
  <PresentationFormat>画面に合わせる (4:3)</PresentationFormat>
  <Paragraphs>103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Arial</vt:lpstr>
      <vt:lpstr>Calibri</vt:lpstr>
      <vt:lpstr>Calibri Light</vt:lpstr>
      <vt:lpstr>Wingdings</vt:lpstr>
      <vt:lpstr>Office テーマ</vt:lpstr>
      <vt:lpstr>The MOT and Venture Business</vt:lpstr>
      <vt:lpstr>Schedule </vt:lpstr>
      <vt:lpstr>Topic 16 Free Discussion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135</cp:revision>
  <dcterms:created xsi:type="dcterms:W3CDTF">2009-10-22T07:47:52Z</dcterms:created>
  <dcterms:modified xsi:type="dcterms:W3CDTF">2023-09-07T03:38:06Z</dcterms:modified>
</cp:coreProperties>
</file>