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3" r:id="rId1"/>
  </p:sldMasterIdLst>
  <p:notesMasterIdLst>
    <p:notesMasterId r:id="rId37"/>
  </p:notesMasterIdLst>
  <p:handoutMasterIdLst>
    <p:handoutMasterId r:id="rId38"/>
  </p:handoutMasterIdLst>
  <p:sldIdLst>
    <p:sldId id="487" r:id="rId2"/>
    <p:sldId id="488" r:id="rId3"/>
    <p:sldId id="298" r:id="rId4"/>
    <p:sldId id="485" r:id="rId5"/>
    <p:sldId id="391" r:id="rId6"/>
    <p:sldId id="466" r:id="rId7"/>
    <p:sldId id="392" r:id="rId8"/>
    <p:sldId id="437" r:id="rId9"/>
    <p:sldId id="393" r:id="rId10"/>
    <p:sldId id="461" r:id="rId11"/>
    <p:sldId id="444" r:id="rId12"/>
    <p:sldId id="462" r:id="rId13"/>
    <p:sldId id="459" r:id="rId14"/>
    <p:sldId id="464" r:id="rId15"/>
    <p:sldId id="465" r:id="rId16"/>
    <p:sldId id="445" r:id="rId17"/>
    <p:sldId id="447" r:id="rId18"/>
    <p:sldId id="448" r:id="rId19"/>
    <p:sldId id="480" r:id="rId20"/>
    <p:sldId id="449" r:id="rId21"/>
    <p:sldId id="450" r:id="rId22"/>
    <p:sldId id="451" r:id="rId23"/>
    <p:sldId id="452" r:id="rId24"/>
    <p:sldId id="453" r:id="rId25"/>
    <p:sldId id="454" r:id="rId26"/>
    <p:sldId id="455" r:id="rId27"/>
    <p:sldId id="394" r:id="rId28"/>
    <p:sldId id="395" r:id="rId29"/>
    <p:sldId id="396" r:id="rId30"/>
    <p:sldId id="397" r:id="rId31"/>
    <p:sldId id="398" r:id="rId32"/>
    <p:sldId id="481" r:id="rId33"/>
    <p:sldId id="482" r:id="rId34"/>
    <p:sldId id="483" r:id="rId35"/>
    <p:sldId id="289" r:id="rId36"/>
  </p:sldIdLst>
  <p:sldSz cx="9144000" cy="6858000" type="screen4x3"/>
  <p:notesSz cx="6805613" cy="9939338"/>
  <p:defaultTextStyle>
    <a:defPPr>
      <a:defRPr lang="ja-JP"/>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77419" autoAdjust="0"/>
  </p:normalViewPr>
  <p:slideViewPr>
    <p:cSldViewPr>
      <p:cViewPr varScale="1">
        <p:scale>
          <a:sx n="86" d="100"/>
          <a:sy n="86" d="100"/>
        </p:scale>
        <p:origin x="2334" y="90"/>
      </p:cViewPr>
      <p:guideLst>
        <p:guide orient="horz" pos="2160"/>
        <p:guide pos="2880"/>
      </p:guideLst>
    </p:cSldViewPr>
  </p:slideViewPr>
  <p:outlineViewPr>
    <p:cViewPr>
      <p:scale>
        <a:sx n="33" d="100"/>
        <a:sy n="33" d="100"/>
      </p:scale>
      <p:origin x="0" y="-116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1" d="100"/>
          <a:sy n="81" d="100"/>
        </p:scale>
        <p:origin x="5910"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伊藤　孝夫" userId="7223191e-6c99-4ba4-b4dc-210160b35a3d" providerId="ADAL" clId="{5857CD22-D466-45D0-98D0-4F2548E06774}"/>
    <pc:docChg chg="modSld">
      <pc:chgData name="伊藤　孝夫" userId="7223191e-6c99-4ba4-b4dc-210160b35a3d" providerId="ADAL" clId="{5857CD22-D466-45D0-98D0-4F2548E06774}" dt="2023-08-25T07:00:00.195" v="0" actId="729"/>
      <pc:docMkLst>
        <pc:docMk/>
      </pc:docMkLst>
      <pc:sldChg chg="mod modShow">
        <pc:chgData name="伊藤　孝夫" userId="7223191e-6c99-4ba4-b4dc-210160b35a3d" providerId="ADAL" clId="{5857CD22-D466-45D0-98D0-4F2548E06774}" dt="2023-08-25T07:00:00.195" v="0" actId="729"/>
        <pc:sldMkLst>
          <pc:docMk/>
          <pc:sldMk cId="2934623251" sldId="326"/>
        </pc:sldMkLst>
      </pc:sldChg>
    </pc:docChg>
  </pc:docChgLst>
  <pc:docChgLst>
    <pc:chgData name="伊藤　孝夫" userId="7223191e-6c99-4ba4-b4dc-210160b35a3d" providerId="ADAL" clId="{0C4D6F16-C824-4B96-9101-065BBC132DF3}"/>
    <pc:docChg chg="delSld">
      <pc:chgData name="伊藤　孝夫" userId="7223191e-6c99-4ba4-b4dc-210160b35a3d" providerId="ADAL" clId="{0C4D6F16-C824-4B96-9101-065BBC132DF3}" dt="2023-09-07T02:50:15.103" v="0" actId="2696"/>
      <pc:docMkLst>
        <pc:docMk/>
      </pc:docMkLst>
      <pc:sldChg chg="del">
        <pc:chgData name="伊藤　孝夫" userId="7223191e-6c99-4ba4-b4dc-210160b35a3d" providerId="ADAL" clId="{0C4D6F16-C824-4B96-9101-065BBC132DF3}" dt="2023-09-07T02:50:15.103" v="0" actId="2696"/>
        <pc:sldMkLst>
          <pc:docMk/>
          <pc:sldMk cId="2934623251" sldId="326"/>
        </pc:sldMkLst>
      </pc:sldChg>
    </pc:docChg>
  </pc:docChgLst>
  <pc:docChgLst>
    <pc:chgData name="伊藤　孝夫" userId="7223191e-6c99-4ba4-b4dc-210160b35a3d" providerId="ADAL" clId="{EC648487-B9EF-4802-9699-7F4A482E3E75}"/>
    <pc:docChg chg="delSld">
      <pc:chgData name="伊藤　孝夫" userId="7223191e-6c99-4ba4-b4dc-210160b35a3d" providerId="ADAL" clId="{EC648487-B9EF-4802-9699-7F4A482E3E75}" dt="2022-10-19T05:15:20.226" v="0" actId="2696"/>
      <pc:docMkLst>
        <pc:docMk/>
      </pc:docMkLst>
      <pc:sldChg chg="del">
        <pc:chgData name="伊藤　孝夫" userId="7223191e-6c99-4ba4-b4dc-210160b35a3d" providerId="ADAL" clId="{EC648487-B9EF-4802-9699-7F4A482E3E75}" dt="2022-10-19T05:15:20.226" v="0" actId="2696"/>
        <pc:sldMkLst>
          <pc:docMk/>
          <pc:sldMk cId="563156774" sldId="48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39" name="Rectangle 3"/>
          <p:cNvSpPr>
            <a:spLocks noGrp="1" noChangeArrowheads="1"/>
          </p:cNvSpPr>
          <p:nvPr>
            <p:ph type="dt" sz="quarter" idx="1"/>
          </p:nvPr>
        </p:nvSpPr>
        <p:spPr bwMode="auto">
          <a:xfrm>
            <a:off x="3854450" y="0"/>
            <a:ext cx="2949575"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1" sz="1200">
                <a:latin typeface="Arial" charset="0"/>
                <a:ea typeface="ＭＳ Ｐゴシック" charset="-128"/>
              </a:defRPr>
            </a:lvl1pPr>
          </a:lstStyle>
          <a:p>
            <a:pPr>
              <a:defRPr/>
            </a:pPr>
            <a:endParaRPr lang="en-US" altLang="ja-JP" dirty="0"/>
          </a:p>
        </p:txBody>
      </p:sp>
      <p:sp>
        <p:nvSpPr>
          <p:cNvPr id="39940" name="Rectangle 4"/>
          <p:cNvSpPr>
            <a:spLocks noGrp="1" noChangeArrowheads="1"/>
          </p:cNvSpPr>
          <p:nvPr>
            <p:ph type="ftr" sz="quarter" idx="2"/>
          </p:nvPr>
        </p:nvSpPr>
        <p:spPr bwMode="auto">
          <a:xfrm>
            <a:off x="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1" sz="1200">
                <a:latin typeface="Arial" charset="0"/>
                <a:ea typeface="ＭＳ Ｐゴシック" charset="-128"/>
              </a:defRPr>
            </a:lvl1pPr>
          </a:lstStyle>
          <a:p>
            <a:pPr>
              <a:defRPr/>
            </a:pPr>
            <a:endParaRPr lang="en-US" altLang="ja-JP" dirty="0"/>
          </a:p>
        </p:txBody>
      </p:sp>
      <p:sp>
        <p:nvSpPr>
          <p:cNvPr id="39941" name="Rectangle 5"/>
          <p:cNvSpPr>
            <a:spLocks noGrp="1" noChangeArrowheads="1"/>
          </p:cNvSpPr>
          <p:nvPr>
            <p:ph type="sldNum" sz="quarter" idx="3"/>
          </p:nvPr>
        </p:nvSpPr>
        <p:spPr bwMode="auto">
          <a:xfrm>
            <a:off x="3854450" y="9440863"/>
            <a:ext cx="2949575"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1" sz="1200"/>
            </a:lvl1pPr>
          </a:lstStyle>
          <a:p>
            <a:pPr>
              <a:defRPr/>
            </a:pPr>
            <a:fld id="{C545BC11-C2FB-440A-AD80-8A80956471BC}" type="slidenum">
              <a:rPr lang="en-US" altLang="ja-JP"/>
              <a:pPr>
                <a:defRPr/>
              </a:pPr>
              <a:t>‹#›</a:t>
            </a:fld>
            <a:endParaRPr lang="en-US" altLang="ja-JP" dirty="0"/>
          </a:p>
        </p:txBody>
      </p:sp>
    </p:spTree>
    <p:extLst>
      <p:ext uri="{BB962C8B-B14F-4D97-AF65-F5344CB8AC3E}">
        <p14:creationId xmlns:p14="http://schemas.microsoft.com/office/powerpoint/2010/main" val="362751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kumimoji="1" sz="1200"/>
            </a:lvl1pPr>
          </a:lstStyle>
          <a:p>
            <a:pPr>
              <a:defRPr/>
            </a:pPr>
            <a:endParaRPr lang="ja-JP" altLang="en-US" dirty="0"/>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kumimoji="1" sz="1200"/>
            </a:lvl1pPr>
          </a:lstStyle>
          <a:p>
            <a:pPr>
              <a:defRPr/>
            </a:pPr>
            <a:fld id="{B4A3485C-C6B4-4979-987A-6DE3B86CAAB0}" type="datetimeFigureOut">
              <a:rPr lang="ja-JP" altLang="en-US"/>
              <a:pPr>
                <a:defRPr/>
              </a:pPr>
              <a:t>2023/9/7</a:t>
            </a:fld>
            <a:endParaRPr lang="ja-JP" altLang="en-US" dirty="0"/>
          </a:p>
        </p:txBody>
      </p:sp>
      <p:sp>
        <p:nvSpPr>
          <p:cNvPr id="4" name="スライド イメージ プレースホルダー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kumimoji="1" sz="1200"/>
            </a:lvl1pPr>
          </a:lstStyle>
          <a:p>
            <a:pPr>
              <a:defRPr/>
            </a:pPr>
            <a:endParaRPr lang="ja-JP" altLang="en-US" dirty="0"/>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kumimoji="1" sz="1200"/>
            </a:lvl1pPr>
          </a:lstStyle>
          <a:p>
            <a:pPr>
              <a:defRPr/>
            </a:pPr>
            <a:fld id="{ED0BC824-272E-4D76-9CFD-CBB6948C9DE3}" type="slidenum">
              <a:rPr lang="ja-JP" altLang="en-US"/>
              <a:pPr>
                <a:defRPr/>
              </a:pPr>
              <a:t>‹#›</a:t>
            </a:fld>
            <a:endParaRPr lang="ja-JP" altLang="en-US" dirty="0"/>
          </a:p>
        </p:txBody>
      </p:sp>
    </p:spTree>
    <p:extLst>
      <p:ext uri="{BB962C8B-B14F-4D97-AF65-F5344CB8AC3E}">
        <p14:creationId xmlns:p14="http://schemas.microsoft.com/office/powerpoint/2010/main" val="40231423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Inventory_control#cite_note-1"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Inventory_control#cite_note-1"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www.weblio.jp/content/%E5%88%A9%E5%BE%97" TargetMode="External"/><Relationship Id="rId3" Type="http://schemas.openxmlformats.org/officeDocument/2006/relationships/hyperlink" Target="http://www.weblio.jp/content/%E7%9B%AE%E7%9A%84" TargetMode="External"/><Relationship Id="rId7" Type="http://schemas.openxmlformats.org/officeDocument/2006/relationships/hyperlink" Target="http://www.weblio.jp/content/%E3%81%A7%E3%81%82%E3%82%8D%E3%81%86"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www.weblio.jp/content/%E6%96%B9%E6%B3%95" TargetMode="External"/><Relationship Id="rId5" Type="http://schemas.openxmlformats.org/officeDocument/2006/relationships/hyperlink" Target="http://www.weblio.jp/content/%E5%88%A9%E7%94%A8" TargetMode="External"/><Relationship Id="rId4" Type="http://schemas.openxmlformats.org/officeDocument/2006/relationships/hyperlink" Target="http://www.weblio.jp/content/%E6%94%BE%E6%A3%84" TargetMode="External"/><Relationship Id="rId9" Type="http://schemas.openxmlformats.org/officeDocument/2006/relationships/hyperlink" Target="http://www.weblio.jp/content/%E6%9C%80%E5%A4%A7"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614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50" charset="-128"/>
              </a:defRPr>
            </a:lvl1pPr>
            <a:lvl2pPr marL="768350" indent="-295275">
              <a:defRPr>
                <a:solidFill>
                  <a:schemeClr val="tx1"/>
                </a:solidFill>
                <a:latin typeface="Arial" panose="020B0604020202020204" pitchFamily="34" charset="0"/>
                <a:ea typeface="ＭＳ Ｐゴシック" panose="020B0600070205080204" pitchFamily="50" charset="-128"/>
              </a:defRPr>
            </a:lvl2pPr>
            <a:lvl3pPr marL="1182688" indent="-236538">
              <a:defRPr>
                <a:solidFill>
                  <a:schemeClr val="tx1"/>
                </a:solidFill>
                <a:latin typeface="Arial" panose="020B0604020202020204" pitchFamily="34" charset="0"/>
                <a:ea typeface="ＭＳ Ｐゴシック" panose="020B0600070205080204" pitchFamily="50" charset="-128"/>
              </a:defRPr>
            </a:lvl3pPr>
            <a:lvl4pPr marL="1655763" indent="-236538">
              <a:defRPr>
                <a:solidFill>
                  <a:schemeClr val="tx1"/>
                </a:solidFill>
                <a:latin typeface="Arial" panose="020B0604020202020204" pitchFamily="34" charset="0"/>
                <a:ea typeface="ＭＳ Ｐゴシック" panose="020B0600070205080204" pitchFamily="50" charset="-128"/>
              </a:defRPr>
            </a:lvl4pPr>
            <a:lvl5pPr marL="2128838" indent="-236538">
              <a:defRPr>
                <a:solidFill>
                  <a:schemeClr val="tx1"/>
                </a:solidFill>
                <a:latin typeface="Arial" panose="020B0604020202020204" pitchFamily="34" charset="0"/>
                <a:ea typeface="ＭＳ Ｐゴシック" panose="020B0600070205080204" pitchFamily="50" charset="-128"/>
              </a:defRPr>
            </a:lvl5pPr>
            <a:lvl6pPr marL="25860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30432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5004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957638" indent="-236538"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B5709509-275E-44DA-8FF5-551ABAA17C4D}" type="slidenum">
              <a:rPr lang="ja-JP" altLang="en-US" smtClean="0"/>
              <a:pPr/>
              <a:t>1</a:t>
            </a:fld>
            <a:endParaRPr lang="ja-JP" altLang="en-US" dirty="0"/>
          </a:p>
        </p:txBody>
      </p:sp>
    </p:spTree>
    <p:extLst>
      <p:ext uri="{BB962C8B-B14F-4D97-AF65-F5344CB8AC3E}">
        <p14:creationId xmlns:p14="http://schemas.microsoft.com/office/powerpoint/2010/main" val="973068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1" dirty="0">
                <a:effectLst/>
              </a:rPr>
              <a:t>Inventory Control</a:t>
            </a:r>
            <a:r>
              <a:rPr lang="en-US" altLang="ja-JP" dirty="0">
                <a:effectLst/>
              </a:rPr>
              <a:t> is the supervision of supply, storage and accessibility of items in order to ensure an adequate supply without excessive oversupply. </a:t>
            </a:r>
            <a:r>
              <a:rPr lang="en-US" altLang="ja-JP" b="1" dirty="0">
                <a:effectLst/>
              </a:rPr>
              <a:t>Stock control</a:t>
            </a:r>
            <a:r>
              <a:rPr lang="en-US" altLang="ja-JP" dirty="0">
                <a:effectLst/>
              </a:rPr>
              <a:t> is defined as "the activity of checking a shop’s stock".</a:t>
            </a:r>
            <a:r>
              <a:rPr lang="en-US" altLang="ja-JP" baseline="30000" dirty="0">
                <a:effectLst/>
                <a:hlinkClick r:id="rId3"/>
              </a:rPr>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5</a:t>
            </a:fld>
            <a:endParaRPr lang="ja-JP" altLang="en-US" dirty="0"/>
          </a:p>
        </p:txBody>
      </p:sp>
    </p:spTree>
    <p:extLst>
      <p:ext uri="{BB962C8B-B14F-4D97-AF65-F5344CB8AC3E}">
        <p14:creationId xmlns:p14="http://schemas.microsoft.com/office/powerpoint/2010/main" val="1569473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1" dirty="0">
                <a:effectLst/>
              </a:rPr>
              <a:t>Inventory Control</a:t>
            </a:r>
            <a:r>
              <a:rPr lang="en-US" altLang="ja-JP" dirty="0">
                <a:effectLst/>
              </a:rPr>
              <a:t> is the supervision of supply, storage and accessibility of items in order to ensure an adequate supply without excessive oversupply. </a:t>
            </a:r>
            <a:r>
              <a:rPr lang="en-US" altLang="ja-JP" b="1" dirty="0">
                <a:effectLst/>
              </a:rPr>
              <a:t>Stock control</a:t>
            </a:r>
            <a:r>
              <a:rPr lang="en-US" altLang="ja-JP" dirty="0">
                <a:effectLst/>
              </a:rPr>
              <a:t> is defined as "the activity of checking a shop’s stock".</a:t>
            </a:r>
            <a:r>
              <a:rPr lang="en-US" altLang="ja-JP" baseline="30000" dirty="0">
                <a:effectLst/>
                <a:hlinkClick r:id="rId3"/>
              </a:rPr>
              <a:t>[</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6</a:t>
            </a:fld>
            <a:endParaRPr lang="ja-JP" altLang="en-US" dirty="0"/>
          </a:p>
        </p:txBody>
      </p:sp>
    </p:spTree>
    <p:extLst>
      <p:ext uri="{BB962C8B-B14F-4D97-AF65-F5344CB8AC3E}">
        <p14:creationId xmlns:p14="http://schemas.microsoft.com/office/powerpoint/2010/main" val="916731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機会損失ともいう。財をある</a:t>
            </a:r>
            <a:r>
              <a:rPr lang="ja-JP" altLang="en-US" dirty="0">
                <a:hlinkClick r:id="rId3" tooltip="目的の意味"/>
              </a:rPr>
              <a:t>目的</a:t>
            </a:r>
            <a:r>
              <a:rPr lang="ja-JP" altLang="en-US" dirty="0"/>
              <a:t>に用いたために</a:t>
            </a:r>
            <a:r>
              <a:rPr lang="ja-JP" altLang="en-US" dirty="0">
                <a:hlinkClick r:id="rId4" tooltip="放棄の意味"/>
              </a:rPr>
              <a:t>放棄</a:t>
            </a:r>
            <a:r>
              <a:rPr lang="ja-JP" altLang="en-US" dirty="0"/>
              <a:t>された他の</a:t>
            </a:r>
            <a:r>
              <a:rPr lang="ja-JP" altLang="en-US" dirty="0">
                <a:hlinkClick r:id="rId5" tooltip="利用の意味"/>
              </a:rPr>
              <a:t>利用</a:t>
            </a:r>
            <a:r>
              <a:rPr lang="ja-JP" altLang="en-US" dirty="0">
                <a:hlinkClick r:id="rId6" tooltip="方法の意味"/>
              </a:rPr>
              <a:t>方法</a:t>
            </a:r>
            <a:r>
              <a:rPr lang="ja-JP" altLang="en-US" dirty="0"/>
              <a:t>から得られる</a:t>
            </a:r>
            <a:r>
              <a:rPr lang="ja-JP" altLang="en-US" dirty="0">
                <a:hlinkClick r:id="rId7" tooltip="であろうの意味"/>
              </a:rPr>
              <a:t>であろう</a:t>
            </a:r>
            <a:r>
              <a:rPr lang="ja-JP" altLang="en-US" dirty="0">
                <a:hlinkClick r:id="rId8" tooltip="利得の意味"/>
              </a:rPr>
              <a:t>利得</a:t>
            </a:r>
            <a:r>
              <a:rPr lang="ja-JP" altLang="en-US" dirty="0"/>
              <a:t>のうち</a:t>
            </a:r>
            <a:r>
              <a:rPr lang="ja-JP" altLang="en-US" dirty="0">
                <a:hlinkClick r:id="rId9" tooltip="最大の意味"/>
              </a:rPr>
              <a:t>最大</a:t>
            </a:r>
            <a:r>
              <a:rPr lang="ja-JP" altLang="en-US" dirty="0"/>
              <a:t>のもの。 </a:t>
            </a:r>
          </a:p>
        </p:txBody>
      </p:sp>
      <p:sp>
        <p:nvSpPr>
          <p:cNvPr id="5120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6763" indent="-293688"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1100" indent="-2349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4175" indent="-2349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7250" indent="-234950" eaLnBrk="0" hangingPunct="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4450" indent="-23495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41650" indent="-23495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98850" indent="-23495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956050" indent="-23495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pPr>
            <a:fld id="{C77AC238-B929-48DC-9FCB-3981675CD082}" type="slidenum">
              <a:rPr lang="ja-JP" altLang="en-US">
                <a:latin typeface="Arial" panose="020B0604020202020204" pitchFamily="34" charset="0"/>
              </a:rPr>
              <a:pPr eaLnBrk="1" hangingPunct="1">
                <a:spcBef>
                  <a:spcPct val="0"/>
                </a:spcBef>
              </a:pPr>
              <a:t>8</a:t>
            </a:fld>
            <a:endParaRPr lang="ja-JP" altLang="en-US" dirty="0">
              <a:latin typeface="Arial" panose="020B0604020202020204" pitchFamily="34" charset="0"/>
            </a:endParaRPr>
          </a:p>
        </p:txBody>
      </p:sp>
    </p:spTree>
    <p:extLst>
      <p:ext uri="{BB962C8B-B14F-4D97-AF65-F5344CB8AC3E}">
        <p14:creationId xmlns:p14="http://schemas.microsoft.com/office/powerpoint/2010/main" val="3473434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25</a:t>
            </a:fld>
            <a:endParaRPr lang="ja-JP" altLang="en-US" dirty="0"/>
          </a:p>
        </p:txBody>
      </p:sp>
    </p:spTree>
    <p:extLst>
      <p:ext uri="{BB962C8B-B14F-4D97-AF65-F5344CB8AC3E}">
        <p14:creationId xmlns:p14="http://schemas.microsoft.com/office/powerpoint/2010/main" val="2619375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b="1" dirty="0"/>
              <a:t>differential calculus</a:t>
            </a:r>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D0BC824-272E-4D76-9CFD-CBB6948C9DE3}" type="slidenum">
              <a:rPr lang="ja-JP" altLang="en-US" smtClean="0"/>
              <a:pPr>
                <a:defRPr/>
              </a:pPr>
              <a:t>30</a:t>
            </a:fld>
            <a:endParaRPr lang="ja-JP" altLang="en-US" dirty="0"/>
          </a:p>
        </p:txBody>
      </p:sp>
    </p:spTree>
    <p:extLst>
      <p:ext uri="{BB962C8B-B14F-4D97-AF65-F5344CB8AC3E}">
        <p14:creationId xmlns:p14="http://schemas.microsoft.com/office/powerpoint/2010/main" val="4233714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ー 5"/>
          <p:cNvSpPr>
            <a:spLocks noGrp="1"/>
          </p:cNvSpPr>
          <p:nvPr>
            <p:ph type="sldNum" sz="quarter" idx="12"/>
          </p:nvPr>
        </p:nvSpPr>
        <p:spPr/>
        <p:txBody>
          <a:bodyPr/>
          <a:lstStyle>
            <a:lvl1pPr>
              <a:defRPr/>
            </a:lvl1pPr>
          </a:lstStyle>
          <a:p>
            <a:pPr>
              <a:defRPr/>
            </a:pPr>
            <a:fld id="{565697DD-78AB-4EEB-A1AD-D23E93F74AB8}" type="slidenum">
              <a:rPr lang="en-US" altLang="ja-JP"/>
              <a:pPr>
                <a:defRPr/>
              </a:pPr>
              <a:t>‹#›</a:t>
            </a:fld>
            <a:endParaRPr lang="en-US" altLang="ja-JP" dirty="0"/>
          </a:p>
        </p:txBody>
      </p:sp>
    </p:spTree>
    <p:extLst>
      <p:ext uri="{BB962C8B-B14F-4D97-AF65-F5344CB8AC3E}">
        <p14:creationId xmlns:p14="http://schemas.microsoft.com/office/powerpoint/2010/main" val="2123023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E2BDD077-51E2-4C06-9098-92BEE20F0514}" type="slidenum">
              <a:rPr lang="en-US" altLang="ja-JP"/>
              <a:pPr>
                <a:defRPr/>
              </a:pPr>
              <a:t>‹#›</a:t>
            </a:fld>
            <a:endParaRPr lang="en-US" altLang="ja-JP" dirty="0"/>
          </a:p>
        </p:txBody>
      </p:sp>
    </p:spTree>
    <p:extLst>
      <p:ext uri="{BB962C8B-B14F-4D97-AF65-F5344CB8AC3E}">
        <p14:creationId xmlns:p14="http://schemas.microsoft.com/office/powerpoint/2010/main" val="254293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23EB8F45-55AC-4940-85CE-06E16E73DAA3}" type="slidenum">
              <a:rPr lang="en-US" altLang="ja-JP"/>
              <a:pPr>
                <a:defRPr/>
              </a:pPr>
              <a:t>‹#›</a:t>
            </a:fld>
            <a:endParaRPr lang="en-US" altLang="ja-JP" dirty="0"/>
          </a:p>
        </p:txBody>
      </p:sp>
    </p:spTree>
    <p:extLst>
      <p:ext uri="{BB962C8B-B14F-4D97-AF65-F5344CB8AC3E}">
        <p14:creationId xmlns:p14="http://schemas.microsoft.com/office/powerpoint/2010/main" val="21474774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8750"/>
            <a:ext cx="8229600" cy="1258888"/>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600200"/>
            <a:ext cx="8229600" cy="4530725"/>
          </a:xfrm>
        </p:spPr>
        <p:txBody>
          <a:bodyPr>
            <a:normAutofit/>
          </a:bodyPr>
          <a:lstStyle/>
          <a:p>
            <a:pPr lvl="0"/>
            <a:endParaRPr lang="ja-JP" altLang="en-US" noProof="0" dirty="0"/>
          </a:p>
        </p:txBody>
      </p:sp>
      <p:sp>
        <p:nvSpPr>
          <p:cNvPr id="4" name="日付プレースホルダ 1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 22"/>
          <p:cNvSpPr>
            <a:spLocks noGrp="1"/>
          </p:cNvSpPr>
          <p:nvPr>
            <p:ph type="sldNum" sz="quarter" idx="12"/>
          </p:nvPr>
        </p:nvSpPr>
        <p:spPr/>
        <p:txBody>
          <a:bodyPr/>
          <a:lstStyle>
            <a:lvl1pPr>
              <a:defRPr/>
            </a:lvl1pPr>
          </a:lstStyle>
          <a:p>
            <a:fld id="{2B79E2DA-1104-4FA0-8188-D8C0561BC5D0}" type="slidenum">
              <a:rPr lang="en-US" altLang="ja-JP"/>
              <a:pPr/>
              <a:t>‹#›</a:t>
            </a:fld>
            <a:endParaRPr lang="en-US" altLang="ja-JP" dirty="0"/>
          </a:p>
        </p:txBody>
      </p:sp>
    </p:spTree>
    <p:extLst>
      <p:ext uri="{BB962C8B-B14F-4D97-AF65-F5344CB8AC3E}">
        <p14:creationId xmlns:p14="http://schemas.microsoft.com/office/powerpoint/2010/main" val="4032628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8750"/>
            <a:ext cx="8229600" cy="1258888"/>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307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307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1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 2"/>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 22"/>
          <p:cNvSpPr>
            <a:spLocks noGrp="1"/>
          </p:cNvSpPr>
          <p:nvPr>
            <p:ph type="sldNum" sz="quarter" idx="12"/>
          </p:nvPr>
        </p:nvSpPr>
        <p:spPr/>
        <p:txBody>
          <a:bodyPr/>
          <a:lstStyle>
            <a:lvl1pPr>
              <a:defRPr/>
            </a:lvl1pPr>
          </a:lstStyle>
          <a:p>
            <a:fld id="{08154691-C8A1-4B04-B298-4A8E9E2C4AE4}" type="slidenum">
              <a:rPr lang="en-US" altLang="ja-JP"/>
              <a:pPr/>
              <a:t>‹#›</a:t>
            </a:fld>
            <a:endParaRPr lang="en-US" altLang="ja-JP" dirty="0"/>
          </a:p>
        </p:txBody>
      </p:sp>
    </p:spTree>
    <p:extLst>
      <p:ext uri="{BB962C8B-B14F-4D97-AF65-F5344CB8AC3E}">
        <p14:creationId xmlns:p14="http://schemas.microsoft.com/office/powerpoint/2010/main" val="3325215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8750"/>
            <a:ext cx="8229600" cy="1258888"/>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307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91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41763"/>
            <a:ext cx="4038600" cy="218916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13"/>
          <p:cNvSpPr>
            <a:spLocks noGrp="1"/>
          </p:cNvSpPr>
          <p:nvPr>
            <p:ph type="dt" sz="half" idx="10"/>
          </p:nvPr>
        </p:nvSpPr>
        <p:spPr/>
        <p:txBody>
          <a:bodyPr/>
          <a:lstStyle>
            <a:lvl1pPr>
              <a:defRPr/>
            </a:lvl1pPr>
          </a:lstStyle>
          <a:p>
            <a:pPr>
              <a:defRPr/>
            </a:pPr>
            <a:endParaRPr lang="en-US" altLang="ja-JP" dirty="0"/>
          </a:p>
        </p:txBody>
      </p:sp>
      <p:sp>
        <p:nvSpPr>
          <p:cNvPr id="7" name="フッター プレースホルダ 2"/>
          <p:cNvSpPr>
            <a:spLocks noGrp="1"/>
          </p:cNvSpPr>
          <p:nvPr>
            <p:ph type="ftr" sz="quarter" idx="11"/>
          </p:nvPr>
        </p:nvSpPr>
        <p:spPr/>
        <p:txBody>
          <a:bodyPr/>
          <a:lstStyle>
            <a:lvl1pPr>
              <a:defRPr/>
            </a:lvl1pPr>
          </a:lstStyle>
          <a:p>
            <a:pPr>
              <a:defRPr/>
            </a:pPr>
            <a:endParaRPr lang="en-US" altLang="ja-JP" dirty="0"/>
          </a:p>
        </p:txBody>
      </p:sp>
      <p:sp>
        <p:nvSpPr>
          <p:cNvPr id="8" name="スライド番号プレースホルダ 22"/>
          <p:cNvSpPr>
            <a:spLocks noGrp="1"/>
          </p:cNvSpPr>
          <p:nvPr>
            <p:ph type="sldNum" sz="quarter" idx="12"/>
          </p:nvPr>
        </p:nvSpPr>
        <p:spPr/>
        <p:txBody>
          <a:bodyPr/>
          <a:lstStyle>
            <a:lvl1pPr>
              <a:defRPr/>
            </a:lvl1pPr>
          </a:lstStyle>
          <a:p>
            <a:fld id="{1046A99D-7F59-4170-ACE5-953BE92889B6}" type="slidenum">
              <a:rPr lang="en-US" altLang="ja-JP"/>
              <a:pPr/>
              <a:t>‹#›</a:t>
            </a:fld>
            <a:endParaRPr lang="en-US" altLang="ja-JP" dirty="0"/>
          </a:p>
        </p:txBody>
      </p:sp>
    </p:spTree>
    <p:extLst>
      <p:ext uri="{BB962C8B-B14F-4D97-AF65-F5344CB8AC3E}">
        <p14:creationId xmlns:p14="http://schemas.microsoft.com/office/powerpoint/2010/main" val="2139724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8750"/>
            <a:ext cx="8229600" cy="1258888"/>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600200"/>
            <a:ext cx="4038600" cy="45307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91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41763"/>
            <a:ext cx="4038600" cy="218916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13"/>
          <p:cNvSpPr>
            <a:spLocks noGrp="1"/>
          </p:cNvSpPr>
          <p:nvPr>
            <p:ph type="dt" sz="half" idx="10"/>
          </p:nvPr>
        </p:nvSpPr>
        <p:spPr/>
        <p:txBody>
          <a:bodyPr/>
          <a:lstStyle>
            <a:lvl1pPr>
              <a:defRPr/>
            </a:lvl1pPr>
          </a:lstStyle>
          <a:p>
            <a:pPr>
              <a:defRPr/>
            </a:pPr>
            <a:endParaRPr lang="en-US" altLang="ja-JP" dirty="0"/>
          </a:p>
        </p:txBody>
      </p:sp>
      <p:sp>
        <p:nvSpPr>
          <p:cNvPr id="7" name="フッター プレースホルダ 2"/>
          <p:cNvSpPr>
            <a:spLocks noGrp="1"/>
          </p:cNvSpPr>
          <p:nvPr>
            <p:ph type="ftr" sz="quarter" idx="11"/>
          </p:nvPr>
        </p:nvSpPr>
        <p:spPr/>
        <p:txBody>
          <a:bodyPr/>
          <a:lstStyle>
            <a:lvl1pPr>
              <a:defRPr/>
            </a:lvl1pPr>
          </a:lstStyle>
          <a:p>
            <a:pPr>
              <a:defRPr/>
            </a:pPr>
            <a:endParaRPr lang="en-US" altLang="ja-JP" dirty="0"/>
          </a:p>
        </p:txBody>
      </p:sp>
      <p:sp>
        <p:nvSpPr>
          <p:cNvPr id="8" name="スライド番号プレースホルダ 22"/>
          <p:cNvSpPr>
            <a:spLocks noGrp="1"/>
          </p:cNvSpPr>
          <p:nvPr>
            <p:ph type="sldNum" sz="quarter" idx="12"/>
          </p:nvPr>
        </p:nvSpPr>
        <p:spPr/>
        <p:txBody>
          <a:bodyPr/>
          <a:lstStyle>
            <a:lvl1pPr>
              <a:defRPr/>
            </a:lvl1pPr>
          </a:lstStyle>
          <a:p>
            <a:fld id="{F9B5E0B5-1F02-49D6-9C13-38ED1BC95FAF}" type="slidenum">
              <a:rPr lang="en-US" altLang="ja-JP"/>
              <a:pPr/>
              <a:t>‹#›</a:t>
            </a:fld>
            <a:endParaRPr lang="en-US" altLang="ja-JP" dirty="0"/>
          </a:p>
        </p:txBody>
      </p:sp>
    </p:spTree>
    <p:extLst>
      <p:ext uri="{BB962C8B-B14F-4D97-AF65-F5344CB8AC3E}">
        <p14:creationId xmlns:p14="http://schemas.microsoft.com/office/powerpoint/2010/main" val="1209597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6498778A-CFC0-475C-BE08-E1C5DB03BBA1}" type="slidenum">
              <a:rPr lang="en-US" altLang="ja-JP"/>
              <a:pPr>
                <a:defRPr/>
              </a:pPr>
              <a:t>‹#›</a:t>
            </a:fld>
            <a:endParaRPr lang="en-US" altLang="ja-JP" dirty="0"/>
          </a:p>
        </p:txBody>
      </p:sp>
    </p:spTree>
    <p:extLst>
      <p:ext uri="{BB962C8B-B14F-4D97-AF65-F5344CB8AC3E}">
        <p14:creationId xmlns:p14="http://schemas.microsoft.com/office/powerpoint/2010/main" val="2540363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C6581A41-70AB-4974-857B-EBCCAFC77169}" type="slidenum">
              <a:rPr lang="en-US" altLang="ja-JP"/>
              <a:pPr>
                <a:defRPr/>
              </a:pPr>
              <a:t>‹#›</a:t>
            </a:fld>
            <a:endParaRPr lang="en-US" altLang="ja-JP" dirty="0"/>
          </a:p>
        </p:txBody>
      </p:sp>
    </p:spTree>
    <p:extLst>
      <p:ext uri="{BB962C8B-B14F-4D97-AF65-F5344CB8AC3E}">
        <p14:creationId xmlns:p14="http://schemas.microsoft.com/office/powerpoint/2010/main" val="3339340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B2136496-96B6-4C7A-94C6-1FE26C3F98BC}" type="slidenum">
              <a:rPr lang="en-US" altLang="ja-JP"/>
              <a:pPr>
                <a:defRPr/>
              </a:pPr>
              <a:t>‹#›</a:t>
            </a:fld>
            <a:endParaRPr lang="en-US" altLang="ja-JP" dirty="0"/>
          </a:p>
        </p:txBody>
      </p:sp>
    </p:spTree>
    <p:extLst>
      <p:ext uri="{BB962C8B-B14F-4D97-AF65-F5344CB8AC3E}">
        <p14:creationId xmlns:p14="http://schemas.microsoft.com/office/powerpoint/2010/main" val="4286238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pPr>
              <a:defRPr/>
            </a:pPr>
            <a:fld id="{15ED2411-093E-4466-8C7F-97A941FEC505}" type="slidenum">
              <a:rPr lang="en-US" altLang="ja-JP"/>
              <a:pPr>
                <a:defRPr/>
              </a:pPr>
              <a:t>‹#›</a:t>
            </a:fld>
            <a:endParaRPr lang="en-US" altLang="ja-JP" dirty="0"/>
          </a:p>
        </p:txBody>
      </p:sp>
    </p:spTree>
    <p:extLst>
      <p:ext uri="{BB962C8B-B14F-4D97-AF65-F5344CB8AC3E}">
        <p14:creationId xmlns:p14="http://schemas.microsoft.com/office/powerpoint/2010/main" val="284286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A262CA89-3461-4F9B-9845-6EA2A92F6C4A}" type="slidenum">
              <a:rPr lang="en-US" altLang="ja-JP"/>
              <a:pPr>
                <a:defRPr/>
              </a:pPr>
              <a:t>‹#›</a:t>
            </a:fld>
            <a:endParaRPr lang="en-US" altLang="ja-JP" dirty="0"/>
          </a:p>
        </p:txBody>
      </p:sp>
    </p:spTree>
    <p:extLst>
      <p:ext uri="{BB962C8B-B14F-4D97-AF65-F5344CB8AC3E}">
        <p14:creationId xmlns:p14="http://schemas.microsoft.com/office/powerpoint/2010/main" val="1510290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pPr>
              <a:defRPr/>
            </a:pPr>
            <a:fld id="{75F4486F-28A2-40D6-A893-FE1DEF7C7A88}" type="slidenum">
              <a:rPr lang="en-US" altLang="ja-JP"/>
              <a:pPr>
                <a:defRPr/>
              </a:pPr>
              <a:t>‹#›</a:t>
            </a:fld>
            <a:endParaRPr lang="en-US" altLang="ja-JP" dirty="0"/>
          </a:p>
        </p:txBody>
      </p:sp>
    </p:spTree>
    <p:extLst>
      <p:ext uri="{BB962C8B-B14F-4D97-AF65-F5344CB8AC3E}">
        <p14:creationId xmlns:p14="http://schemas.microsoft.com/office/powerpoint/2010/main" val="324538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55AF04D2-AB50-4826-9E3D-EB5FF35A8B27}" type="slidenum">
              <a:rPr lang="en-US" altLang="ja-JP"/>
              <a:pPr>
                <a:defRPr/>
              </a:pPr>
              <a:t>‹#›</a:t>
            </a:fld>
            <a:endParaRPr lang="en-US" altLang="ja-JP" dirty="0"/>
          </a:p>
        </p:txBody>
      </p:sp>
    </p:spTree>
    <p:extLst>
      <p:ext uri="{BB962C8B-B14F-4D97-AF65-F5344CB8AC3E}">
        <p14:creationId xmlns:p14="http://schemas.microsoft.com/office/powerpoint/2010/main" val="296018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ja-JP" altLang="en-US" noProof="0"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en-US" altLang="ja-JP"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C961B084-95BB-4A7D-B42D-3C9F5499DA2A}" type="slidenum">
              <a:rPr lang="en-US" altLang="ja-JP"/>
              <a:pPr>
                <a:defRPr/>
              </a:pPr>
              <a:t>‹#›</a:t>
            </a:fld>
            <a:endParaRPr lang="en-US" altLang="ja-JP" dirty="0"/>
          </a:p>
        </p:txBody>
      </p:sp>
    </p:spTree>
    <p:extLst>
      <p:ext uri="{BB962C8B-B14F-4D97-AF65-F5344CB8AC3E}">
        <p14:creationId xmlns:p14="http://schemas.microsoft.com/office/powerpoint/2010/main" val="147654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dirty="0"/>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6FC5766-271C-436A-AE05-E1536F2B57BC}"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006"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 id="2147484007" r:id="rId12"/>
    <p:sldLayoutId id="2147484008" r:id="rId13"/>
    <p:sldLayoutId id="2147484009" r:id="rId14"/>
    <p:sldLayoutId id="2147484010" r:id="rId15"/>
  </p:sldLayoutIdLst>
  <p:txStyles>
    <p:title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totakao@Hiroshima-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www.hiroshima-u.ac.jp/index-j.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6.wmf"/><Relationship Id="rId2" Type="http://schemas.openxmlformats.org/officeDocument/2006/relationships/oleObject" Target="../embeddings/oleObject2.bin"/><Relationship Id="rId1" Type="http://schemas.openxmlformats.org/officeDocument/2006/relationships/slideLayout" Target="../slideLayouts/slideLayout15.x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5.bin"/><Relationship Id="rId1" Type="http://schemas.openxmlformats.org/officeDocument/2006/relationships/slideLayout" Target="../slideLayouts/slideLayout15.x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15.xml"/><Relationship Id="rId5" Type="http://schemas.openxmlformats.org/officeDocument/2006/relationships/image" Target="../media/image13.png"/><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5.xml"/><Relationship Id="rId1" Type="http://schemas.openxmlformats.org/officeDocument/2006/relationships/slideLayout" Target="../slideLayouts/slideLayout15.xml"/><Relationship Id="rId6" Type="http://schemas.openxmlformats.org/officeDocument/2006/relationships/image" Target="../media/image17.wmf"/><Relationship Id="rId5" Type="http://schemas.openxmlformats.org/officeDocument/2006/relationships/oleObject" Target="../embeddings/oleObject8.bin"/><Relationship Id="rId4" Type="http://schemas.openxmlformats.org/officeDocument/2006/relationships/image" Target="../media/image16.wmf"/></Relationships>
</file>

<file path=ppt/slides/_rels/slide26.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oleObject" Target="../embeddings/oleObject9.bin"/><Relationship Id="rId1" Type="http://schemas.openxmlformats.org/officeDocument/2006/relationships/slideLayout" Target="../slideLayouts/slideLayout13.xml"/><Relationship Id="rId4" Type="http://schemas.openxmlformats.org/officeDocument/2006/relationships/image" Target="../media/image1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10.bin"/><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oleObject" Target="../embeddings/oleObject11.bin"/><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2.png"/><Relationship Id="rId7" Type="http://schemas.openxmlformats.org/officeDocument/2006/relationships/image" Target="../media/image24.wmf"/><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oleObject" Target="../embeddings/oleObject13.bin"/><Relationship Id="rId5" Type="http://schemas.openxmlformats.org/officeDocument/2006/relationships/image" Target="../media/image23.wmf"/><Relationship Id="rId4" Type="http://schemas.openxmlformats.org/officeDocument/2006/relationships/oleObject" Target="../embeddings/oleObject12.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oleObject" Target="../embeddings/oleObject14.bin"/><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oleObject" Target="../embeddings/oleObject15.bin"/><Relationship Id="rId1" Type="http://schemas.openxmlformats.org/officeDocument/2006/relationships/slideLayout" Target="../slideLayouts/slideLayout2.xml"/><Relationship Id="rId5" Type="http://schemas.openxmlformats.org/officeDocument/2006/relationships/image" Target="../media/image28.wmf"/><Relationship Id="rId4" Type="http://schemas.openxmlformats.org/officeDocument/2006/relationships/oleObject" Target="../embeddings/oleObject16.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2133600"/>
            <a:ext cx="7988300" cy="1565513"/>
          </a:xfrm>
          <a:ln>
            <a:solidFill>
              <a:schemeClr val="tx1"/>
            </a:solidFill>
            <a:miter lim="800000"/>
            <a:headEnd/>
            <a:tailEnd/>
          </a:ln>
        </p:spPr>
        <p:txBody>
          <a:bodyPr/>
          <a:lstStyle/>
          <a:p>
            <a:pPr eaLnBrk="1" hangingPunct="1"/>
            <a:r>
              <a:rPr lang="en-US" altLang="ja-JP" sz="4800" dirty="0"/>
              <a:t>The MOT and Venture Business</a:t>
            </a:r>
          </a:p>
        </p:txBody>
      </p:sp>
      <p:sp>
        <p:nvSpPr>
          <p:cNvPr id="5123" name="Rectangle 3"/>
          <p:cNvSpPr>
            <a:spLocks noGrp="1" noChangeArrowheads="1"/>
          </p:cNvSpPr>
          <p:nvPr>
            <p:ph type="subTitle" idx="1"/>
          </p:nvPr>
        </p:nvSpPr>
        <p:spPr>
          <a:xfrm>
            <a:off x="734219" y="3699112"/>
            <a:ext cx="8174037" cy="2394183"/>
          </a:xfrm>
        </p:spPr>
        <p:txBody>
          <a:bodyPr/>
          <a:lstStyle/>
          <a:p>
            <a:pPr eaLnBrk="1" hangingPunct="1"/>
            <a:r>
              <a:rPr lang="en-US" altLang="ja-JP" sz="2800" dirty="0">
                <a:solidFill>
                  <a:srgbClr val="FF0000"/>
                </a:solidFill>
              </a:rPr>
              <a:t>Prof. Takao Ito, </a:t>
            </a:r>
          </a:p>
          <a:p>
            <a:pPr eaLnBrk="1" hangingPunct="1"/>
            <a:r>
              <a:rPr lang="en-US" altLang="ja-JP" sz="2800" dirty="0"/>
              <a:t>Doctor of Economics, PH.D. of Engineering, </a:t>
            </a:r>
          </a:p>
          <a:p>
            <a:pPr eaLnBrk="1" hangingPunct="1"/>
            <a:r>
              <a:rPr lang="en-US" altLang="ja-JP" sz="2800" dirty="0"/>
              <a:t>Graduate School</a:t>
            </a:r>
            <a:r>
              <a:rPr lang="ja-JP" altLang="en-US" sz="2800" dirty="0"/>
              <a:t> </a:t>
            </a:r>
            <a:r>
              <a:rPr lang="en-US" altLang="ja-JP" sz="2800" dirty="0"/>
              <a:t>of Advanced Science and Engineering, Hiroshima University</a:t>
            </a:r>
          </a:p>
          <a:p>
            <a:pPr eaLnBrk="1" hangingPunct="1"/>
            <a:r>
              <a:rPr lang="en-US" altLang="ja-JP" sz="2800" dirty="0"/>
              <a:t>E-Mail: </a:t>
            </a:r>
            <a:r>
              <a:rPr lang="en-US" altLang="ja-JP" sz="2800" dirty="0">
                <a:hlinkClick r:id="rId3"/>
              </a:rPr>
              <a:t>itotakao@Hiroshima-u.ac.jp</a:t>
            </a:r>
            <a:endParaRPr lang="en-US" altLang="ja-JP" sz="2800" dirty="0"/>
          </a:p>
        </p:txBody>
      </p:sp>
      <p:grpSp>
        <p:nvGrpSpPr>
          <p:cNvPr id="5124" name="グループ化 5"/>
          <p:cNvGrpSpPr>
            <a:grpSpLocks/>
          </p:cNvGrpSpPr>
          <p:nvPr/>
        </p:nvGrpSpPr>
        <p:grpSpPr bwMode="auto">
          <a:xfrm>
            <a:off x="0" y="0"/>
            <a:ext cx="1655763" cy="2090738"/>
            <a:chOff x="1979712" y="404664"/>
            <a:chExt cx="1656184" cy="2091159"/>
          </a:xfrm>
        </p:grpSpPr>
        <p:pic>
          <p:nvPicPr>
            <p:cNvPr id="5127" name="Picture 4" descr="広島大学">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2060848"/>
              <a:ext cx="1656184"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図 3" descr="1321661042.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404664"/>
              <a:ext cx="1656184"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スライド番号プレースホルダー 1"/>
          <p:cNvSpPr>
            <a:spLocks noGrp="1"/>
          </p:cNvSpPr>
          <p:nvPr>
            <p:ph type="sldNum" sz="quarter" idx="12"/>
          </p:nvPr>
        </p:nvSpPr>
        <p:spPr/>
        <p:txBody>
          <a:bodyPr/>
          <a:lstStyle/>
          <a:p>
            <a:pPr>
              <a:defRPr/>
            </a:pPr>
            <a:fld id="{1880152E-3181-4F9E-9E7C-1F0A88825FF5}" type="slidenum">
              <a:rPr lang="en-US" altLang="ja-JP" smtClean="0"/>
              <a:pPr>
                <a:defRPr/>
              </a:pPr>
              <a:t>1</a:t>
            </a:fld>
            <a:endParaRPr lang="en-US" altLang="ja-JP" dirty="0"/>
          </a:p>
        </p:txBody>
      </p:sp>
      <p:sp>
        <p:nvSpPr>
          <p:cNvPr id="9" name="正方形/長方形 8"/>
          <p:cNvSpPr/>
          <p:nvPr/>
        </p:nvSpPr>
        <p:spPr>
          <a:xfrm>
            <a:off x="4932041" y="190500"/>
            <a:ext cx="4211960" cy="1600438"/>
          </a:xfrm>
          <a:prstGeom prst="rect">
            <a:avLst/>
          </a:prstGeom>
        </p:spPr>
        <p:txBody>
          <a:bodyPr wrap="square">
            <a:spAutoFit/>
          </a:bodyPr>
          <a:lstStyle/>
          <a:p>
            <a:pPr>
              <a:defRPr/>
            </a:pPr>
            <a:r>
              <a:rPr lang="ja-JP" altLang="en-US" sz="1400" b="1" dirty="0"/>
              <a:t>５ </a:t>
            </a:r>
            <a:r>
              <a:rPr lang="en-US" altLang="ja-JP" sz="1400" b="1" dirty="0"/>
              <a:t>Guiding Principles</a:t>
            </a:r>
          </a:p>
          <a:p>
            <a:pPr marL="285750" indent="-285750">
              <a:buFont typeface="Wingdings" pitchFamily="2" charset="2"/>
              <a:buChar char="Ø"/>
              <a:defRPr/>
            </a:pPr>
            <a:r>
              <a:rPr lang="en-US" altLang="ja-JP" sz="1400" dirty="0"/>
              <a:t>The</a:t>
            </a:r>
            <a:r>
              <a:rPr lang="ja-JP" altLang="en-US" sz="1400" dirty="0"/>
              <a:t> </a:t>
            </a:r>
            <a:r>
              <a:rPr lang="en-US" altLang="ja-JP" sz="1400" dirty="0"/>
              <a:t>Pursuit</a:t>
            </a:r>
            <a:r>
              <a:rPr lang="ja-JP" altLang="en-US" sz="1400" dirty="0"/>
              <a:t> </a:t>
            </a:r>
            <a:r>
              <a:rPr lang="en-US" altLang="ja-JP" sz="1400" dirty="0"/>
              <a:t>of</a:t>
            </a:r>
            <a:r>
              <a:rPr lang="ja-JP" altLang="en-US" sz="1400" dirty="0"/>
              <a:t> </a:t>
            </a:r>
            <a:r>
              <a:rPr lang="en-US" altLang="ja-JP" sz="1400" dirty="0"/>
              <a:t>Peace</a:t>
            </a:r>
          </a:p>
          <a:p>
            <a:pPr marL="285750" indent="-285750">
              <a:buFont typeface="Wingdings" pitchFamily="2" charset="2"/>
              <a:buChar char="Ø"/>
              <a:defRPr/>
            </a:pPr>
            <a:r>
              <a:rPr lang="en-US" altLang="ja-JP" sz="1400" dirty="0"/>
              <a:t>The</a:t>
            </a:r>
            <a:r>
              <a:rPr lang="ja-JP" altLang="en-US" sz="1400" dirty="0"/>
              <a:t> </a:t>
            </a:r>
            <a:r>
              <a:rPr lang="en-US" altLang="ja-JP" sz="1400" dirty="0"/>
              <a:t>Creation</a:t>
            </a:r>
            <a:r>
              <a:rPr lang="ja-JP" altLang="en-US" sz="1400" dirty="0"/>
              <a:t> </a:t>
            </a:r>
            <a:r>
              <a:rPr lang="en-US" altLang="ja-JP" sz="1400" dirty="0"/>
              <a:t>of</a:t>
            </a:r>
            <a:r>
              <a:rPr lang="ja-JP" altLang="en-US" sz="1400" dirty="0"/>
              <a:t> </a:t>
            </a:r>
            <a:r>
              <a:rPr lang="en-US" altLang="ja-JP" sz="1400" dirty="0"/>
              <a:t>New</a:t>
            </a:r>
            <a:r>
              <a:rPr lang="ja-JP" altLang="en-US" sz="1400" dirty="0"/>
              <a:t> </a:t>
            </a:r>
            <a:r>
              <a:rPr lang="en-US" altLang="ja-JP" sz="1400" dirty="0"/>
              <a:t>Forms</a:t>
            </a:r>
            <a:r>
              <a:rPr lang="ja-JP" altLang="en-US" sz="1400" dirty="0"/>
              <a:t> </a:t>
            </a:r>
            <a:r>
              <a:rPr lang="en-US" altLang="ja-JP" sz="1400" dirty="0"/>
              <a:t>of</a:t>
            </a:r>
            <a:r>
              <a:rPr lang="ja-JP" altLang="en-US" sz="1400" dirty="0"/>
              <a:t> </a:t>
            </a:r>
            <a:r>
              <a:rPr lang="en-US" altLang="ja-JP" sz="1400" dirty="0"/>
              <a:t>Knowledge</a:t>
            </a:r>
          </a:p>
          <a:p>
            <a:pPr marL="285750" indent="-285750">
              <a:buFont typeface="Wingdings" pitchFamily="2" charset="2"/>
              <a:buChar char="Ø"/>
              <a:defRPr/>
            </a:pPr>
            <a:r>
              <a:rPr lang="en-US" altLang="ja-JP" sz="1400" dirty="0"/>
              <a:t>The</a:t>
            </a:r>
            <a:r>
              <a:rPr lang="ja-JP" altLang="en-US" sz="1400" dirty="0"/>
              <a:t> </a:t>
            </a:r>
            <a:r>
              <a:rPr lang="en-US" altLang="ja-JP" sz="1400" dirty="0"/>
              <a:t>Nurturing</a:t>
            </a:r>
            <a:r>
              <a:rPr lang="ja-JP" altLang="en-US" sz="1400" dirty="0"/>
              <a:t> </a:t>
            </a:r>
            <a:r>
              <a:rPr lang="en-US" altLang="ja-JP" sz="1400" dirty="0"/>
              <a:t>of</a:t>
            </a:r>
            <a:r>
              <a:rPr lang="ja-JP" altLang="en-US" sz="1400" dirty="0"/>
              <a:t> </a:t>
            </a:r>
            <a:r>
              <a:rPr lang="en-US" altLang="ja-JP" sz="1400" dirty="0"/>
              <a:t>Well-Rounded</a:t>
            </a:r>
            <a:r>
              <a:rPr lang="ja-JP" altLang="en-US" sz="1400" dirty="0"/>
              <a:t> </a:t>
            </a:r>
            <a:r>
              <a:rPr lang="en-US" altLang="ja-JP" sz="1400" dirty="0"/>
              <a:t>Human</a:t>
            </a:r>
            <a:r>
              <a:rPr lang="ja-JP" altLang="en-US" sz="1400" dirty="0"/>
              <a:t> </a:t>
            </a:r>
            <a:r>
              <a:rPr lang="en-US" altLang="ja-JP" sz="1400" dirty="0"/>
              <a:t>Beings</a:t>
            </a:r>
          </a:p>
          <a:p>
            <a:pPr marL="285750" indent="-285750">
              <a:buFont typeface="Wingdings" pitchFamily="2" charset="2"/>
              <a:buChar char="Ø"/>
              <a:defRPr/>
            </a:pPr>
            <a:r>
              <a:rPr lang="en-US" altLang="ja-JP" sz="1400" dirty="0"/>
              <a:t>Collaboration with the Local, Regional, and International Community</a:t>
            </a:r>
          </a:p>
          <a:p>
            <a:pPr marL="285750" indent="-285750">
              <a:buFont typeface="Wingdings" pitchFamily="2" charset="2"/>
              <a:buChar char="Ø"/>
              <a:defRPr/>
            </a:pPr>
            <a:r>
              <a:rPr lang="en-US" altLang="ja-JP" sz="1400" dirty="0"/>
              <a:t>Continuous Self-Development</a:t>
            </a:r>
            <a:endParaRPr lang="ja-JP" altLang="en-US" sz="1400" dirty="0"/>
          </a:p>
        </p:txBody>
      </p:sp>
      <p:sp>
        <p:nvSpPr>
          <p:cNvPr id="10" name="Text Box 5"/>
          <p:cNvSpPr txBox="1">
            <a:spLocks noChangeArrowheads="1"/>
          </p:cNvSpPr>
          <p:nvPr/>
        </p:nvSpPr>
        <p:spPr bwMode="auto">
          <a:xfrm>
            <a:off x="827088" y="2133600"/>
            <a:ext cx="3024187" cy="4667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Calibri" panose="020F0502020204030204" pitchFamily="34" charset="0"/>
                <a:ea typeface="ＭＳ Ｐゴシック" panose="020B0600070205080204" pitchFamily="50" charset="-128"/>
              </a:defRPr>
            </a:lvl1pPr>
            <a:lvl2pPr marL="514350" indent="-171450">
              <a:lnSpc>
                <a:spcPct val="90000"/>
              </a:lnSpc>
              <a:spcBef>
                <a:spcPts val="375"/>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2pPr>
            <a:lvl3pPr marL="857250" indent="-171450">
              <a:lnSpc>
                <a:spcPct val="90000"/>
              </a:lnSpc>
              <a:spcBef>
                <a:spcPts val="375"/>
              </a:spcBef>
              <a:buFont typeface="Arial" panose="020B0604020202020204" pitchFamily="34" charset="0"/>
              <a:buChar char="•"/>
              <a:defRPr kumimoji="1" sz="1500">
                <a:solidFill>
                  <a:schemeClr val="tx1"/>
                </a:solidFill>
                <a:latin typeface="Calibri" panose="020F0502020204030204" pitchFamily="34" charset="0"/>
                <a:ea typeface="ＭＳ Ｐゴシック" panose="020B0600070205080204" pitchFamily="50" charset="-128"/>
              </a:defRPr>
            </a:lvl3pPr>
            <a:lvl4pPr marL="12001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4pPr>
            <a:lvl5pPr marL="1543050" indent="-171450">
              <a:lnSpc>
                <a:spcPct val="90000"/>
              </a:lnSpc>
              <a:spcBef>
                <a:spcPts val="375"/>
              </a:spcBef>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5pPr>
            <a:lvl6pPr marL="20002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6pPr>
            <a:lvl7pPr marL="24574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7pPr>
            <a:lvl8pPr marL="29146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8pPr>
            <a:lvl9pPr marL="3371850" indent="-17145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dirty="0">
                <a:latin typeface="Arial" panose="020B0604020202020204" pitchFamily="34" charset="0"/>
              </a:rPr>
              <a:t>Intensive Course of</a:t>
            </a:r>
            <a:r>
              <a:rPr lang="en-US" altLang="ja-JP" sz="1800" dirty="0">
                <a:latin typeface="Arial" panose="020B0604020202020204" pitchFamily="34" charset="0"/>
              </a:rPr>
              <a:t> </a:t>
            </a:r>
          </a:p>
        </p:txBody>
      </p:sp>
    </p:spTree>
    <p:extLst>
      <p:ext uri="{BB962C8B-B14F-4D97-AF65-F5344CB8AC3E}">
        <p14:creationId xmlns:p14="http://schemas.microsoft.com/office/powerpoint/2010/main" val="1539914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7544" y="260648"/>
            <a:ext cx="8136904" cy="1325563"/>
          </a:xfrm>
        </p:spPr>
        <p:txBody>
          <a:bodyPr/>
          <a:lstStyle/>
          <a:p>
            <a:pPr eaLnBrk="1" hangingPunct="1"/>
            <a:r>
              <a:rPr lang="en-US" altLang="ja-JP" sz="4400" b="1" dirty="0"/>
              <a:t>2</a:t>
            </a:r>
            <a:r>
              <a:rPr lang="ja-JP" altLang="en-US" sz="4400" b="1" dirty="0"/>
              <a:t>．</a:t>
            </a:r>
            <a:r>
              <a:rPr lang="en-US" altLang="ja-JP" sz="4400" b="1" dirty="0"/>
              <a:t>Tow Systems in Stock</a:t>
            </a:r>
            <a:r>
              <a:rPr lang="ja-JP" altLang="en-US" sz="4400" b="1" dirty="0"/>
              <a:t> </a:t>
            </a:r>
            <a:r>
              <a:rPr lang="en-US" altLang="ja-JP" sz="4400" b="1" dirty="0"/>
              <a:t>Control</a:t>
            </a:r>
            <a:endParaRPr lang="ja-JP" altLang="en-US" sz="4400" b="1" dirty="0"/>
          </a:p>
        </p:txBody>
      </p:sp>
      <p:sp>
        <p:nvSpPr>
          <p:cNvPr id="23555" name="Rectangle 3"/>
          <p:cNvSpPr>
            <a:spLocks noGrp="1" noChangeArrowheads="1"/>
          </p:cNvSpPr>
          <p:nvPr>
            <p:ph type="body" idx="1"/>
          </p:nvPr>
        </p:nvSpPr>
        <p:spPr>
          <a:xfrm>
            <a:off x="323528" y="1916832"/>
            <a:ext cx="8642350" cy="2532063"/>
          </a:xfrm>
        </p:spPr>
        <p:txBody>
          <a:bodyPr/>
          <a:lstStyle/>
          <a:p>
            <a:pPr eaLnBrk="1" hangingPunct="1"/>
            <a:r>
              <a:rPr lang="en-US" altLang="ja-JP" sz="6000" dirty="0"/>
              <a:t>Fixed order quantity system</a:t>
            </a:r>
          </a:p>
          <a:p>
            <a:pPr eaLnBrk="1" hangingPunct="1"/>
            <a:r>
              <a:rPr lang="en-US" altLang="ja-JP" sz="6000" dirty="0"/>
              <a:t>Periodic ordering system</a:t>
            </a:r>
          </a:p>
          <a:p>
            <a:pPr eaLnBrk="1" hangingPunct="1"/>
            <a:endParaRPr lang="ja-JP" altLang="en-US" sz="4000" dirty="0"/>
          </a:p>
        </p:txBody>
      </p:sp>
    </p:spTree>
    <p:extLst>
      <p:ext uri="{BB962C8B-B14F-4D97-AF65-F5344CB8AC3E}">
        <p14:creationId xmlns:p14="http://schemas.microsoft.com/office/powerpoint/2010/main" val="957930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ja-JP" dirty="0"/>
              <a:t>Stock Control</a:t>
            </a:r>
          </a:p>
        </p:txBody>
      </p:sp>
      <p:sp>
        <p:nvSpPr>
          <p:cNvPr id="23555" name="Rectangle 3"/>
          <p:cNvSpPr>
            <a:spLocks noGrp="1" noChangeArrowheads="1"/>
          </p:cNvSpPr>
          <p:nvPr>
            <p:ph type="body" idx="1"/>
          </p:nvPr>
        </p:nvSpPr>
        <p:spPr>
          <a:xfrm>
            <a:off x="0" y="1340768"/>
            <a:ext cx="9144000" cy="5328592"/>
          </a:xfrm>
        </p:spPr>
        <p:txBody>
          <a:bodyPr/>
          <a:lstStyle/>
          <a:p>
            <a:pPr eaLnBrk="1" hangingPunct="1"/>
            <a:r>
              <a:rPr lang="en-US" altLang="ja-JP" sz="4400" dirty="0"/>
              <a:t>the demand=D occurs at a constant rate and that there is no variability in demand. </a:t>
            </a:r>
          </a:p>
          <a:p>
            <a:pPr eaLnBrk="1" hangingPunct="1"/>
            <a:r>
              <a:rPr lang="en-US" altLang="ja-JP" sz="4400" dirty="0"/>
              <a:t>the lead time=L is constant.</a:t>
            </a:r>
          </a:p>
          <a:p>
            <a:pPr eaLnBrk="1" hangingPunct="1"/>
            <a:r>
              <a:rPr lang="en-US" altLang="ja-JP" sz="4400" dirty="0"/>
              <a:t>the holding cost=H is known and fixed</a:t>
            </a:r>
          </a:p>
          <a:p>
            <a:pPr eaLnBrk="1" hangingPunct="1"/>
            <a:r>
              <a:rPr lang="en-US" altLang="ja-JP" sz="4400" dirty="0"/>
              <a:t>stockout cost=S</a:t>
            </a:r>
          </a:p>
          <a:p>
            <a:pPr eaLnBrk="1" hangingPunct="1"/>
            <a:r>
              <a:rPr lang="en-US" altLang="ja-JP" sz="4400" dirty="0"/>
              <a:t>unit price=C</a:t>
            </a:r>
            <a:endParaRPr lang="ja-JP" altLang="en-US" sz="4400" dirty="0"/>
          </a:p>
        </p:txBody>
      </p:sp>
    </p:spTree>
    <p:extLst>
      <p:ext uri="{BB962C8B-B14F-4D97-AF65-F5344CB8AC3E}">
        <p14:creationId xmlns:p14="http://schemas.microsoft.com/office/powerpoint/2010/main" val="4044111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7544" y="437133"/>
            <a:ext cx="7886700" cy="903635"/>
          </a:xfrm>
        </p:spPr>
        <p:txBody>
          <a:bodyPr/>
          <a:lstStyle/>
          <a:p>
            <a:pPr eaLnBrk="1" hangingPunct="1"/>
            <a:r>
              <a:rPr lang="en-US" altLang="ja-JP" sz="4000" dirty="0"/>
              <a:t>2-1</a:t>
            </a:r>
            <a:r>
              <a:rPr lang="ja-JP" altLang="en-US" sz="4000" dirty="0"/>
              <a:t> </a:t>
            </a:r>
            <a:r>
              <a:rPr lang="en-US" altLang="ja-JP" sz="4000" dirty="0"/>
              <a:t>Fixed order quantity system</a:t>
            </a:r>
          </a:p>
        </p:txBody>
      </p:sp>
      <p:sp>
        <p:nvSpPr>
          <p:cNvPr id="23555" name="Rectangle 3"/>
          <p:cNvSpPr>
            <a:spLocks noGrp="1" noChangeArrowheads="1"/>
          </p:cNvSpPr>
          <p:nvPr>
            <p:ph type="body" idx="1"/>
          </p:nvPr>
        </p:nvSpPr>
        <p:spPr>
          <a:xfrm>
            <a:off x="0" y="1340768"/>
            <a:ext cx="9036496" cy="5256584"/>
          </a:xfrm>
        </p:spPr>
        <p:txBody>
          <a:bodyPr/>
          <a:lstStyle/>
          <a:p>
            <a:pPr eaLnBrk="1" hangingPunct="1"/>
            <a:r>
              <a:rPr lang="en-US" altLang="ja-JP" sz="4800" dirty="0"/>
              <a:t>the system assumes that all the variables occur at a constant rate and their values are known with certainty. </a:t>
            </a:r>
          </a:p>
          <a:p>
            <a:pPr eaLnBrk="1" hangingPunct="1"/>
            <a:r>
              <a:rPr lang="en-US" altLang="ja-JP" sz="4800" dirty="0"/>
              <a:t>Although these assumptions are not realistic the model is highly robust and provides excellent results despite these assumptions.</a:t>
            </a:r>
            <a:endParaRPr lang="ja-JP" altLang="en-US" sz="4800" dirty="0"/>
          </a:p>
        </p:txBody>
      </p:sp>
    </p:spTree>
    <p:extLst>
      <p:ext uri="{BB962C8B-B14F-4D97-AF65-F5344CB8AC3E}">
        <p14:creationId xmlns:p14="http://schemas.microsoft.com/office/powerpoint/2010/main" val="2694124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ja-JP" sz="4400" b="1" dirty="0"/>
              <a:t>Fixed order quantity system</a:t>
            </a:r>
            <a:endParaRPr lang="ja-JP" altLang="en-US" sz="4400" b="1" dirty="0"/>
          </a:p>
        </p:txBody>
      </p:sp>
      <p:sp>
        <p:nvSpPr>
          <p:cNvPr id="23556" name="Line 4"/>
          <p:cNvSpPr>
            <a:spLocks noChangeShapeType="1"/>
          </p:cNvSpPr>
          <p:nvPr/>
        </p:nvSpPr>
        <p:spPr bwMode="auto">
          <a:xfrm>
            <a:off x="1042988" y="4281351"/>
            <a:ext cx="7345362"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3557" name="Line 5"/>
          <p:cNvSpPr>
            <a:spLocks noChangeShapeType="1"/>
          </p:cNvSpPr>
          <p:nvPr/>
        </p:nvSpPr>
        <p:spPr bwMode="auto">
          <a:xfrm flipV="1">
            <a:off x="1187450" y="2265226"/>
            <a:ext cx="0" cy="2014537"/>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3558" name="Line 6"/>
          <p:cNvSpPr>
            <a:spLocks noChangeShapeType="1"/>
          </p:cNvSpPr>
          <p:nvPr/>
        </p:nvSpPr>
        <p:spPr bwMode="auto">
          <a:xfrm>
            <a:off x="539750" y="3776526"/>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dirty="0"/>
          </a:p>
        </p:txBody>
      </p:sp>
      <p:sp>
        <p:nvSpPr>
          <p:cNvPr id="23559" name="Line 7"/>
          <p:cNvSpPr>
            <a:spLocks noChangeShapeType="1"/>
          </p:cNvSpPr>
          <p:nvPr/>
        </p:nvSpPr>
        <p:spPr bwMode="auto">
          <a:xfrm rot="-2252001" flipH="1" flipV="1">
            <a:off x="1755775" y="2025513"/>
            <a:ext cx="71438" cy="19431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3560" name="Line 8"/>
          <p:cNvSpPr>
            <a:spLocks noChangeShapeType="1"/>
          </p:cNvSpPr>
          <p:nvPr/>
        </p:nvSpPr>
        <p:spPr bwMode="auto">
          <a:xfrm flipV="1">
            <a:off x="2411413" y="2265226"/>
            <a:ext cx="0" cy="15113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3561" name="Line 9"/>
          <p:cNvSpPr>
            <a:spLocks noChangeShapeType="1"/>
          </p:cNvSpPr>
          <p:nvPr/>
        </p:nvSpPr>
        <p:spPr bwMode="auto">
          <a:xfrm flipV="1">
            <a:off x="3492500" y="2265226"/>
            <a:ext cx="0" cy="15113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3562" name="Line 10"/>
          <p:cNvSpPr>
            <a:spLocks noChangeShapeType="1"/>
          </p:cNvSpPr>
          <p:nvPr/>
        </p:nvSpPr>
        <p:spPr bwMode="auto">
          <a:xfrm flipV="1">
            <a:off x="1187450" y="3705088"/>
            <a:ext cx="6697663" cy="71438"/>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3563" name="Line 11"/>
          <p:cNvSpPr>
            <a:spLocks noChangeShapeType="1"/>
          </p:cNvSpPr>
          <p:nvPr/>
        </p:nvSpPr>
        <p:spPr bwMode="auto">
          <a:xfrm rot="19347999" flipV="1">
            <a:off x="2916238" y="2120763"/>
            <a:ext cx="71437" cy="180022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3564" name="Line 12"/>
          <p:cNvSpPr>
            <a:spLocks noChangeShapeType="1"/>
          </p:cNvSpPr>
          <p:nvPr/>
        </p:nvSpPr>
        <p:spPr bwMode="auto">
          <a:xfrm rot="18463470" flipV="1">
            <a:off x="4456113" y="1819138"/>
            <a:ext cx="0" cy="23749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3565" name="Text Box 13"/>
          <p:cNvSpPr txBox="1">
            <a:spLocks noChangeArrowheads="1"/>
          </p:cNvSpPr>
          <p:nvPr/>
        </p:nvSpPr>
        <p:spPr bwMode="auto">
          <a:xfrm>
            <a:off x="43011" y="3387093"/>
            <a:ext cx="1633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Certain</a:t>
            </a:r>
            <a:r>
              <a:rPr lang="ja-JP" altLang="en-US" sz="1800" b="1" dirty="0"/>
              <a:t> </a:t>
            </a:r>
            <a:r>
              <a:rPr lang="en-US" altLang="ja-JP" sz="1800" b="1" dirty="0"/>
              <a:t>Level</a:t>
            </a:r>
            <a:endParaRPr lang="ja-JP" altLang="en-US" sz="1800" b="1" dirty="0"/>
          </a:p>
        </p:txBody>
      </p:sp>
      <p:sp>
        <p:nvSpPr>
          <p:cNvPr id="23566" name="Text Box 14"/>
          <p:cNvSpPr txBox="1">
            <a:spLocks noChangeArrowheads="1"/>
          </p:cNvSpPr>
          <p:nvPr/>
        </p:nvSpPr>
        <p:spPr bwMode="auto">
          <a:xfrm>
            <a:off x="250825" y="2265226"/>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Stock</a:t>
            </a:r>
            <a:endParaRPr lang="ja-JP" altLang="en-US" sz="1800" b="1" dirty="0"/>
          </a:p>
        </p:txBody>
      </p:sp>
      <p:sp>
        <p:nvSpPr>
          <p:cNvPr id="23567" name="Text Box 15"/>
          <p:cNvSpPr txBox="1">
            <a:spLocks noChangeArrowheads="1"/>
          </p:cNvSpPr>
          <p:nvPr/>
        </p:nvSpPr>
        <p:spPr bwMode="auto">
          <a:xfrm>
            <a:off x="468313" y="4065451"/>
            <a:ext cx="3079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0</a:t>
            </a:r>
          </a:p>
        </p:txBody>
      </p:sp>
      <p:sp>
        <p:nvSpPr>
          <p:cNvPr id="23568" name="Text Box 16"/>
          <p:cNvSpPr txBox="1">
            <a:spLocks noChangeArrowheads="1"/>
          </p:cNvSpPr>
          <p:nvPr/>
        </p:nvSpPr>
        <p:spPr bwMode="auto">
          <a:xfrm>
            <a:off x="7451725" y="3849551"/>
            <a:ext cx="7191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Time</a:t>
            </a:r>
            <a:endParaRPr lang="ja-JP" altLang="en-US" sz="1800" b="1" dirty="0"/>
          </a:p>
        </p:txBody>
      </p:sp>
    </p:spTree>
    <p:extLst>
      <p:ext uri="{BB962C8B-B14F-4D97-AF65-F5344CB8AC3E}">
        <p14:creationId xmlns:p14="http://schemas.microsoft.com/office/powerpoint/2010/main" val="3307588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ja-JP" sz="4400" b="1" dirty="0"/>
              <a:t>2-2 Fixed Periodic ordering system</a:t>
            </a:r>
          </a:p>
        </p:txBody>
      </p:sp>
      <p:sp>
        <p:nvSpPr>
          <p:cNvPr id="23555" name="Rectangle 3"/>
          <p:cNvSpPr>
            <a:spLocks noGrp="1" noChangeArrowheads="1"/>
          </p:cNvSpPr>
          <p:nvPr>
            <p:ph type="body" idx="1"/>
          </p:nvPr>
        </p:nvSpPr>
        <p:spPr>
          <a:xfrm>
            <a:off x="11962" y="1412776"/>
            <a:ext cx="9132038" cy="5328592"/>
          </a:xfrm>
        </p:spPr>
        <p:txBody>
          <a:bodyPr/>
          <a:lstStyle/>
          <a:p>
            <a:pPr eaLnBrk="1" hangingPunct="1"/>
            <a:r>
              <a:rPr lang="en-US" altLang="ja-JP" sz="4800" dirty="0"/>
              <a:t>It is an inventory control method where orders are periodically placed, but the order quantity is different every time, and is also called Fixed Period Deficit Ordering System.</a:t>
            </a:r>
          </a:p>
        </p:txBody>
      </p:sp>
    </p:spTree>
    <p:extLst>
      <p:ext uri="{BB962C8B-B14F-4D97-AF65-F5344CB8AC3E}">
        <p14:creationId xmlns:p14="http://schemas.microsoft.com/office/powerpoint/2010/main" val="3503473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1520" y="188640"/>
            <a:ext cx="7886700" cy="1325563"/>
          </a:xfrm>
        </p:spPr>
        <p:txBody>
          <a:bodyPr/>
          <a:lstStyle/>
          <a:p>
            <a:pPr eaLnBrk="1" hangingPunct="1"/>
            <a:r>
              <a:rPr lang="en-US" altLang="ja-JP" sz="4000" b="1" dirty="0"/>
              <a:t>Fixed Periodic ordering system</a:t>
            </a:r>
          </a:p>
        </p:txBody>
      </p:sp>
      <p:sp>
        <p:nvSpPr>
          <p:cNvPr id="23555" name="Rectangle 3"/>
          <p:cNvSpPr>
            <a:spLocks noGrp="1" noChangeArrowheads="1"/>
          </p:cNvSpPr>
          <p:nvPr>
            <p:ph type="body" idx="1"/>
          </p:nvPr>
        </p:nvSpPr>
        <p:spPr>
          <a:xfrm>
            <a:off x="0" y="1340768"/>
            <a:ext cx="9144000" cy="5400600"/>
          </a:xfrm>
        </p:spPr>
        <p:txBody>
          <a:bodyPr/>
          <a:lstStyle/>
          <a:p>
            <a:pPr eaLnBrk="1" hangingPunct="1"/>
            <a:r>
              <a:rPr lang="en-US" altLang="ja-JP" sz="4000" dirty="0"/>
              <a:t>An order is periodically placed.</a:t>
            </a:r>
          </a:p>
          <a:p>
            <a:pPr eaLnBrk="1" hangingPunct="1"/>
            <a:r>
              <a:rPr lang="en-US" altLang="ja-JP" sz="4000" dirty="0"/>
              <a:t>The order quantity is different every time.</a:t>
            </a:r>
          </a:p>
          <a:p>
            <a:pPr eaLnBrk="1" hangingPunct="1"/>
            <a:r>
              <a:rPr lang="en-US" altLang="ja-JP" sz="4000" dirty="0"/>
              <a:t>Even relatively large fluctuations in demand can be handled properly.</a:t>
            </a:r>
          </a:p>
          <a:p>
            <a:pPr eaLnBrk="1" hangingPunct="1"/>
            <a:r>
              <a:rPr lang="en-US" altLang="ja-JP" sz="4000" dirty="0"/>
              <a:t>Even seasonal variation can be handled modestly.</a:t>
            </a:r>
          </a:p>
          <a:p>
            <a:pPr eaLnBrk="1" hangingPunct="1"/>
            <a:r>
              <a:rPr lang="en-US" altLang="ja-JP" sz="4000" dirty="0"/>
              <a:t>The inventory volume can be reduced compared with ordering point system.</a:t>
            </a:r>
          </a:p>
          <a:p>
            <a:pPr eaLnBrk="1" hangingPunct="1"/>
            <a:endParaRPr lang="en-US" altLang="ja-JP" sz="4000" dirty="0"/>
          </a:p>
          <a:p>
            <a:pPr eaLnBrk="1" hangingPunct="1"/>
            <a:r>
              <a:rPr lang="en-US" altLang="ja-JP" sz="4000" dirty="0"/>
              <a:t>* A-group items are usually best for this method.</a:t>
            </a:r>
          </a:p>
          <a:p>
            <a:pPr eaLnBrk="1" hangingPunct="1"/>
            <a:endParaRPr lang="en-US" altLang="ja-JP" sz="4000" dirty="0"/>
          </a:p>
          <a:p>
            <a:pPr eaLnBrk="1" hangingPunct="1"/>
            <a:r>
              <a:rPr lang="en-US" altLang="ja-JP" sz="4000" dirty="0"/>
              <a:t>* Longer lead time is acceptable.</a:t>
            </a:r>
          </a:p>
          <a:p>
            <a:pPr eaLnBrk="1" hangingPunct="1"/>
            <a:endParaRPr lang="en-US" altLang="ja-JP" sz="4000" dirty="0"/>
          </a:p>
          <a:p>
            <a:pPr eaLnBrk="1" hangingPunct="1"/>
            <a:r>
              <a:rPr lang="en-US" altLang="ja-JP" sz="4000" dirty="0"/>
              <a:t>* Longer time for paperwork is needed.</a:t>
            </a:r>
          </a:p>
          <a:p>
            <a:pPr eaLnBrk="1" hangingPunct="1"/>
            <a:endParaRPr lang="en-US" altLang="ja-JP" sz="4000" dirty="0"/>
          </a:p>
          <a:p>
            <a:pPr eaLnBrk="1" hangingPunct="1"/>
            <a:r>
              <a:rPr lang="en-US" altLang="ja-JP" sz="4000" dirty="0"/>
              <a:t>Every order quantity in their method is obtained by the following formula.</a:t>
            </a:r>
            <a:endParaRPr lang="ja-JP" altLang="en-US" sz="4000" dirty="0"/>
          </a:p>
        </p:txBody>
      </p:sp>
    </p:spTree>
    <p:extLst>
      <p:ext uri="{BB962C8B-B14F-4D97-AF65-F5344CB8AC3E}">
        <p14:creationId xmlns:p14="http://schemas.microsoft.com/office/powerpoint/2010/main" val="357848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ja-JP" sz="4000" b="1" dirty="0"/>
              <a:t>Periodic ordering system</a:t>
            </a:r>
            <a:endParaRPr lang="ja-JP" altLang="en-US" sz="4000" b="1" dirty="0"/>
          </a:p>
        </p:txBody>
      </p:sp>
      <p:sp>
        <p:nvSpPr>
          <p:cNvPr id="24580" name="Line 4"/>
          <p:cNvSpPr>
            <a:spLocks noChangeShapeType="1"/>
          </p:cNvSpPr>
          <p:nvPr/>
        </p:nvSpPr>
        <p:spPr bwMode="auto">
          <a:xfrm>
            <a:off x="755650" y="4581798"/>
            <a:ext cx="7488238"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81" name="Line 5"/>
          <p:cNvSpPr>
            <a:spLocks noChangeShapeType="1"/>
          </p:cNvSpPr>
          <p:nvPr/>
        </p:nvSpPr>
        <p:spPr bwMode="auto">
          <a:xfrm flipH="1" flipV="1">
            <a:off x="971550" y="2276748"/>
            <a:ext cx="0" cy="23050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82" name="Line 7"/>
          <p:cNvSpPr>
            <a:spLocks noChangeShapeType="1"/>
          </p:cNvSpPr>
          <p:nvPr/>
        </p:nvSpPr>
        <p:spPr bwMode="auto">
          <a:xfrm flipH="1" flipV="1">
            <a:off x="2627313" y="2565673"/>
            <a:ext cx="0" cy="201612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83" name="Line 8"/>
          <p:cNvSpPr>
            <a:spLocks noChangeShapeType="1"/>
          </p:cNvSpPr>
          <p:nvPr/>
        </p:nvSpPr>
        <p:spPr bwMode="auto">
          <a:xfrm flipH="1" flipV="1">
            <a:off x="4284663" y="2060848"/>
            <a:ext cx="0" cy="25209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84" name="Line 9"/>
          <p:cNvSpPr>
            <a:spLocks noChangeShapeType="1"/>
          </p:cNvSpPr>
          <p:nvPr/>
        </p:nvSpPr>
        <p:spPr bwMode="auto">
          <a:xfrm flipH="1" flipV="1">
            <a:off x="5940425" y="2924448"/>
            <a:ext cx="0" cy="16573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85" name="Line 10"/>
          <p:cNvSpPr>
            <a:spLocks noChangeShapeType="1"/>
          </p:cNvSpPr>
          <p:nvPr/>
        </p:nvSpPr>
        <p:spPr bwMode="auto">
          <a:xfrm rot="18463470" flipV="1">
            <a:off x="1755775" y="1938611"/>
            <a:ext cx="71438" cy="2087562"/>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86" name="Line 14"/>
          <p:cNvSpPr>
            <a:spLocks noChangeShapeType="1"/>
          </p:cNvSpPr>
          <p:nvPr/>
        </p:nvSpPr>
        <p:spPr bwMode="auto">
          <a:xfrm rot="16652189" flipV="1">
            <a:off x="6984206" y="2025130"/>
            <a:ext cx="71437" cy="21590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87" name="Line 15"/>
          <p:cNvSpPr>
            <a:spLocks noChangeShapeType="1"/>
          </p:cNvSpPr>
          <p:nvPr/>
        </p:nvSpPr>
        <p:spPr bwMode="auto">
          <a:xfrm rot="17199908" flipV="1">
            <a:off x="3388519" y="1982267"/>
            <a:ext cx="144463" cy="180022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88" name="Line 16"/>
          <p:cNvSpPr>
            <a:spLocks noChangeShapeType="1"/>
          </p:cNvSpPr>
          <p:nvPr/>
        </p:nvSpPr>
        <p:spPr bwMode="auto">
          <a:xfrm rot="18463470" flipV="1">
            <a:off x="5067300" y="1722711"/>
            <a:ext cx="71438" cy="2087562"/>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89" name="Line 17"/>
          <p:cNvSpPr>
            <a:spLocks noChangeShapeType="1"/>
          </p:cNvSpPr>
          <p:nvPr/>
        </p:nvSpPr>
        <p:spPr bwMode="auto">
          <a:xfrm flipH="1" flipV="1">
            <a:off x="7596188" y="2997473"/>
            <a:ext cx="0" cy="158432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90" name="Text Box 18"/>
          <p:cNvSpPr txBox="1">
            <a:spLocks noChangeArrowheads="1"/>
          </p:cNvSpPr>
          <p:nvPr/>
        </p:nvSpPr>
        <p:spPr bwMode="auto">
          <a:xfrm>
            <a:off x="468313" y="4653236"/>
            <a:ext cx="12618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March 1st</a:t>
            </a:r>
            <a:endParaRPr lang="ja-JP" altLang="en-US" sz="1800" b="1" dirty="0"/>
          </a:p>
        </p:txBody>
      </p:sp>
      <p:sp>
        <p:nvSpPr>
          <p:cNvPr id="24591" name="Text Box 19"/>
          <p:cNvSpPr txBox="1">
            <a:spLocks noChangeArrowheads="1"/>
          </p:cNvSpPr>
          <p:nvPr/>
        </p:nvSpPr>
        <p:spPr bwMode="auto">
          <a:xfrm>
            <a:off x="7164388" y="4653236"/>
            <a:ext cx="10438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July 1st</a:t>
            </a:r>
            <a:endParaRPr lang="ja-JP" altLang="en-US" sz="1800" b="1" dirty="0"/>
          </a:p>
        </p:txBody>
      </p:sp>
      <p:sp>
        <p:nvSpPr>
          <p:cNvPr id="24592" name="Text Box 20"/>
          <p:cNvSpPr txBox="1">
            <a:spLocks noChangeArrowheads="1"/>
          </p:cNvSpPr>
          <p:nvPr/>
        </p:nvSpPr>
        <p:spPr bwMode="auto">
          <a:xfrm>
            <a:off x="5508625" y="4653236"/>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June 1st</a:t>
            </a:r>
            <a:endParaRPr lang="ja-JP" altLang="en-US" sz="1800" b="1" dirty="0"/>
          </a:p>
        </p:txBody>
      </p:sp>
      <p:sp>
        <p:nvSpPr>
          <p:cNvPr id="24593" name="Text Box 21"/>
          <p:cNvSpPr txBox="1">
            <a:spLocks noChangeArrowheads="1"/>
          </p:cNvSpPr>
          <p:nvPr/>
        </p:nvSpPr>
        <p:spPr bwMode="auto">
          <a:xfrm>
            <a:off x="3851275" y="4653236"/>
            <a:ext cx="10310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May 1st</a:t>
            </a:r>
            <a:endParaRPr lang="ja-JP" altLang="en-US" sz="1800" b="1" dirty="0"/>
          </a:p>
        </p:txBody>
      </p:sp>
      <p:sp>
        <p:nvSpPr>
          <p:cNvPr id="24594" name="Text Box 22"/>
          <p:cNvSpPr txBox="1">
            <a:spLocks noChangeArrowheads="1"/>
          </p:cNvSpPr>
          <p:nvPr/>
        </p:nvSpPr>
        <p:spPr bwMode="auto">
          <a:xfrm>
            <a:off x="2195513" y="4653236"/>
            <a:ext cx="11079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April 1st</a:t>
            </a:r>
            <a:endParaRPr lang="ja-JP" altLang="en-US" sz="1800" b="1" dirty="0"/>
          </a:p>
        </p:txBody>
      </p:sp>
      <p:sp>
        <p:nvSpPr>
          <p:cNvPr id="24595" name="Text Box 23"/>
          <p:cNvSpPr txBox="1">
            <a:spLocks noChangeArrowheads="1"/>
          </p:cNvSpPr>
          <p:nvPr/>
        </p:nvSpPr>
        <p:spPr bwMode="auto">
          <a:xfrm>
            <a:off x="107950" y="2205311"/>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Stock</a:t>
            </a:r>
          </a:p>
        </p:txBody>
      </p:sp>
      <p:sp>
        <p:nvSpPr>
          <p:cNvPr id="24596" name="Line 24"/>
          <p:cNvSpPr>
            <a:spLocks noChangeShapeType="1"/>
          </p:cNvSpPr>
          <p:nvPr/>
        </p:nvSpPr>
        <p:spPr bwMode="auto">
          <a:xfrm>
            <a:off x="900113" y="3645173"/>
            <a:ext cx="7632700"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4597" name="Text Box 25"/>
          <p:cNvSpPr txBox="1">
            <a:spLocks noChangeArrowheads="1"/>
          </p:cNvSpPr>
          <p:nvPr/>
        </p:nvSpPr>
        <p:spPr bwMode="auto">
          <a:xfrm>
            <a:off x="250825" y="4365898"/>
            <a:ext cx="3079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0</a:t>
            </a:r>
          </a:p>
        </p:txBody>
      </p:sp>
    </p:spTree>
    <p:extLst>
      <p:ext uri="{BB962C8B-B14F-4D97-AF65-F5344CB8AC3E}">
        <p14:creationId xmlns:p14="http://schemas.microsoft.com/office/powerpoint/2010/main" val="1822146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ja-JP" dirty="0"/>
              <a:t>How many to order?</a:t>
            </a:r>
            <a:endParaRPr lang="ja-JP" altLang="en-US" dirty="0"/>
          </a:p>
        </p:txBody>
      </p:sp>
      <p:sp>
        <p:nvSpPr>
          <p:cNvPr id="26627" name="Rectangle 3"/>
          <p:cNvSpPr>
            <a:spLocks noGrp="1" noChangeArrowheads="1"/>
          </p:cNvSpPr>
          <p:nvPr>
            <p:ph type="body" idx="1"/>
          </p:nvPr>
        </p:nvSpPr>
        <p:spPr>
          <a:xfrm>
            <a:off x="250825" y="1600200"/>
            <a:ext cx="8569325" cy="4637088"/>
          </a:xfrm>
        </p:spPr>
        <p:txBody>
          <a:bodyPr/>
          <a:lstStyle/>
          <a:p>
            <a:pPr eaLnBrk="1" hangingPunct="1"/>
            <a:r>
              <a:rPr lang="en-US" altLang="ja-JP" sz="4800" dirty="0"/>
              <a:t>Total demand in the lead time</a:t>
            </a:r>
            <a:r>
              <a:rPr lang="ja-JP" altLang="en-US" sz="4800" dirty="0"/>
              <a:t>：</a:t>
            </a:r>
            <a:r>
              <a:rPr lang="en-US" altLang="ja-JP" sz="4800" dirty="0"/>
              <a:t>LD</a:t>
            </a:r>
          </a:p>
          <a:p>
            <a:pPr eaLnBrk="1" hangingPunct="1">
              <a:buFontTx/>
              <a:buNone/>
            </a:pPr>
            <a:endParaRPr lang="en-US" altLang="ja-JP" sz="3600" dirty="0"/>
          </a:p>
        </p:txBody>
      </p:sp>
    </p:spTree>
    <p:extLst>
      <p:ext uri="{BB962C8B-B14F-4D97-AF65-F5344CB8AC3E}">
        <p14:creationId xmlns:p14="http://schemas.microsoft.com/office/powerpoint/2010/main" val="3804975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113231"/>
            <a:ext cx="9144000" cy="1325563"/>
          </a:xfrm>
        </p:spPr>
        <p:txBody>
          <a:bodyPr/>
          <a:lstStyle/>
          <a:p>
            <a:pPr eaLnBrk="1" hangingPunct="1"/>
            <a:r>
              <a:rPr lang="en-US" altLang="ja-JP" sz="4000" b="1" dirty="0"/>
              <a:t>Case 1: the demand occurs at a constant rate its values is known with certainty</a:t>
            </a:r>
            <a:endParaRPr lang="ja-JP" altLang="en-US" sz="4000" b="1" dirty="0"/>
          </a:p>
        </p:txBody>
      </p:sp>
      <p:sp>
        <p:nvSpPr>
          <p:cNvPr id="27651" name="Rectangle 3"/>
          <p:cNvSpPr>
            <a:spLocks noGrp="1" noChangeArrowheads="1"/>
          </p:cNvSpPr>
          <p:nvPr>
            <p:ph type="body" idx="1"/>
          </p:nvPr>
        </p:nvSpPr>
        <p:spPr>
          <a:xfrm>
            <a:off x="354653" y="1484312"/>
            <a:ext cx="8229600" cy="2447925"/>
          </a:xfrm>
        </p:spPr>
        <p:txBody>
          <a:bodyPr/>
          <a:lstStyle/>
          <a:p>
            <a:pPr eaLnBrk="1" hangingPunct="1">
              <a:lnSpc>
                <a:spcPct val="80000"/>
              </a:lnSpc>
            </a:pPr>
            <a:r>
              <a:rPr lang="en-US" altLang="ja-JP" sz="2800" dirty="0"/>
              <a:t>Total demand per month D</a:t>
            </a:r>
            <a:r>
              <a:rPr lang="ja-JP" altLang="en-US" sz="2800" dirty="0"/>
              <a:t>＝</a:t>
            </a:r>
            <a:r>
              <a:rPr lang="en-US" altLang="ja-JP" sz="2800" dirty="0"/>
              <a:t>600 pcs</a:t>
            </a:r>
            <a:endParaRPr lang="ja-JP" altLang="en-US" sz="2800" dirty="0"/>
          </a:p>
          <a:p>
            <a:pPr eaLnBrk="1" hangingPunct="1">
              <a:lnSpc>
                <a:spcPct val="80000"/>
              </a:lnSpc>
            </a:pPr>
            <a:r>
              <a:rPr lang="en-US" altLang="ja-JP" sz="2800" dirty="0"/>
              <a:t>Lead time L</a:t>
            </a:r>
            <a:r>
              <a:rPr lang="ja-JP" altLang="en-US" sz="2800" dirty="0"/>
              <a:t>＝</a:t>
            </a:r>
            <a:r>
              <a:rPr lang="en-US" altLang="ja-JP" sz="2800" dirty="0"/>
              <a:t>10 days</a:t>
            </a:r>
            <a:endParaRPr lang="ja-JP" altLang="en-US" sz="2800" dirty="0"/>
          </a:p>
        </p:txBody>
      </p:sp>
      <p:sp>
        <p:nvSpPr>
          <p:cNvPr id="27652" name="Line 4"/>
          <p:cNvSpPr>
            <a:spLocks noChangeShapeType="1"/>
          </p:cNvSpPr>
          <p:nvPr/>
        </p:nvSpPr>
        <p:spPr bwMode="auto">
          <a:xfrm>
            <a:off x="755650" y="5949950"/>
            <a:ext cx="7488238"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53" name="Line 5"/>
          <p:cNvSpPr>
            <a:spLocks noChangeShapeType="1"/>
          </p:cNvSpPr>
          <p:nvPr/>
        </p:nvSpPr>
        <p:spPr bwMode="auto">
          <a:xfrm flipH="1" flipV="1">
            <a:off x="971550" y="3644900"/>
            <a:ext cx="0" cy="23050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54" name="Line 8"/>
          <p:cNvSpPr>
            <a:spLocks noChangeShapeType="1"/>
          </p:cNvSpPr>
          <p:nvPr/>
        </p:nvSpPr>
        <p:spPr bwMode="auto">
          <a:xfrm flipH="1" flipV="1">
            <a:off x="5940425" y="4292600"/>
            <a:ext cx="0" cy="16573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55" name="Line 9"/>
          <p:cNvSpPr>
            <a:spLocks noChangeShapeType="1"/>
          </p:cNvSpPr>
          <p:nvPr/>
        </p:nvSpPr>
        <p:spPr bwMode="auto">
          <a:xfrm rot="-3136530">
            <a:off x="2834482" y="2131219"/>
            <a:ext cx="1223962" cy="53276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56" name="Text Box 14"/>
          <p:cNvSpPr txBox="1">
            <a:spLocks noChangeArrowheads="1"/>
          </p:cNvSpPr>
          <p:nvPr/>
        </p:nvSpPr>
        <p:spPr bwMode="auto">
          <a:xfrm>
            <a:off x="468313" y="6021388"/>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June 1st</a:t>
            </a:r>
            <a:endParaRPr lang="ja-JP" altLang="en-US" sz="1800" b="1" dirty="0"/>
          </a:p>
        </p:txBody>
      </p:sp>
      <p:sp>
        <p:nvSpPr>
          <p:cNvPr id="27657" name="Text Box 16"/>
          <p:cNvSpPr txBox="1">
            <a:spLocks noChangeArrowheads="1"/>
          </p:cNvSpPr>
          <p:nvPr/>
        </p:nvSpPr>
        <p:spPr bwMode="auto">
          <a:xfrm>
            <a:off x="5508625" y="6021388"/>
            <a:ext cx="12618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June 10th</a:t>
            </a:r>
            <a:endParaRPr lang="ja-JP" altLang="en-US" sz="1800" b="1" dirty="0"/>
          </a:p>
        </p:txBody>
      </p:sp>
      <p:sp>
        <p:nvSpPr>
          <p:cNvPr id="27658" name="Text Box 19"/>
          <p:cNvSpPr txBox="1">
            <a:spLocks noChangeArrowheads="1"/>
          </p:cNvSpPr>
          <p:nvPr/>
        </p:nvSpPr>
        <p:spPr bwMode="auto">
          <a:xfrm>
            <a:off x="107950" y="3573463"/>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Stock</a:t>
            </a:r>
            <a:endParaRPr lang="ja-JP" altLang="en-US" sz="1800" b="1" dirty="0"/>
          </a:p>
        </p:txBody>
      </p:sp>
      <p:sp>
        <p:nvSpPr>
          <p:cNvPr id="27659" name="Line 20"/>
          <p:cNvSpPr>
            <a:spLocks noChangeShapeType="1"/>
          </p:cNvSpPr>
          <p:nvPr/>
        </p:nvSpPr>
        <p:spPr bwMode="auto">
          <a:xfrm>
            <a:off x="900113" y="5013325"/>
            <a:ext cx="7632700"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60" name="Text Box 31"/>
          <p:cNvSpPr txBox="1">
            <a:spLocks noChangeArrowheads="1"/>
          </p:cNvSpPr>
          <p:nvPr/>
        </p:nvSpPr>
        <p:spPr bwMode="auto">
          <a:xfrm>
            <a:off x="250825" y="5734050"/>
            <a:ext cx="3079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0</a:t>
            </a:r>
          </a:p>
        </p:txBody>
      </p:sp>
    </p:spTree>
    <p:extLst>
      <p:ext uri="{BB962C8B-B14F-4D97-AF65-F5344CB8AC3E}">
        <p14:creationId xmlns:p14="http://schemas.microsoft.com/office/powerpoint/2010/main" val="3670425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113231"/>
            <a:ext cx="9144000" cy="1325563"/>
          </a:xfrm>
        </p:spPr>
        <p:txBody>
          <a:bodyPr/>
          <a:lstStyle/>
          <a:p>
            <a:pPr eaLnBrk="1" hangingPunct="1"/>
            <a:r>
              <a:rPr lang="en-US" altLang="ja-JP" sz="4000" b="1" dirty="0"/>
              <a:t>Case 1: the demand occurs at a constant rate its values is known with certainty</a:t>
            </a:r>
            <a:endParaRPr lang="ja-JP" altLang="en-US" sz="4000" b="1" dirty="0"/>
          </a:p>
        </p:txBody>
      </p:sp>
      <p:sp>
        <p:nvSpPr>
          <p:cNvPr id="27651" name="Rectangle 3"/>
          <p:cNvSpPr>
            <a:spLocks noGrp="1" noChangeArrowheads="1"/>
          </p:cNvSpPr>
          <p:nvPr>
            <p:ph type="body" idx="1"/>
          </p:nvPr>
        </p:nvSpPr>
        <p:spPr>
          <a:xfrm>
            <a:off x="354653" y="1484312"/>
            <a:ext cx="8229600" cy="2447925"/>
          </a:xfrm>
        </p:spPr>
        <p:txBody>
          <a:bodyPr/>
          <a:lstStyle/>
          <a:p>
            <a:pPr eaLnBrk="1" hangingPunct="1">
              <a:lnSpc>
                <a:spcPct val="80000"/>
              </a:lnSpc>
            </a:pPr>
            <a:r>
              <a:rPr lang="en-US" altLang="ja-JP" sz="2800" dirty="0"/>
              <a:t>Total demand per month D</a:t>
            </a:r>
            <a:r>
              <a:rPr lang="ja-JP" altLang="en-US" sz="2800" dirty="0"/>
              <a:t>＝</a:t>
            </a:r>
            <a:r>
              <a:rPr lang="en-US" altLang="ja-JP" sz="2800" dirty="0"/>
              <a:t>600 pcs</a:t>
            </a:r>
            <a:endParaRPr lang="ja-JP" altLang="en-US" sz="2800" dirty="0"/>
          </a:p>
          <a:p>
            <a:pPr eaLnBrk="1" hangingPunct="1">
              <a:lnSpc>
                <a:spcPct val="80000"/>
              </a:lnSpc>
            </a:pPr>
            <a:r>
              <a:rPr lang="en-US" altLang="ja-JP" sz="2800" dirty="0"/>
              <a:t>Lead time L</a:t>
            </a:r>
            <a:r>
              <a:rPr lang="ja-JP" altLang="en-US" sz="2800" dirty="0"/>
              <a:t>＝</a:t>
            </a:r>
            <a:r>
              <a:rPr lang="en-US" altLang="ja-JP" sz="2800" dirty="0"/>
              <a:t>10 days</a:t>
            </a:r>
            <a:endParaRPr lang="ja-JP" altLang="en-US" sz="2800" dirty="0"/>
          </a:p>
        </p:txBody>
      </p:sp>
      <p:sp>
        <p:nvSpPr>
          <p:cNvPr id="27652" name="Line 4"/>
          <p:cNvSpPr>
            <a:spLocks noChangeShapeType="1"/>
          </p:cNvSpPr>
          <p:nvPr/>
        </p:nvSpPr>
        <p:spPr bwMode="auto">
          <a:xfrm>
            <a:off x="755650" y="5949950"/>
            <a:ext cx="7488238"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53" name="Line 5"/>
          <p:cNvSpPr>
            <a:spLocks noChangeShapeType="1"/>
          </p:cNvSpPr>
          <p:nvPr/>
        </p:nvSpPr>
        <p:spPr bwMode="auto">
          <a:xfrm flipH="1" flipV="1">
            <a:off x="971550" y="3644900"/>
            <a:ext cx="0" cy="23050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54" name="Line 8"/>
          <p:cNvSpPr>
            <a:spLocks noChangeShapeType="1"/>
          </p:cNvSpPr>
          <p:nvPr/>
        </p:nvSpPr>
        <p:spPr bwMode="auto">
          <a:xfrm flipH="1" flipV="1">
            <a:off x="5940425" y="4292600"/>
            <a:ext cx="0" cy="16573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55" name="Line 9"/>
          <p:cNvSpPr>
            <a:spLocks noChangeShapeType="1"/>
          </p:cNvSpPr>
          <p:nvPr/>
        </p:nvSpPr>
        <p:spPr bwMode="auto">
          <a:xfrm rot="-3136530">
            <a:off x="2834482" y="2131219"/>
            <a:ext cx="1223962" cy="532765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56" name="Text Box 14"/>
          <p:cNvSpPr txBox="1">
            <a:spLocks noChangeArrowheads="1"/>
          </p:cNvSpPr>
          <p:nvPr/>
        </p:nvSpPr>
        <p:spPr bwMode="auto">
          <a:xfrm>
            <a:off x="468313" y="6021388"/>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June 1st</a:t>
            </a:r>
            <a:endParaRPr lang="ja-JP" altLang="en-US" sz="1800" b="1" dirty="0"/>
          </a:p>
        </p:txBody>
      </p:sp>
      <p:sp>
        <p:nvSpPr>
          <p:cNvPr id="27657" name="Text Box 16"/>
          <p:cNvSpPr txBox="1">
            <a:spLocks noChangeArrowheads="1"/>
          </p:cNvSpPr>
          <p:nvPr/>
        </p:nvSpPr>
        <p:spPr bwMode="auto">
          <a:xfrm>
            <a:off x="5508625" y="6021388"/>
            <a:ext cx="12618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June 10th</a:t>
            </a:r>
            <a:endParaRPr lang="ja-JP" altLang="en-US" sz="1800" b="1" dirty="0"/>
          </a:p>
        </p:txBody>
      </p:sp>
      <p:sp>
        <p:nvSpPr>
          <p:cNvPr id="27658" name="Text Box 19"/>
          <p:cNvSpPr txBox="1">
            <a:spLocks noChangeArrowheads="1"/>
          </p:cNvSpPr>
          <p:nvPr/>
        </p:nvSpPr>
        <p:spPr bwMode="auto">
          <a:xfrm>
            <a:off x="107950" y="3573463"/>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Stock</a:t>
            </a:r>
            <a:endParaRPr lang="ja-JP" altLang="en-US" sz="1800" b="1" dirty="0"/>
          </a:p>
        </p:txBody>
      </p:sp>
      <p:sp>
        <p:nvSpPr>
          <p:cNvPr id="27659" name="Line 20"/>
          <p:cNvSpPr>
            <a:spLocks noChangeShapeType="1"/>
          </p:cNvSpPr>
          <p:nvPr/>
        </p:nvSpPr>
        <p:spPr bwMode="auto">
          <a:xfrm>
            <a:off x="900113" y="5013325"/>
            <a:ext cx="7632700"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dirty="0"/>
          </a:p>
        </p:txBody>
      </p:sp>
      <p:sp>
        <p:nvSpPr>
          <p:cNvPr id="27660" name="Text Box 31"/>
          <p:cNvSpPr txBox="1">
            <a:spLocks noChangeArrowheads="1"/>
          </p:cNvSpPr>
          <p:nvPr/>
        </p:nvSpPr>
        <p:spPr bwMode="auto">
          <a:xfrm>
            <a:off x="250825" y="5734050"/>
            <a:ext cx="3079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0</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1033081905"/>
              </p:ext>
            </p:extLst>
          </p:nvPr>
        </p:nvGraphicFramePr>
        <p:xfrm>
          <a:off x="1763688" y="2502439"/>
          <a:ext cx="6121155" cy="1003999"/>
        </p:xfrm>
        <a:graphic>
          <a:graphicData uri="http://schemas.openxmlformats.org/presentationml/2006/ole">
            <mc:AlternateContent xmlns:mc="http://schemas.openxmlformats.org/markup-compatibility/2006">
              <mc:Choice xmlns:v="urn:schemas-microsoft-com:vml" Requires="v">
                <p:oleObj name="数式" r:id="rId2" imgW="2400120" imgH="393480" progId="Equation.3">
                  <p:embed/>
                </p:oleObj>
              </mc:Choice>
              <mc:Fallback>
                <p:oleObj name="数式" r:id="rId2" imgW="2400120" imgH="393480" progId="Equation.3">
                  <p:embed/>
                  <p:pic>
                    <p:nvPicPr>
                      <p:cNvPr id="2" name="オブジェクト 1"/>
                      <p:cNvPicPr/>
                      <p:nvPr/>
                    </p:nvPicPr>
                    <p:blipFill>
                      <a:blip r:embed="rId3"/>
                      <a:stretch>
                        <a:fillRect/>
                      </a:stretch>
                    </p:blipFill>
                    <p:spPr>
                      <a:xfrm>
                        <a:off x="1763688" y="2502439"/>
                        <a:ext cx="6121155" cy="1003999"/>
                      </a:xfrm>
                      <a:prstGeom prst="rect">
                        <a:avLst/>
                      </a:prstGeom>
                    </p:spPr>
                  </p:pic>
                </p:oleObj>
              </mc:Fallback>
            </mc:AlternateContent>
          </a:graphicData>
        </a:graphic>
      </p:graphicFrame>
    </p:spTree>
    <p:extLst>
      <p:ext uri="{BB962C8B-B14F-4D97-AF65-F5344CB8AC3E}">
        <p14:creationId xmlns:p14="http://schemas.microsoft.com/office/powerpoint/2010/main" val="1539623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95288" y="115888"/>
            <a:ext cx="7467600" cy="504825"/>
          </a:xfrm>
        </p:spPr>
        <p:txBody>
          <a:bodyPr rtlCol="0">
            <a:normAutofit fontScale="90000"/>
          </a:bodyPr>
          <a:lstStyle/>
          <a:p>
            <a:pPr eaLnBrk="1" fontAlgn="auto" hangingPunct="1">
              <a:spcAft>
                <a:spcPts val="0"/>
              </a:spcAft>
              <a:defRPr/>
            </a:pPr>
            <a:r>
              <a:rPr lang="en-US" altLang="ja-JP" dirty="0"/>
              <a:t>Schedule </a:t>
            </a:r>
          </a:p>
        </p:txBody>
      </p:sp>
      <p:sp>
        <p:nvSpPr>
          <p:cNvPr id="10243"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C75DC932-79DB-44E0-964A-9499C46C9C09}" type="slidenum">
              <a:rPr lang="en-US" altLang="ja-JP" smtClean="0">
                <a:solidFill>
                  <a:srgbClr val="898989"/>
                </a:solidFill>
              </a:rPr>
              <a:pPr/>
              <a:t>2</a:t>
            </a:fld>
            <a:endParaRPr lang="en-US" altLang="ja-JP" dirty="0">
              <a:solidFill>
                <a:srgbClr val="898989"/>
              </a:solidFill>
            </a:endParaRPr>
          </a:p>
        </p:txBody>
      </p:sp>
      <p:graphicFrame>
        <p:nvGraphicFramePr>
          <p:cNvPr id="2" name="表 1">
            <a:extLst>
              <a:ext uri="{FF2B5EF4-FFF2-40B4-BE49-F238E27FC236}">
                <a16:creationId xmlns:a16="http://schemas.microsoft.com/office/drawing/2014/main" id="{FE8F149D-A1BF-A01F-929A-823B25EB2BB0}"/>
              </a:ext>
            </a:extLst>
          </p:cNvPr>
          <p:cNvGraphicFramePr>
            <a:graphicFrameLocks noGrp="1"/>
          </p:cNvGraphicFramePr>
          <p:nvPr/>
        </p:nvGraphicFramePr>
        <p:xfrm>
          <a:off x="755576" y="764704"/>
          <a:ext cx="7759773" cy="5591643"/>
        </p:xfrm>
        <a:graphic>
          <a:graphicData uri="http://schemas.openxmlformats.org/drawingml/2006/table">
            <a:tbl>
              <a:tblPr>
                <a:tableStyleId>{5C22544A-7EE6-4342-B048-85BDC9FD1C3A}</a:tableStyleId>
              </a:tblPr>
              <a:tblGrid>
                <a:gridCol w="463494">
                  <a:extLst>
                    <a:ext uri="{9D8B030D-6E8A-4147-A177-3AD203B41FA5}">
                      <a16:colId xmlns:a16="http://schemas.microsoft.com/office/drawing/2014/main" val="3111080311"/>
                    </a:ext>
                  </a:extLst>
                </a:gridCol>
                <a:gridCol w="1300772">
                  <a:extLst>
                    <a:ext uri="{9D8B030D-6E8A-4147-A177-3AD203B41FA5}">
                      <a16:colId xmlns:a16="http://schemas.microsoft.com/office/drawing/2014/main" val="1159738318"/>
                    </a:ext>
                  </a:extLst>
                </a:gridCol>
                <a:gridCol w="493397">
                  <a:extLst>
                    <a:ext uri="{9D8B030D-6E8A-4147-A177-3AD203B41FA5}">
                      <a16:colId xmlns:a16="http://schemas.microsoft.com/office/drawing/2014/main" val="1157085376"/>
                    </a:ext>
                  </a:extLst>
                </a:gridCol>
                <a:gridCol w="4021922">
                  <a:extLst>
                    <a:ext uri="{9D8B030D-6E8A-4147-A177-3AD203B41FA5}">
                      <a16:colId xmlns:a16="http://schemas.microsoft.com/office/drawing/2014/main" val="1885992662"/>
                    </a:ext>
                  </a:extLst>
                </a:gridCol>
                <a:gridCol w="1480188">
                  <a:extLst>
                    <a:ext uri="{9D8B030D-6E8A-4147-A177-3AD203B41FA5}">
                      <a16:colId xmlns:a16="http://schemas.microsoft.com/office/drawing/2014/main" val="787600818"/>
                    </a:ext>
                  </a:extLst>
                </a:gridCol>
              </a:tblGrid>
              <a:tr h="294297">
                <a:tc gridSpan="5">
                  <a:txBody>
                    <a:bodyPr/>
                    <a:lstStyle/>
                    <a:p>
                      <a:pPr algn="l" fontAlgn="ctr"/>
                      <a:r>
                        <a:rPr lang="en-US" sz="1800" u="none" strike="noStrike" dirty="0">
                          <a:effectLst/>
                        </a:rPr>
                        <a:t>MOT and Venture Business (An Intensive Course)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12182"/>
                  </a:ext>
                </a:extLst>
              </a:tr>
              <a:tr h="294297">
                <a:tc gridSpan="5">
                  <a:txBody>
                    <a:bodyPr/>
                    <a:lstStyle/>
                    <a:p>
                      <a:pPr algn="l" fontAlgn="ctr"/>
                      <a:r>
                        <a:rPr lang="en-US" sz="1800" u="none" strike="noStrike" dirty="0">
                          <a:effectLst/>
                        </a:rPr>
                        <a:t>08:50-16:20, Saturday and Sunday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28461256"/>
                  </a:ext>
                </a:extLst>
              </a:tr>
              <a:tr h="294297">
                <a:tc>
                  <a:txBody>
                    <a:bodyPr/>
                    <a:lstStyle/>
                    <a:p>
                      <a:pPr algn="ctr" fontAlgn="ctr"/>
                      <a:r>
                        <a:rPr lang="en-US" sz="1800" u="none" strike="noStrike" dirty="0">
                          <a:effectLst/>
                        </a:rPr>
                        <a:t>No.</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gridSpan="2">
                  <a:txBody>
                    <a:bodyPr/>
                    <a:lstStyle/>
                    <a:p>
                      <a:pPr algn="ctr" fontAlgn="ctr"/>
                      <a:r>
                        <a:rPr lang="en-US" sz="1800" u="none" strike="noStrike" dirty="0">
                          <a:effectLst/>
                        </a:rPr>
                        <a:t>Date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tc gridSpan="2">
                  <a:txBody>
                    <a:bodyPr/>
                    <a:lstStyle/>
                    <a:p>
                      <a:pPr algn="ctr" fontAlgn="ctr"/>
                      <a:r>
                        <a:rPr lang="en-US" sz="1800" u="none" strike="noStrike" dirty="0">
                          <a:effectLst/>
                        </a:rPr>
                        <a:t>Lecture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hMerge="1">
                  <a:txBody>
                    <a:bodyPr/>
                    <a:lstStyle/>
                    <a:p>
                      <a:endParaRPr kumimoji="1" lang="ja-JP" altLang="en-US"/>
                    </a:p>
                  </a:txBody>
                  <a:tcPr/>
                </a:tc>
                <a:extLst>
                  <a:ext uri="{0D108BD9-81ED-4DB2-BD59-A6C34878D82A}">
                    <a16:rowId xmlns:a16="http://schemas.microsoft.com/office/drawing/2014/main" val="1183186168"/>
                  </a:ext>
                </a:extLst>
              </a:tr>
              <a:tr h="294297">
                <a:tc>
                  <a:txBody>
                    <a:bodyPr/>
                    <a:lstStyle/>
                    <a:p>
                      <a:pPr algn="ctr" fontAlgn="ctr"/>
                      <a:r>
                        <a:rPr lang="en-US" altLang="ja-JP" sz="1800" u="none" strike="noStrike" dirty="0">
                          <a:effectLst/>
                        </a:rPr>
                        <a:t>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Outlines and Introduction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664124302"/>
                  </a:ext>
                </a:extLst>
              </a:tr>
              <a:tr h="294297">
                <a:tc>
                  <a:txBody>
                    <a:bodyPr/>
                    <a:lstStyle/>
                    <a:p>
                      <a:pPr algn="ctr" fontAlgn="ctr"/>
                      <a:r>
                        <a:rPr lang="en-US" altLang="ja-JP" sz="1800" u="none" strike="noStrike" dirty="0">
                          <a:effectLst/>
                        </a:rPr>
                        <a:t>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The evolution of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159942664"/>
                  </a:ext>
                </a:extLst>
              </a:tr>
              <a:tr h="294297">
                <a:tc>
                  <a:txBody>
                    <a:bodyPr/>
                    <a:lstStyle/>
                    <a:p>
                      <a:pPr algn="ctr" fontAlgn="ctr"/>
                      <a:r>
                        <a:rPr lang="en-US" altLang="ja-JP" sz="1800" u="none" strike="noStrike" dirty="0">
                          <a:effectLst/>
                        </a:rPr>
                        <a:t>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Key Issues in Corporate Management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66683704"/>
                  </a:ext>
                </a:extLst>
              </a:tr>
              <a:tr h="294297">
                <a:tc>
                  <a:txBody>
                    <a:bodyPr/>
                    <a:lstStyle/>
                    <a:p>
                      <a:pPr algn="ctr" fontAlgn="ctr"/>
                      <a:r>
                        <a:rPr lang="en-US" altLang="ja-JP" sz="1800" u="none" strike="noStrike" dirty="0">
                          <a:effectLst/>
                        </a:rPr>
                        <a:t>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Break-Even Point Analysis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723274852"/>
                  </a:ext>
                </a:extLst>
              </a:tr>
              <a:tr h="294297">
                <a:tc>
                  <a:txBody>
                    <a:bodyPr/>
                    <a:lstStyle/>
                    <a:p>
                      <a:pPr algn="ctr" fontAlgn="ctr"/>
                      <a:r>
                        <a:rPr lang="en-US" altLang="ja-JP" sz="1800" u="none" strike="noStrike" dirty="0">
                          <a:effectLst/>
                        </a:rPr>
                        <a:t>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Cost Benefit Analysis and Ethics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000512510"/>
                  </a:ext>
                </a:extLst>
              </a:tr>
              <a:tr h="294297">
                <a:tc>
                  <a:txBody>
                    <a:bodyPr/>
                    <a:lstStyle/>
                    <a:p>
                      <a:pPr algn="ctr" fontAlgn="ctr"/>
                      <a:r>
                        <a:rPr lang="en-US" altLang="ja-JP" sz="1800" u="none" strike="noStrike" dirty="0">
                          <a:effectLst/>
                        </a:rPr>
                        <a:t>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Stock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693630138"/>
                  </a:ext>
                </a:extLst>
              </a:tr>
              <a:tr h="294297">
                <a:tc>
                  <a:txBody>
                    <a:bodyPr/>
                    <a:lstStyle/>
                    <a:p>
                      <a:pPr algn="ctr" fontAlgn="ctr"/>
                      <a:r>
                        <a:rPr lang="en-US" altLang="ja-JP" sz="1800" u="none" strike="noStrike" dirty="0">
                          <a:effectLst/>
                        </a:rPr>
                        <a:t>7</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Case Studies and Group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1300617916"/>
                  </a:ext>
                </a:extLst>
              </a:tr>
              <a:tr h="294297">
                <a:tc>
                  <a:txBody>
                    <a:bodyPr/>
                    <a:lstStyle/>
                    <a:p>
                      <a:pPr algn="ctr" fontAlgn="ctr"/>
                      <a:r>
                        <a:rPr lang="en-US" altLang="ja-JP" sz="1800" u="none" strike="noStrike" dirty="0">
                          <a:effectLst/>
                        </a:rPr>
                        <a:t>8</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2023/10/22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Kaizen and Quality Control</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227476719"/>
                  </a:ext>
                </a:extLst>
              </a:tr>
              <a:tr h="294297">
                <a:tc>
                  <a:txBody>
                    <a:bodyPr/>
                    <a:lstStyle/>
                    <a:p>
                      <a:pPr algn="ctr" fontAlgn="ctr"/>
                      <a:r>
                        <a:rPr lang="en-US" altLang="ja-JP" sz="1800" u="none" strike="noStrike" dirty="0">
                          <a:effectLst/>
                        </a:rPr>
                        <a:t>9</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Motivation (self Learning)</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152896092"/>
                  </a:ext>
                </a:extLst>
              </a:tr>
              <a:tr h="294297">
                <a:tc>
                  <a:txBody>
                    <a:bodyPr/>
                    <a:lstStyle/>
                    <a:p>
                      <a:pPr algn="ctr" fontAlgn="ctr"/>
                      <a:r>
                        <a:rPr lang="en-US" altLang="ja-JP" sz="1800" u="none" strike="noStrike" dirty="0">
                          <a:effectLst/>
                        </a:rPr>
                        <a:t>10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Organization Structure</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79529942"/>
                  </a:ext>
                </a:extLst>
              </a:tr>
              <a:tr h="294297">
                <a:tc>
                  <a:txBody>
                    <a:bodyPr/>
                    <a:lstStyle/>
                    <a:p>
                      <a:pPr algn="ctr" fontAlgn="ctr"/>
                      <a:r>
                        <a:rPr lang="en-US" altLang="ja-JP" sz="1800" u="none" strike="noStrike" dirty="0">
                          <a:effectLst/>
                        </a:rPr>
                        <a:t>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Decision-making and Strategy</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3624636837"/>
                  </a:ext>
                </a:extLst>
              </a:tr>
              <a:tr h="294297">
                <a:tc>
                  <a:txBody>
                    <a:bodyPr/>
                    <a:lstStyle/>
                    <a:p>
                      <a:pPr algn="ctr" fontAlgn="ctr"/>
                      <a:r>
                        <a:rPr lang="en-US" altLang="ja-JP" sz="1800" u="none" strike="noStrike" dirty="0">
                          <a:effectLst/>
                        </a:rPr>
                        <a:t>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2023/11/11</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Sat</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Leadership</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008568928"/>
                  </a:ext>
                </a:extLst>
              </a:tr>
              <a:tr h="294297">
                <a:tc>
                  <a:txBody>
                    <a:bodyPr/>
                    <a:lstStyle/>
                    <a:p>
                      <a:pPr algn="ctr" fontAlgn="ctr"/>
                      <a:r>
                        <a:rPr lang="en-US" altLang="ja-JP" sz="1800" u="none" strike="noStrike" dirty="0">
                          <a:effectLst/>
                        </a:rPr>
                        <a:t>13</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Business Plan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08:50-10:20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792640606"/>
                  </a:ext>
                </a:extLst>
              </a:tr>
              <a:tr h="294297">
                <a:tc>
                  <a:txBody>
                    <a:bodyPr/>
                    <a:lstStyle/>
                    <a:p>
                      <a:pPr algn="ctr" fontAlgn="ctr"/>
                      <a:r>
                        <a:rPr lang="en-US" altLang="ja-JP" sz="1800" u="none" strike="noStrike" dirty="0">
                          <a:effectLst/>
                        </a:rPr>
                        <a:t>14</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Entrepreneur and Venture Business</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10:30-12:00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26823798"/>
                  </a:ext>
                </a:extLst>
              </a:tr>
              <a:tr h="294297">
                <a:tc>
                  <a:txBody>
                    <a:bodyPr/>
                    <a:lstStyle/>
                    <a:p>
                      <a:pPr algn="ctr" fontAlgn="ctr"/>
                      <a:r>
                        <a:rPr lang="en-US" altLang="ja-JP" sz="1800" u="none" strike="noStrike" dirty="0">
                          <a:effectLst/>
                        </a:rPr>
                        <a:t>15</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Presentation and/or Final Examination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13:10-14:40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440526671"/>
                  </a:ext>
                </a:extLst>
              </a:tr>
              <a:tr h="294297">
                <a:tc>
                  <a:txBody>
                    <a:bodyPr/>
                    <a:lstStyle/>
                    <a:p>
                      <a:pPr algn="ctr" fontAlgn="ctr"/>
                      <a:r>
                        <a:rPr lang="en-US" altLang="ja-JP" sz="1800" u="none" strike="noStrike" dirty="0">
                          <a:effectLst/>
                        </a:rPr>
                        <a:t>16</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r" fontAlgn="ctr"/>
                      <a:r>
                        <a:rPr lang="en-US" altLang="ja-JP" sz="1800" u="none" strike="noStrike" dirty="0">
                          <a:effectLst/>
                        </a:rPr>
                        <a:t>2023/11/12</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Sun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l" fontAlgn="ctr"/>
                      <a:r>
                        <a:rPr lang="en-US" sz="1800" u="none" strike="noStrike" dirty="0">
                          <a:effectLst/>
                        </a:rPr>
                        <a:t>Review and Free Discussion</a:t>
                      </a:r>
                      <a:endParaRPr 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tc>
                  <a:txBody>
                    <a:bodyPr/>
                    <a:lstStyle/>
                    <a:p>
                      <a:pPr algn="ctr" fontAlgn="ctr"/>
                      <a:r>
                        <a:rPr lang="en-US" altLang="ja-JP" sz="1800" u="none" strike="noStrike" dirty="0">
                          <a:effectLst/>
                        </a:rPr>
                        <a:t>14:50-16:20</a:t>
                      </a:r>
                      <a:endParaRPr lang="en-US" altLang="ja-JP"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4763" marR="4763" marT="4763" marB="0" anchor="ctr"/>
                </a:tc>
                <a:extLst>
                  <a:ext uri="{0D108BD9-81ED-4DB2-BD59-A6C34878D82A}">
                    <a16:rowId xmlns:a16="http://schemas.microsoft.com/office/drawing/2014/main" val="815978067"/>
                  </a:ext>
                </a:extLst>
              </a:tr>
            </a:tbl>
          </a:graphicData>
        </a:graphic>
      </p:graphicFrame>
    </p:spTree>
    <p:extLst>
      <p:ext uri="{BB962C8B-B14F-4D97-AF65-F5344CB8AC3E}">
        <p14:creationId xmlns:p14="http://schemas.microsoft.com/office/powerpoint/2010/main" val="2228427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8313" y="260350"/>
            <a:ext cx="8229600" cy="1143000"/>
          </a:xfrm>
        </p:spPr>
        <p:txBody>
          <a:bodyPr/>
          <a:lstStyle/>
          <a:p>
            <a:pPr eaLnBrk="1" hangingPunct="1"/>
            <a:r>
              <a:rPr lang="en-US" altLang="ja-JP" b="1" dirty="0"/>
              <a:t>Case 2: orders are periodically placed, but the order quantity is different every time</a:t>
            </a:r>
            <a:endParaRPr lang="ja-JP" altLang="en-US" b="1" dirty="0"/>
          </a:p>
        </p:txBody>
      </p:sp>
      <p:sp>
        <p:nvSpPr>
          <p:cNvPr id="28675" name="Rectangle 3"/>
          <p:cNvSpPr>
            <a:spLocks noGrp="1" noChangeArrowheads="1"/>
          </p:cNvSpPr>
          <p:nvPr>
            <p:ph type="body" sz="half" idx="1"/>
          </p:nvPr>
        </p:nvSpPr>
        <p:spPr>
          <a:xfrm>
            <a:off x="468313" y="1740694"/>
            <a:ext cx="7921625" cy="2119312"/>
          </a:xfrm>
          <a:noFill/>
          <a:ln>
            <a:solidFill>
              <a:schemeClr val="tx1"/>
            </a:solidFill>
            <a:miter lim="800000"/>
            <a:headEnd/>
            <a:tailEnd/>
          </a:ln>
        </p:spPr>
        <p:txBody>
          <a:bodyPr/>
          <a:lstStyle/>
          <a:p>
            <a:pPr eaLnBrk="1" hangingPunct="1"/>
            <a:r>
              <a:rPr lang="en-US" altLang="ja-JP" sz="4000" dirty="0"/>
              <a:t>Demand per month=</a:t>
            </a:r>
          </a:p>
          <a:p>
            <a:pPr eaLnBrk="1" hangingPunct="1"/>
            <a:r>
              <a:rPr lang="en-US" altLang="ja-JP" sz="4000" dirty="0"/>
              <a:t>Lead time=L</a:t>
            </a:r>
          </a:p>
          <a:p>
            <a:pPr eaLnBrk="1" hangingPunct="1"/>
            <a:r>
              <a:rPr lang="en-US" altLang="ja-JP" sz="4000" dirty="0"/>
              <a:t>Initial stock =</a:t>
            </a:r>
            <a:r>
              <a:rPr lang="ja-JP" altLang="en-US" sz="4000" dirty="0"/>
              <a:t>　　　</a:t>
            </a:r>
          </a:p>
        </p:txBody>
      </p:sp>
      <p:graphicFrame>
        <p:nvGraphicFramePr>
          <p:cNvPr id="28676" name="Object 13"/>
          <p:cNvGraphicFramePr>
            <a:graphicFrameLocks noGrp="1" noChangeAspect="1"/>
          </p:cNvGraphicFramePr>
          <p:nvPr>
            <p:ph sz="quarter" idx="2"/>
          </p:nvPr>
        </p:nvGraphicFramePr>
        <p:xfrm>
          <a:off x="6610350" y="2584450"/>
          <a:ext cx="114300" cy="215900"/>
        </p:xfrm>
        <a:graphic>
          <a:graphicData uri="http://schemas.openxmlformats.org/presentationml/2006/ole">
            <mc:AlternateContent xmlns:mc="http://schemas.openxmlformats.org/markup-compatibility/2006">
              <mc:Choice xmlns:v="urn:schemas-microsoft-com:vml" Requires="v">
                <p:oleObj name="数式" r:id="rId2" imgW="114151" imgH="215619" progId="Equation.3">
                  <p:embed/>
                </p:oleObj>
              </mc:Choice>
              <mc:Fallback>
                <p:oleObj name="数式" r:id="rId2" imgW="114151" imgH="215619" progId="Equation.3">
                  <p:embed/>
                  <p:pic>
                    <p:nvPicPr>
                      <p:cNvPr id="28676" name="Object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0350" y="25844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77" name="Object 15"/>
          <p:cNvGraphicFramePr>
            <a:graphicFrameLocks noGrp="1" noChangeAspect="1"/>
          </p:cNvGraphicFramePr>
          <p:nvPr>
            <p:ph sz="quarter" idx="3"/>
            <p:extLst>
              <p:ext uri="{D42A27DB-BD31-4B8C-83A1-F6EECF244321}">
                <p14:modId xmlns:p14="http://schemas.microsoft.com/office/powerpoint/2010/main" val="179594872"/>
              </p:ext>
            </p:extLst>
          </p:nvPr>
        </p:nvGraphicFramePr>
        <p:xfrm>
          <a:off x="5076056" y="1556792"/>
          <a:ext cx="447675" cy="719137"/>
        </p:xfrm>
        <a:graphic>
          <a:graphicData uri="http://schemas.openxmlformats.org/presentationml/2006/ole">
            <mc:AlternateContent xmlns:mc="http://schemas.openxmlformats.org/markup-compatibility/2006">
              <mc:Choice xmlns:v="urn:schemas-microsoft-com:vml" Requires="v">
                <p:oleObj name="数式" r:id="rId4" imgW="164885" imgH="266353" progId="Equation.3">
                  <p:embed/>
                </p:oleObj>
              </mc:Choice>
              <mc:Fallback>
                <p:oleObj name="数式" r:id="rId4" imgW="164885" imgH="266353" progId="Equation.3">
                  <p:embed/>
                  <p:pic>
                    <p:nvPicPr>
                      <p:cNvPr id="28677"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6056" y="1556792"/>
                        <a:ext cx="447675" cy="719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78" name="Object 17"/>
          <p:cNvGraphicFramePr>
            <a:graphicFrameLocks noChangeAspect="1"/>
          </p:cNvGraphicFramePr>
          <p:nvPr>
            <p:extLst>
              <p:ext uri="{D42A27DB-BD31-4B8C-83A1-F6EECF244321}">
                <p14:modId xmlns:p14="http://schemas.microsoft.com/office/powerpoint/2010/main" val="1703229406"/>
              </p:ext>
            </p:extLst>
          </p:nvPr>
        </p:nvGraphicFramePr>
        <p:xfrm>
          <a:off x="3636963" y="2822606"/>
          <a:ext cx="792162" cy="752475"/>
        </p:xfrm>
        <a:graphic>
          <a:graphicData uri="http://schemas.openxmlformats.org/presentationml/2006/ole">
            <mc:AlternateContent xmlns:mc="http://schemas.openxmlformats.org/markup-compatibility/2006">
              <mc:Choice xmlns:v="urn:schemas-microsoft-com:vml" Requires="v">
                <p:oleObj name="数式" r:id="rId6" imgW="279279" imgH="266584" progId="Equation.3">
                  <p:embed/>
                </p:oleObj>
              </mc:Choice>
              <mc:Fallback>
                <p:oleObj name="数式" r:id="rId6" imgW="279279" imgH="266584" progId="Equation.3">
                  <p:embed/>
                  <p:pic>
                    <p:nvPicPr>
                      <p:cNvPr id="28678" name="Object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36963" y="2822606"/>
                        <a:ext cx="79216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65042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sz="half" idx="1"/>
          </p:nvPr>
        </p:nvSpPr>
        <p:spPr>
          <a:xfrm>
            <a:off x="436563" y="404813"/>
            <a:ext cx="7921625" cy="1152525"/>
          </a:xfrm>
        </p:spPr>
        <p:txBody>
          <a:bodyPr/>
          <a:lstStyle/>
          <a:p>
            <a:pPr eaLnBrk="1" hangingPunct="1"/>
            <a:r>
              <a:rPr lang="en-US" altLang="ja-JP" sz="3200" dirty="0"/>
              <a:t>The central limit theorem states that under certain (fairly common) conditions, the demand will have an approximately normal distribution.</a:t>
            </a:r>
            <a:endParaRPr lang="ja-JP" altLang="en-US" sz="3200" dirty="0"/>
          </a:p>
        </p:txBody>
      </p:sp>
      <p:graphicFrame>
        <p:nvGraphicFramePr>
          <p:cNvPr id="29699" name="Object 4"/>
          <p:cNvGraphicFramePr>
            <a:graphicFrameLocks noGrp="1" noChangeAspect="1"/>
          </p:cNvGraphicFramePr>
          <p:nvPr>
            <p:ph sz="quarter" idx="2"/>
            <p:extLst>
              <p:ext uri="{D42A27DB-BD31-4B8C-83A1-F6EECF244321}">
                <p14:modId xmlns:p14="http://schemas.microsoft.com/office/powerpoint/2010/main" val="1572961974"/>
              </p:ext>
            </p:extLst>
          </p:nvPr>
        </p:nvGraphicFramePr>
        <p:xfrm>
          <a:off x="5044315" y="1628776"/>
          <a:ext cx="2519362" cy="1100137"/>
        </p:xfrm>
        <a:graphic>
          <a:graphicData uri="http://schemas.openxmlformats.org/presentationml/2006/ole">
            <mc:AlternateContent xmlns:mc="http://schemas.openxmlformats.org/markup-compatibility/2006">
              <mc:Choice xmlns:v="urn:schemas-microsoft-com:vml" Requires="v">
                <p:oleObj name="数式" r:id="rId2" imgW="698197" imgH="304668" progId="Equation.3">
                  <p:embed/>
                </p:oleObj>
              </mc:Choice>
              <mc:Fallback>
                <p:oleObj name="数式" r:id="rId2" imgW="698197" imgH="304668" progId="Equation.3">
                  <p:embed/>
                  <p:pic>
                    <p:nvPicPr>
                      <p:cNvPr id="29699"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4315" y="1628776"/>
                        <a:ext cx="2519362" cy="1100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700" name="Rectangle 7"/>
          <p:cNvSpPr>
            <a:spLocks noChangeArrowheads="1"/>
          </p:cNvSpPr>
          <p:nvPr/>
        </p:nvSpPr>
        <p:spPr bwMode="auto">
          <a:xfrm>
            <a:off x="468313" y="2492375"/>
            <a:ext cx="77152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4400" dirty="0"/>
              <a:t>Lead time=L</a:t>
            </a:r>
          </a:p>
        </p:txBody>
      </p:sp>
      <p:sp>
        <p:nvSpPr>
          <p:cNvPr id="29701" name="Rectangle 8"/>
          <p:cNvSpPr>
            <a:spLocks noChangeArrowheads="1"/>
          </p:cNvSpPr>
          <p:nvPr/>
        </p:nvSpPr>
        <p:spPr bwMode="auto">
          <a:xfrm>
            <a:off x="468313" y="3429000"/>
            <a:ext cx="77152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4400" dirty="0"/>
              <a:t>Order quantity</a:t>
            </a:r>
          </a:p>
        </p:txBody>
      </p:sp>
      <p:graphicFrame>
        <p:nvGraphicFramePr>
          <p:cNvPr id="29702" name="Object 9"/>
          <p:cNvGraphicFramePr>
            <a:graphicFrameLocks noGrp="1" noChangeAspect="1"/>
          </p:cNvGraphicFramePr>
          <p:nvPr>
            <p:ph sz="quarter" idx="3"/>
          </p:nvPr>
        </p:nvGraphicFramePr>
        <p:xfrm>
          <a:off x="3059113" y="4221163"/>
          <a:ext cx="4487862" cy="1223962"/>
        </p:xfrm>
        <a:graphic>
          <a:graphicData uri="http://schemas.openxmlformats.org/presentationml/2006/ole">
            <mc:AlternateContent xmlns:mc="http://schemas.openxmlformats.org/markup-compatibility/2006">
              <mc:Choice xmlns:v="urn:schemas-microsoft-com:vml" Requires="v">
                <p:oleObj name="数式" r:id="rId4" imgW="1167893" imgH="317362" progId="Equation.3">
                  <p:embed/>
                </p:oleObj>
              </mc:Choice>
              <mc:Fallback>
                <p:oleObj name="数式" r:id="rId4" imgW="1167893" imgH="317362" progId="Equation.3">
                  <p:embed/>
                  <p:pic>
                    <p:nvPicPr>
                      <p:cNvPr id="29702"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59113" y="4221163"/>
                        <a:ext cx="4487862"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53524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en-US" altLang="ja-JP" dirty="0"/>
              <a:t>Normal distribution</a:t>
            </a:r>
            <a:endParaRPr lang="ja-JP" altLang="en-US" dirty="0"/>
          </a:p>
        </p:txBody>
      </p:sp>
      <p:pic>
        <p:nvPicPr>
          <p:cNvPr id="30723" name="Picture 2" descr="http://upload.wikimedia.org/wikipedia/commons/thumb/7/74/Normal_Distribution_PDF.svg/720px-Normal_Distribution_PDF.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844675"/>
            <a:ext cx="6858000"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9272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250825" y="260350"/>
          <a:ext cx="5184772" cy="10611104"/>
        </p:xfrm>
        <a:graphic>
          <a:graphicData uri="http://schemas.openxmlformats.org/drawingml/2006/table">
            <a:tbl>
              <a:tblPr/>
              <a:tblGrid>
                <a:gridCol w="333522">
                  <a:extLst>
                    <a:ext uri="{9D8B030D-6E8A-4147-A177-3AD203B41FA5}">
                      <a16:colId xmlns:a16="http://schemas.microsoft.com/office/drawing/2014/main" val="20000"/>
                    </a:ext>
                  </a:extLst>
                </a:gridCol>
                <a:gridCol w="485125">
                  <a:extLst>
                    <a:ext uri="{9D8B030D-6E8A-4147-A177-3AD203B41FA5}">
                      <a16:colId xmlns:a16="http://schemas.microsoft.com/office/drawing/2014/main" val="20001"/>
                    </a:ext>
                  </a:extLst>
                </a:gridCol>
                <a:gridCol w="485125">
                  <a:extLst>
                    <a:ext uri="{9D8B030D-6E8A-4147-A177-3AD203B41FA5}">
                      <a16:colId xmlns:a16="http://schemas.microsoft.com/office/drawing/2014/main" val="20002"/>
                    </a:ext>
                  </a:extLst>
                </a:gridCol>
                <a:gridCol w="485125">
                  <a:extLst>
                    <a:ext uri="{9D8B030D-6E8A-4147-A177-3AD203B41FA5}">
                      <a16:colId xmlns:a16="http://schemas.microsoft.com/office/drawing/2014/main" val="20003"/>
                    </a:ext>
                  </a:extLst>
                </a:gridCol>
                <a:gridCol w="485125">
                  <a:extLst>
                    <a:ext uri="{9D8B030D-6E8A-4147-A177-3AD203B41FA5}">
                      <a16:colId xmlns:a16="http://schemas.microsoft.com/office/drawing/2014/main" val="20004"/>
                    </a:ext>
                  </a:extLst>
                </a:gridCol>
                <a:gridCol w="485125">
                  <a:extLst>
                    <a:ext uri="{9D8B030D-6E8A-4147-A177-3AD203B41FA5}">
                      <a16:colId xmlns:a16="http://schemas.microsoft.com/office/drawing/2014/main" val="20005"/>
                    </a:ext>
                  </a:extLst>
                </a:gridCol>
                <a:gridCol w="485125">
                  <a:extLst>
                    <a:ext uri="{9D8B030D-6E8A-4147-A177-3AD203B41FA5}">
                      <a16:colId xmlns:a16="http://schemas.microsoft.com/office/drawing/2014/main" val="20006"/>
                    </a:ext>
                  </a:extLst>
                </a:gridCol>
                <a:gridCol w="485125">
                  <a:extLst>
                    <a:ext uri="{9D8B030D-6E8A-4147-A177-3AD203B41FA5}">
                      <a16:colId xmlns:a16="http://schemas.microsoft.com/office/drawing/2014/main" val="20007"/>
                    </a:ext>
                  </a:extLst>
                </a:gridCol>
                <a:gridCol w="485125">
                  <a:extLst>
                    <a:ext uri="{9D8B030D-6E8A-4147-A177-3AD203B41FA5}">
                      <a16:colId xmlns:a16="http://schemas.microsoft.com/office/drawing/2014/main" val="20008"/>
                    </a:ext>
                  </a:extLst>
                </a:gridCol>
                <a:gridCol w="485125">
                  <a:extLst>
                    <a:ext uri="{9D8B030D-6E8A-4147-A177-3AD203B41FA5}">
                      <a16:colId xmlns:a16="http://schemas.microsoft.com/office/drawing/2014/main" val="20009"/>
                    </a:ext>
                  </a:extLst>
                </a:gridCol>
                <a:gridCol w="485125">
                  <a:extLst>
                    <a:ext uri="{9D8B030D-6E8A-4147-A177-3AD203B41FA5}">
                      <a16:colId xmlns:a16="http://schemas.microsoft.com/office/drawing/2014/main" val="20010"/>
                    </a:ext>
                  </a:extLst>
                </a:gridCol>
              </a:tblGrid>
              <a:tr h="197607">
                <a:tc>
                  <a:txBody>
                    <a:bodyPr/>
                    <a:lstStyle/>
                    <a:p>
                      <a:pPr algn="ctr" fontAlgn="ctr"/>
                      <a:r>
                        <a:rPr lang="en-US" sz="1100" b="1" i="0" u="none" strike="noStrike" dirty="0">
                          <a:effectLst/>
                          <a:latin typeface="ＭＳ Ｐゴシック"/>
                        </a:rPr>
                        <a:t>Z</a:t>
                      </a:r>
                    </a:p>
                  </a:txBody>
                  <a:tcPr marL="29974" marR="29974" marT="14986" marB="14986"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a:t>
                      </a:r>
                    </a:p>
                  </a:txBody>
                  <a:tcPr marL="29974" marR="29974" marT="14986" marB="14986" anchor="ctr">
                    <a:lnL w="6350" cap="flat" cmpd="sng" algn="ctr">
                      <a:solidFill>
                        <a:srgbClr val="000000"/>
                      </a:solidFill>
                      <a:prstDash val="solid"/>
                      <a:round/>
                      <a:headEnd type="none" w="med" len="med"/>
                      <a:tailEnd type="none" w="med" len="med"/>
                    </a:lnL>
                    <a:lnR w="6350" cap="flat" cmpd="sng" algn="ctr">
                      <a:solidFill>
                        <a:srgbClr val="9849A0"/>
                      </a:solidFill>
                      <a:prstDash val="solid"/>
                      <a:round/>
                      <a:headEnd type="none" w="med" len="med"/>
                      <a:tailEnd type="none" w="med" len="med"/>
                    </a:lnR>
                    <a:lnT w="6350" cap="flat" cmpd="sng" algn="ctr">
                      <a:solidFill>
                        <a:srgbClr val="9849A0"/>
                      </a:solidFill>
                      <a:prstDash val="solid"/>
                      <a:round/>
                      <a:headEnd type="none" w="med" len="med"/>
                      <a:tailEnd type="none" w="med" len="med"/>
                    </a:lnT>
                    <a:lnB w="6350" cap="flat" cmpd="sng" algn="ctr">
                      <a:solidFill>
                        <a:srgbClr val="9849A0"/>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0.01</a:t>
                      </a:r>
                    </a:p>
                  </a:txBody>
                  <a:tcPr marL="29974" marR="29974" marT="14986" marB="14986" anchor="ctr">
                    <a:lnL w="6350" cap="flat" cmpd="sng" algn="ctr">
                      <a:solidFill>
                        <a:srgbClr val="9849A0"/>
                      </a:solidFill>
                      <a:prstDash val="solid"/>
                      <a:round/>
                      <a:headEnd type="none" w="med" len="med"/>
                      <a:tailEnd type="none" w="med" len="med"/>
                    </a:lnL>
                    <a:lnR w="6350" cap="flat" cmpd="sng" algn="ctr">
                      <a:solidFill>
                        <a:srgbClr val="B04CA0"/>
                      </a:solidFill>
                      <a:prstDash val="solid"/>
                      <a:round/>
                      <a:headEnd type="none" w="med" len="med"/>
                      <a:tailEnd type="none" w="med" len="med"/>
                    </a:lnR>
                    <a:lnT w="6350" cap="flat" cmpd="sng" algn="ctr">
                      <a:solidFill>
                        <a:srgbClr val="B04CA0"/>
                      </a:solidFill>
                      <a:prstDash val="solid"/>
                      <a:round/>
                      <a:headEnd type="none" w="med" len="med"/>
                      <a:tailEnd type="none" w="med" len="med"/>
                    </a:lnT>
                    <a:lnB w="6350" cap="flat" cmpd="sng" algn="ctr">
                      <a:solidFill>
                        <a:srgbClr val="B04CA0"/>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0.02</a:t>
                      </a:r>
                    </a:p>
                  </a:txBody>
                  <a:tcPr marL="29974" marR="29974" marT="14986" marB="14986" anchor="ctr">
                    <a:lnL w="6350" cap="flat" cmpd="sng" algn="ctr">
                      <a:solidFill>
                        <a:srgbClr val="B04CA0"/>
                      </a:solidFill>
                      <a:prstDash val="solid"/>
                      <a:round/>
                      <a:headEnd type="none" w="med" len="med"/>
                      <a:tailEnd type="none" w="med" len="med"/>
                    </a:lnL>
                    <a:lnR w="6350" cap="flat" cmpd="sng" algn="ctr">
                      <a:solidFill>
                        <a:srgbClr val="004DA0"/>
                      </a:solidFill>
                      <a:prstDash val="solid"/>
                      <a:round/>
                      <a:headEnd type="none" w="med" len="med"/>
                      <a:tailEnd type="none" w="med" len="med"/>
                    </a:lnR>
                    <a:lnT w="6350" cap="flat" cmpd="sng" algn="ctr">
                      <a:solidFill>
                        <a:srgbClr val="004DA0"/>
                      </a:solidFill>
                      <a:prstDash val="solid"/>
                      <a:round/>
                      <a:headEnd type="none" w="med" len="med"/>
                      <a:tailEnd type="none" w="med" len="med"/>
                    </a:lnT>
                    <a:lnB w="6350" cap="flat" cmpd="sng" algn="ctr">
                      <a:solidFill>
                        <a:srgbClr val="004DA0"/>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0.03</a:t>
                      </a:r>
                    </a:p>
                  </a:txBody>
                  <a:tcPr marL="29974" marR="29974" marT="14986" marB="14986" anchor="ctr">
                    <a:lnL w="6350" cap="flat" cmpd="sng" algn="ctr">
                      <a:solidFill>
                        <a:srgbClr val="004DA0"/>
                      </a:solidFill>
                      <a:prstDash val="solid"/>
                      <a:round/>
                      <a:headEnd type="none" w="med" len="med"/>
                      <a:tailEnd type="none" w="med" len="med"/>
                    </a:lnL>
                    <a:lnR w="6350" cap="flat" cmpd="sng" algn="ctr">
                      <a:solidFill>
                        <a:srgbClr val="484DA0"/>
                      </a:solidFill>
                      <a:prstDash val="solid"/>
                      <a:round/>
                      <a:headEnd type="none" w="med" len="med"/>
                      <a:tailEnd type="none" w="med" len="med"/>
                    </a:lnR>
                    <a:lnT w="6350" cap="flat" cmpd="sng" algn="ctr">
                      <a:solidFill>
                        <a:srgbClr val="484DA0"/>
                      </a:solidFill>
                      <a:prstDash val="solid"/>
                      <a:round/>
                      <a:headEnd type="none" w="med" len="med"/>
                      <a:tailEnd type="none" w="med" len="med"/>
                    </a:lnT>
                    <a:lnB w="6350" cap="flat" cmpd="sng" algn="ctr">
                      <a:solidFill>
                        <a:srgbClr val="484DA0"/>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0.04</a:t>
                      </a:r>
                    </a:p>
                  </a:txBody>
                  <a:tcPr marL="29974" marR="29974" marT="14986" marB="14986" anchor="ctr">
                    <a:lnL w="6350" cap="flat" cmpd="sng" algn="ctr">
                      <a:solidFill>
                        <a:srgbClr val="484DA0"/>
                      </a:solidFill>
                      <a:prstDash val="solid"/>
                      <a:round/>
                      <a:headEnd type="none" w="med" len="med"/>
                      <a:tailEnd type="none" w="med" len="med"/>
                    </a:lnL>
                    <a:lnR w="6350" cap="flat" cmpd="sng" algn="ctr">
                      <a:solidFill>
                        <a:srgbClr val="804DA0"/>
                      </a:solidFill>
                      <a:prstDash val="solid"/>
                      <a:round/>
                      <a:headEnd type="none" w="med" len="med"/>
                      <a:tailEnd type="none" w="med" len="med"/>
                    </a:lnR>
                    <a:lnT w="6350" cap="flat" cmpd="sng" algn="ctr">
                      <a:solidFill>
                        <a:srgbClr val="804DA0"/>
                      </a:solidFill>
                      <a:prstDash val="solid"/>
                      <a:round/>
                      <a:headEnd type="none" w="med" len="med"/>
                      <a:tailEnd type="none" w="med" len="med"/>
                    </a:lnT>
                    <a:lnB w="6350" cap="flat" cmpd="sng" algn="ctr">
                      <a:solidFill>
                        <a:srgbClr val="804DA0"/>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0.05</a:t>
                      </a:r>
                    </a:p>
                  </a:txBody>
                  <a:tcPr marL="29974" marR="29974" marT="14986" marB="14986" anchor="ctr">
                    <a:lnL w="6350" cap="flat" cmpd="sng" algn="ctr">
                      <a:solidFill>
                        <a:srgbClr val="804DA0"/>
                      </a:solidFill>
                      <a:prstDash val="solid"/>
                      <a:round/>
                      <a:headEnd type="none" w="med" len="med"/>
                      <a:tailEnd type="none" w="med" len="med"/>
                    </a:lnL>
                    <a:lnR w="6350" cap="flat" cmpd="sng" algn="ctr">
                      <a:solidFill>
                        <a:srgbClr val="C84DA0"/>
                      </a:solidFill>
                      <a:prstDash val="solid"/>
                      <a:round/>
                      <a:headEnd type="none" w="med" len="med"/>
                      <a:tailEnd type="none" w="med" len="med"/>
                    </a:lnR>
                    <a:lnT w="6350" cap="flat" cmpd="sng" algn="ctr">
                      <a:solidFill>
                        <a:srgbClr val="C84DA0"/>
                      </a:solidFill>
                      <a:prstDash val="solid"/>
                      <a:round/>
                      <a:headEnd type="none" w="med" len="med"/>
                      <a:tailEnd type="none" w="med" len="med"/>
                    </a:lnT>
                    <a:lnB w="6350" cap="flat" cmpd="sng" algn="ctr">
                      <a:solidFill>
                        <a:srgbClr val="C84DA0"/>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0.06</a:t>
                      </a:r>
                    </a:p>
                  </a:txBody>
                  <a:tcPr marL="29974" marR="29974" marT="14986" marB="14986" anchor="ctr">
                    <a:lnL w="6350" cap="flat" cmpd="sng" algn="ctr">
                      <a:solidFill>
                        <a:srgbClr val="C84DA0"/>
                      </a:solidFill>
                      <a:prstDash val="solid"/>
                      <a:round/>
                      <a:headEnd type="none" w="med" len="med"/>
                      <a:tailEnd type="none" w="med" len="med"/>
                    </a:lnL>
                    <a:lnR w="6350" cap="flat" cmpd="sng" algn="ctr">
                      <a:solidFill>
                        <a:srgbClr val="E01792"/>
                      </a:solidFill>
                      <a:prstDash val="solid"/>
                      <a:round/>
                      <a:headEnd type="none" w="med" len="med"/>
                      <a:tailEnd type="none" w="med" len="med"/>
                    </a:lnR>
                    <a:lnT w="6350" cap="flat" cmpd="sng" algn="ctr">
                      <a:solidFill>
                        <a:srgbClr val="E01792"/>
                      </a:solidFill>
                      <a:prstDash val="solid"/>
                      <a:round/>
                      <a:headEnd type="none" w="med" len="med"/>
                      <a:tailEnd type="none" w="med" len="med"/>
                    </a:lnT>
                    <a:lnB w="6350" cap="flat" cmpd="sng" algn="ctr">
                      <a:solidFill>
                        <a:srgbClr val="E01792"/>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0.07</a:t>
                      </a:r>
                    </a:p>
                  </a:txBody>
                  <a:tcPr marL="29974" marR="29974" marT="14986" marB="14986" anchor="ctr">
                    <a:lnL w="6350" cap="flat" cmpd="sng" algn="ctr">
                      <a:solidFill>
                        <a:srgbClr val="E01792"/>
                      </a:solidFill>
                      <a:prstDash val="solid"/>
                      <a:round/>
                      <a:headEnd type="none" w="med" len="med"/>
                      <a:tailEnd type="none" w="med" len="med"/>
                    </a:lnL>
                    <a:lnR w="6350" cap="flat" cmpd="sng" algn="ctr">
                      <a:solidFill>
                        <a:srgbClr val="001892"/>
                      </a:solidFill>
                      <a:prstDash val="solid"/>
                      <a:round/>
                      <a:headEnd type="none" w="med" len="med"/>
                      <a:tailEnd type="none" w="med" len="med"/>
                    </a:lnR>
                    <a:lnT w="6350" cap="flat" cmpd="sng" algn="ctr">
                      <a:solidFill>
                        <a:srgbClr val="001892"/>
                      </a:solidFill>
                      <a:prstDash val="solid"/>
                      <a:round/>
                      <a:headEnd type="none" w="med" len="med"/>
                      <a:tailEnd type="none" w="med" len="med"/>
                    </a:lnT>
                    <a:lnB w="6350" cap="flat" cmpd="sng" algn="ctr">
                      <a:solidFill>
                        <a:srgbClr val="001892"/>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0.08</a:t>
                      </a:r>
                    </a:p>
                  </a:txBody>
                  <a:tcPr marL="29974" marR="29974" marT="14986" marB="14986" anchor="ctr">
                    <a:lnL w="6350" cap="flat" cmpd="sng" algn="ctr">
                      <a:solidFill>
                        <a:srgbClr val="001892"/>
                      </a:solidFill>
                      <a:prstDash val="solid"/>
                      <a:round/>
                      <a:headEnd type="none" w="med" len="med"/>
                      <a:tailEnd type="none" w="med" len="med"/>
                    </a:lnL>
                    <a:lnR w="6350" cap="flat" cmpd="sng" algn="ctr">
                      <a:solidFill>
                        <a:srgbClr val="001792"/>
                      </a:solidFill>
                      <a:prstDash val="solid"/>
                      <a:round/>
                      <a:headEnd type="none" w="med" len="med"/>
                      <a:tailEnd type="none" w="med" len="med"/>
                    </a:lnR>
                    <a:lnT w="6350" cap="flat" cmpd="sng" algn="ctr">
                      <a:solidFill>
                        <a:srgbClr val="001792"/>
                      </a:solidFill>
                      <a:prstDash val="solid"/>
                      <a:round/>
                      <a:headEnd type="none" w="med" len="med"/>
                      <a:tailEnd type="none" w="med" len="med"/>
                    </a:lnT>
                    <a:lnB w="6350" cap="flat" cmpd="sng" algn="ctr">
                      <a:solidFill>
                        <a:srgbClr val="001792"/>
                      </a:solidFill>
                      <a:prstDash val="solid"/>
                      <a:round/>
                      <a:headEnd type="none" w="med" len="med"/>
                      <a:tailEnd type="none" w="med" len="med"/>
                    </a:lnB>
                    <a:solidFill>
                      <a:srgbClr val="FFFFCC"/>
                    </a:solidFill>
                  </a:tcPr>
                </a:tc>
                <a:tc>
                  <a:txBody>
                    <a:bodyPr/>
                    <a:lstStyle/>
                    <a:p>
                      <a:pPr algn="ctr" fontAlgn="ctr"/>
                      <a:r>
                        <a:rPr lang="en-US" altLang="ja-JP" sz="1100" b="1" i="0" u="none" strike="noStrike" dirty="0">
                          <a:effectLst/>
                          <a:latin typeface="ＭＳ Ｐゴシック"/>
                        </a:rPr>
                        <a:t>0.09</a:t>
                      </a:r>
                    </a:p>
                  </a:txBody>
                  <a:tcPr marL="29974" marR="29974" marT="14986" marB="14986" anchor="ctr">
                    <a:lnL w="6350" cap="flat" cmpd="sng" algn="ctr">
                      <a:solidFill>
                        <a:srgbClr val="001792"/>
                      </a:solidFill>
                      <a:prstDash val="solid"/>
                      <a:round/>
                      <a:headEnd type="none" w="med" len="med"/>
                      <a:tailEnd type="none" w="med" len="med"/>
                    </a:lnL>
                    <a:lnR w="6350" cap="flat" cmpd="sng" algn="ctr">
                      <a:solidFill>
                        <a:srgbClr val="801792"/>
                      </a:solidFill>
                      <a:prstDash val="solid"/>
                      <a:round/>
                      <a:headEnd type="none" w="med" len="med"/>
                      <a:tailEnd type="none" w="med" len="med"/>
                    </a:lnR>
                    <a:lnT w="6350" cap="flat" cmpd="sng" algn="ctr">
                      <a:solidFill>
                        <a:srgbClr val="801792"/>
                      </a:solidFill>
                      <a:prstDash val="solid"/>
                      <a:round/>
                      <a:headEnd type="none" w="med" len="med"/>
                      <a:tailEnd type="none" w="med" len="med"/>
                    </a:lnT>
                    <a:lnB w="6350" cap="flat" cmpd="sng" algn="ctr">
                      <a:solidFill>
                        <a:srgbClr val="801792"/>
                      </a:solidFill>
                      <a:prstDash val="solid"/>
                      <a:round/>
                      <a:headEnd type="none" w="med" len="med"/>
                      <a:tailEnd type="none" w="med" len="med"/>
                    </a:lnB>
                    <a:solidFill>
                      <a:srgbClr val="FFFFCC"/>
                    </a:solidFill>
                  </a:tcPr>
                </a:tc>
                <a:extLst>
                  <a:ext uri="{0D108BD9-81ED-4DB2-BD59-A6C34878D82A}">
                    <a16:rowId xmlns:a16="http://schemas.microsoft.com/office/drawing/2014/main" val="10000"/>
                  </a:ext>
                </a:extLst>
              </a:tr>
              <a:tr h="197607">
                <a:tc>
                  <a:txBody>
                    <a:bodyPr/>
                    <a:lstStyle/>
                    <a:p>
                      <a:pPr algn="ctr" fontAlgn="ctr"/>
                      <a:r>
                        <a:rPr lang="en-US" altLang="ja-JP" sz="1100" b="1" i="0" u="none" strike="noStrike" dirty="0">
                          <a:effectLst/>
                          <a:latin typeface="ＭＳ Ｐゴシック"/>
                        </a:rPr>
                        <a:t>0.0 </a:t>
                      </a:r>
                    </a:p>
                  </a:txBody>
                  <a:tcPr marL="29974" marR="29974" marT="14986" marB="14986" anchor="ctr">
                    <a:lnL w="6350" cap="flat" cmpd="sng" algn="ctr">
                      <a:solidFill>
                        <a:srgbClr val="9036C1"/>
                      </a:solidFill>
                      <a:prstDash val="solid"/>
                      <a:round/>
                      <a:headEnd type="none" w="med" len="med"/>
                      <a:tailEnd type="none" w="med" len="med"/>
                    </a:lnL>
                    <a:lnR w="6350" cap="flat" cmpd="sng" algn="ctr">
                      <a:solidFill>
                        <a:srgbClr val="9036C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036C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.0000 </a:t>
                      </a:r>
                    </a:p>
                  </a:txBody>
                  <a:tcPr marL="29974" marR="29974" marT="14986" marB="14986" anchor="ctr">
                    <a:lnL w="6350" cap="flat" cmpd="sng" algn="ctr">
                      <a:solidFill>
                        <a:srgbClr val="9036C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9849A0"/>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.0040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B04CA0"/>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.0080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DA0"/>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.0120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484DA0"/>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.0160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804DA0"/>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.0199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C84DA0"/>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.0239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E01792"/>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.0279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1892"/>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.0319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1792"/>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.0359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801792"/>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01"/>
                  </a:ext>
                </a:extLst>
              </a:tr>
              <a:tr h="197607">
                <a:tc>
                  <a:txBody>
                    <a:bodyPr/>
                    <a:lstStyle/>
                    <a:p>
                      <a:pPr algn="ctr" fontAlgn="ctr"/>
                      <a:r>
                        <a:rPr lang="en-US" altLang="ja-JP" sz="1100" b="1" i="0" u="none" strike="noStrike" dirty="0">
                          <a:effectLst/>
                          <a:latin typeface="ＭＳ Ｐゴシック"/>
                        </a:rPr>
                        <a:t>0.1 </a:t>
                      </a:r>
                    </a:p>
                  </a:txBody>
                  <a:tcPr marL="29974" marR="29974" marT="14986" marB="14986" anchor="ctr">
                    <a:lnL w="6350" cap="flat" cmpd="sng" algn="ctr">
                      <a:solidFill>
                        <a:srgbClr val="3030C1"/>
                      </a:solidFill>
                      <a:prstDash val="solid"/>
                      <a:round/>
                      <a:headEnd type="none" w="med" len="med"/>
                      <a:tailEnd type="none" w="med" len="med"/>
                    </a:lnL>
                    <a:lnR w="6350" cap="flat" cmpd="sng" algn="ctr">
                      <a:solidFill>
                        <a:srgbClr val="3030C1"/>
                      </a:solidFill>
                      <a:prstDash val="solid"/>
                      <a:round/>
                      <a:headEnd type="none" w="med" len="med"/>
                      <a:tailEnd type="none" w="med" len="med"/>
                    </a:lnR>
                    <a:lnT w="6350" cap="flat" cmpd="sng" algn="ctr">
                      <a:solidFill>
                        <a:srgbClr val="9036C1"/>
                      </a:solidFill>
                      <a:prstDash val="solid"/>
                      <a:round/>
                      <a:headEnd type="none" w="med" len="med"/>
                      <a:tailEnd type="none" w="med" len="med"/>
                    </a:lnT>
                    <a:lnB w="6350" cap="flat" cmpd="sng" algn="ctr">
                      <a:solidFill>
                        <a:srgbClr val="3030C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.0398 </a:t>
                      </a:r>
                    </a:p>
                  </a:txBody>
                  <a:tcPr marL="29974" marR="29974" marT="14986" marB="14986" anchor="ctr">
                    <a:lnL w="6350" cap="flat" cmpd="sng" algn="ctr">
                      <a:solidFill>
                        <a:srgbClr val="3030C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.0438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.0478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.0517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.0557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.0596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.0636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.0675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.0714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.0753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02"/>
                  </a:ext>
                </a:extLst>
              </a:tr>
              <a:tr h="197607">
                <a:tc>
                  <a:txBody>
                    <a:bodyPr/>
                    <a:lstStyle/>
                    <a:p>
                      <a:pPr algn="ctr" fontAlgn="ctr"/>
                      <a:r>
                        <a:rPr lang="en-US" altLang="ja-JP" sz="1100" b="1" i="0" u="none" strike="noStrike" dirty="0">
                          <a:effectLst/>
                          <a:latin typeface="ＭＳ Ｐゴシック"/>
                        </a:rPr>
                        <a:t>0.2 </a:t>
                      </a:r>
                    </a:p>
                  </a:txBody>
                  <a:tcPr marL="29974" marR="29974" marT="14986" marB="14986" anchor="ctr">
                    <a:lnL w="6350" cap="flat" cmpd="sng" algn="ctr">
                      <a:solidFill>
                        <a:srgbClr val="4075D5"/>
                      </a:solidFill>
                      <a:prstDash val="solid"/>
                      <a:round/>
                      <a:headEnd type="none" w="med" len="med"/>
                      <a:tailEnd type="none" w="med" len="med"/>
                    </a:lnL>
                    <a:lnR w="6350" cap="flat" cmpd="sng" algn="ctr">
                      <a:solidFill>
                        <a:srgbClr val="4075D5"/>
                      </a:solidFill>
                      <a:prstDash val="solid"/>
                      <a:round/>
                      <a:headEnd type="none" w="med" len="med"/>
                      <a:tailEnd type="none" w="med" len="med"/>
                    </a:lnR>
                    <a:lnT w="6350" cap="flat" cmpd="sng" algn="ctr">
                      <a:solidFill>
                        <a:srgbClr val="3030C1"/>
                      </a:solidFill>
                      <a:prstDash val="solid"/>
                      <a:round/>
                      <a:headEnd type="none" w="med" len="med"/>
                      <a:tailEnd type="none" w="med" len="med"/>
                    </a:lnT>
                    <a:lnB w="6350" cap="flat" cmpd="sng" algn="ctr">
                      <a:solidFill>
                        <a:srgbClr val="4075D5"/>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.0793 </a:t>
                      </a:r>
                    </a:p>
                  </a:txBody>
                  <a:tcPr marL="29974" marR="29974" marT="14986" marB="14986" anchor="ctr">
                    <a:lnL w="6350" cap="flat" cmpd="sng" algn="ctr">
                      <a:solidFill>
                        <a:srgbClr val="4075D5"/>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.0832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.0871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.0910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.0948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.0987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.1026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.1064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.1103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.1141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03"/>
                  </a:ext>
                </a:extLst>
              </a:tr>
              <a:tr h="197607">
                <a:tc>
                  <a:txBody>
                    <a:bodyPr/>
                    <a:lstStyle/>
                    <a:p>
                      <a:pPr algn="ctr" fontAlgn="ctr"/>
                      <a:r>
                        <a:rPr lang="en-US" altLang="ja-JP" sz="1100" b="1" i="0" u="none" strike="noStrike" dirty="0">
                          <a:effectLst/>
                          <a:latin typeface="ＭＳ Ｐゴシック"/>
                        </a:rPr>
                        <a:t>0.3 </a:t>
                      </a:r>
                    </a:p>
                  </a:txBody>
                  <a:tcPr marL="29974" marR="29974" marT="14986" marB="14986" anchor="ctr">
                    <a:lnL w="6350" cap="flat" cmpd="sng" algn="ctr">
                      <a:solidFill>
                        <a:srgbClr val="F069B3"/>
                      </a:solidFill>
                      <a:prstDash val="solid"/>
                      <a:round/>
                      <a:headEnd type="none" w="med" len="med"/>
                      <a:tailEnd type="none" w="med" len="med"/>
                    </a:lnL>
                    <a:lnR w="6350" cap="flat" cmpd="sng" algn="ctr">
                      <a:solidFill>
                        <a:srgbClr val="F069B3"/>
                      </a:solidFill>
                      <a:prstDash val="solid"/>
                      <a:round/>
                      <a:headEnd type="none" w="med" len="med"/>
                      <a:tailEnd type="none" w="med" len="med"/>
                    </a:lnR>
                    <a:lnT w="6350" cap="flat" cmpd="sng" algn="ctr">
                      <a:solidFill>
                        <a:srgbClr val="4075D5"/>
                      </a:solidFill>
                      <a:prstDash val="solid"/>
                      <a:round/>
                      <a:headEnd type="none" w="med" len="med"/>
                      <a:tailEnd type="none" w="med" len="med"/>
                    </a:lnT>
                    <a:lnB w="6350" cap="flat" cmpd="sng" algn="ctr">
                      <a:solidFill>
                        <a:srgbClr val="F069B3"/>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.1179 </a:t>
                      </a:r>
                    </a:p>
                  </a:txBody>
                  <a:tcPr marL="29974" marR="29974" marT="14986" marB="14986" anchor="ctr">
                    <a:lnL w="6350" cap="flat" cmpd="sng" algn="ctr">
                      <a:solidFill>
                        <a:srgbClr val="F069B3"/>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.1217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.1255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.1293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.1331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.1368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.1406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.1443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.1480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.1517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04"/>
                  </a:ext>
                </a:extLst>
              </a:tr>
              <a:tr h="197607">
                <a:tc>
                  <a:txBody>
                    <a:bodyPr/>
                    <a:lstStyle/>
                    <a:p>
                      <a:pPr algn="ctr" fontAlgn="ctr"/>
                      <a:r>
                        <a:rPr lang="en-US" altLang="ja-JP" sz="1100" b="1" i="0" u="none" strike="noStrike" dirty="0">
                          <a:effectLst/>
                          <a:latin typeface="ＭＳ Ｐゴシック"/>
                        </a:rPr>
                        <a:t>0.4 </a:t>
                      </a:r>
                    </a:p>
                  </a:txBody>
                  <a:tcPr marL="29974" marR="29974" marT="14986" marB="14986" anchor="ctr">
                    <a:lnL w="6350" cap="flat" cmpd="sng" algn="ctr">
                      <a:solidFill>
                        <a:srgbClr val="1068B4"/>
                      </a:solidFill>
                      <a:prstDash val="solid"/>
                      <a:round/>
                      <a:headEnd type="none" w="med" len="med"/>
                      <a:tailEnd type="none" w="med" len="med"/>
                    </a:lnL>
                    <a:lnR w="6350" cap="flat" cmpd="sng" algn="ctr">
                      <a:solidFill>
                        <a:srgbClr val="1068B4"/>
                      </a:solidFill>
                      <a:prstDash val="solid"/>
                      <a:round/>
                      <a:headEnd type="none" w="med" len="med"/>
                      <a:tailEnd type="none" w="med" len="med"/>
                    </a:lnR>
                    <a:lnT w="6350" cap="flat" cmpd="sng" algn="ctr">
                      <a:solidFill>
                        <a:srgbClr val="F069B3"/>
                      </a:solidFill>
                      <a:prstDash val="solid"/>
                      <a:round/>
                      <a:headEnd type="none" w="med" len="med"/>
                      <a:tailEnd type="none" w="med" len="med"/>
                    </a:lnT>
                    <a:lnB w="6350" cap="flat" cmpd="sng" algn="ctr">
                      <a:solidFill>
                        <a:srgbClr val="1068B4"/>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.1554 </a:t>
                      </a:r>
                    </a:p>
                  </a:txBody>
                  <a:tcPr marL="29974" marR="29974" marT="14986" marB="14986" anchor="ctr">
                    <a:lnL w="6350" cap="flat" cmpd="sng" algn="ctr">
                      <a:solidFill>
                        <a:srgbClr val="1068B4"/>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.1591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.1628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.1664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.1700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.1736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.1772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.1808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.1844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.1879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05"/>
                  </a:ext>
                </a:extLst>
              </a:tr>
              <a:tr h="197607">
                <a:tc>
                  <a:txBody>
                    <a:bodyPr/>
                    <a:lstStyle/>
                    <a:p>
                      <a:pPr algn="ctr" fontAlgn="ctr"/>
                      <a:r>
                        <a:rPr lang="en-US" altLang="ja-JP" sz="1100" b="1" i="0" u="none" strike="noStrike" dirty="0">
                          <a:effectLst/>
                          <a:latin typeface="ＭＳ Ｐゴシック"/>
                        </a:rPr>
                        <a:t>0.5 </a:t>
                      </a:r>
                    </a:p>
                  </a:txBody>
                  <a:tcPr marL="29974" marR="29974" marT="14986" marB="14986" anchor="ctr">
                    <a:lnL w="6350" cap="flat" cmpd="sng" algn="ctr">
                      <a:solidFill>
                        <a:srgbClr val="9003BE"/>
                      </a:solidFill>
                      <a:prstDash val="solid"/>
                      <a:round/>
                      <a:headEnd type="none" w="med" len="med"/>
                      <a:tailEnd type="none" w="med" len="med"/>
                    </a:lnL>
                    <a:lnR w="6350" cap="flat" cmpd="sng" algn="ctr">
                      <a:solidFill>
                        <a:srgbClr val="9003BE"/>
                      </a:solidFill>
                      <a:prstDash val="solid"/>
                      <a:round/>
                      <a:headEnd type="none" w="med" len="med"/>
                      <a:tailEnd type="none" w="med" len="med"/>
                    </a:lnR>
                    <a:lnT w="6350" cap="flat" cmpd="sng" algn="ctr">
                      <a:solidFill>
                        <a:srgbClr val="1068B4"/>
                      </a:solidFill>
                      <a:prstDash val="solid"/>
                      <a:round/>
                      <a:headEnd type="none" w="med" len="med"/>
                      <a:tailEnd type="none" w="med" len="med"/>
                    </a:lnT>
                    <a:lnB w="6350" cap="flat" cmpd="sng" algn="ctr">
                      <a:solidFill>
                        <a:srgbClr val="9003BE"/>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.1915 </a:t>
                      </a:r>
                    </a:p>
                  </a:txBody>
                  <a:tcPr marL="29974" marR="29974" marT="14986" marB="14986" anchor="ctr">
                    <a:lnL w="6350" cap="flat" cmpd="sng" algn="ctr">
                      <a:solidFill>
                        <a:srgbClr val="9003BE"/>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.1950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.1985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.2019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.2054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.2088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.2123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.2157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.2190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.2224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06"/>
                  </a:ext>
                </a:extLst>
              </a:tr>
              <a:tr h="197607">
                <a:tc>
                  <a:txBody>
                    <a:bodyPr/>
                    <a:lstStyle/>
                    <a:p>
                      <a:pPr algn="ctr" fontAlgn="ctr"/>
                      <a:r>
                        <a:rPr lang="en-US" altLang="ja-JP" sz="1100" b="1" i="0" u="none" strike="noStrike" dirty="0">
                          <a:effectLst/>
                          <a:latin typeface="ＭＳ Ｐゴシック"/>
                        </a:rPr>
                        <a:t>0.6 </a:t>
                      </a:r>
                    </a:p>
                  </a:txBody>
                  <a:tcPr marL="29974" marR="29974" marT="14986" marB="14986" anchor="ctr">
                    <a:lnL w="6350" cap="flat" cmpd="sng" algn="ctr">
                      <a:solidFill>
                        <a:srgbClr val="608CC2"/>
                      </a:solidFill>
                      <a:prstDash val="solid"/>
                      <a:round/>
                      <a:headEnd type="none" w="med" len="med"/>
                      <a:tailEnd type="none" w="med" len="med"/>
                    </a:lnL>
                    <a:lnR w="6350" cap="flat" cmpd="sng" algn="ctr">
                      <a:solidFill>
                        <a:srgbClr val="608CC2"/>
                      </a:solidFill>
                      <a:prstDash val="solid"/>
                      <a:round/>
                      <a:headEnd type="none" w="med" len="med"/>
                      <a:tailEnd type="none" w="med" len="med"/>
                    </a:lnR>
                    <a:lnT w="6350" cap="flat" cmpd="sng" algn="ctr">
                      <a:solidFill>
                        <a:srgbClr val="9003BE"/>
                      </a:solidFill>
                      <a:prstDash val="solid"/>
                      <a:round/>
                      <a:headEnd type="none" w="med" len="med"/>
                      <a:tailEnd type="none" w="med" len="med"/>
                    </a:lnT>
                    <a:lnB w="6350" cap="flat" cmpd="sng" algn="ctr">
                      <a:solidFill>
                        <a:srgbClr val="608CC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.2257 </a:t>
                      </a:r>
                    </a:p>
                  </a:txBody>
                  <a:tcPr marL="29974" marR="29974" marT="14986" marB="14986" anchor="ctr">
                    <a:lnL w="6350" cap="flat" cmpd="sng" algn="ctr">
                      <a:solidFill>
                        <a:srgbClr val="608CC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.2291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.2324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.2357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.2389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.2422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.2454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.2486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.2517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.2549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07"/>
                  </a:ext>
                </a:extLst>
              </a:tr>
              <a:tr h="197607">
                <a:tc>
                  <a:txBody>
                    <a:bodyPr/>
                    <a:lstStyle/>
                    <a:p>
                      <a:pPr algn="ctr" fontAlgn="ctr"/>
                      <a:r>
                        <a:rPr lang="en-US" altLang="ja-JP" sz="1100" b="1" i="0" u="none" strike="noStrike" dirty="0">
                          <a:effectLst/>
                          <a:latin typeface="ＭＳ Ｐゴシック"/>
                        </a:rPr>
                        <a:t>0.7 </a:t>
                      </a:r>
                    </a:p>
                  </a:txBody>
                  <a:tcPr marL="29974" marR="29974" marT="14986" marB="14986" anchor="ctr">
                    <a:lnL w="6350" cap="flat" cmpd="sng" algn="ctr">
                      <a:solidFill>
                        <a:srgbClr val="70EBC2"/>
                      </a:solidFill>
                      <a:prstDash val="solid"/>
                      <a:round/>
                      <a:headEnd type="none" w="med" len="med"/>
                      <a:tailEnd type="none" w="med" len="med"/>
                    </a:lnL>
                    <a:lnR w="6350" cap="flat" cmpd="sng" algn="ctr">
                      <a:solidFill>
                        <a:srgbClr val="70EBC2"/>
                      </a:solidFill>
                      <a:prstDash val="solid"/>
                      <a:round/>
                      <a:headEnd type="none" w="med" len="med"/>
                      <a:tailEnd type="none" w="med" len="med"/>
                    </a:lnR>
                    <a:lnT w="6350" cap="flat" cmpd="sng" algn="ctr">
                      <a:solidFill>
                        <a:srgbClr val="608CC2"/>
                      </a:solidFill>
                      <a:prstDash val="solid"/>
                      <a:round/>
                      <a:headEnd type="none" w="med" len="med"/>
                      <a:tailEnd type="none" w="med" len="med"/>
                    </a:lnT>
                    <a:lnB w="6350" cap="flat" cmpd="sng" algn="ctr">
                      <a:solidFill>
                        <a:srgbClr val="70EBC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.2580 </a:t>
                      </a:r>
                    </a:p>
                  </a:txBody>
                  <a:tcPr marL="29974" marR="29974" marT="14986" marB="14986" anchor="ctr">
                    <a:lnL w="6350" cap="flat" cmpd="sng" algn="ctr">
                      <a:solidFill>
                        <a:srgbClr val="70EBC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.2611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.2642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.2673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.2704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.2734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.2764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.2794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.2823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.2852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08"/>
                  </a:ext>
                </a:extLst>
              </a:tr>
              <a:tr h="197607">
                <a:tc>
                  <a:txBody>
                    <a:bodyPr/>
                    <a:lstStyle/>
                    <a:p>
                      <a:pPr algn="ctr" fontAlgn="ctr"/>
                      <a:r>
                        <a:rPr lang="en-US" altLang="ja-JP" sz="1100" b="1" i="0" u="none" strike="noStrike" dirty="0">
                          <a:effectLst/>
                          <a:latin typeface="ＭＳ Ｐゴシック"/>
                        </a:rPr>
                        <a:t>0.8 </a:t>
                      </a:r>
                    </a:p>
                  </a:txBody>
                  <a:tcPr marL="29974" marR="29974" marT="14986" marB="14986" anchor="ctr">
                    <a:lnL w="6350" cap="flat" cmpd="sng" algn="ctr">
                      <a:solidFill>
                        <a:srgbClr val="1008C8"/>
                      </a:solidFill>
                      <a:prstDash val="solid"/>
                      <a:round/>
                      <a:headEnd type="none" w="med" len="med"/>
                      <a:tailEnd type="none" w="med" len="med"/>
                    </a:lnL>
                    <a:lnR w="6350" cap="flat" cmpd="sng" algn="ctr">
                      <a:solidFill>
                        <a:srgbClr val="1008C8"/>
                      </a:solidFill>
                      <a:prstDash val="solid"/>
                      <a:round/>
                      <a:headEnd type="none" w="med" len="med"/>
                      <a:tailEnd type="none" w="med" len="med"/>
                    </a:lnR>
                    <a:lnT w="6350" cap="flat" cmpd="sng" algn="ctr">
                      <a:solidFill>
                        <a:srgbClr val="70EBC2"/>
                      </a:solidFill>
                      <a:prstDash val="solid"/>
                      <a:round/>
                      <a:headEnd type="none" w="med" len="med"/>
                      <a:tailEnd type="none" w="med" len="med"/>
                    </a:lnT>
                    <a:lnB w="6350" cap="flat" cmpd="sng" algn="ctr">
                      <a:solidFill>
                        <a:srgbClr val="1008C8"/>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.2881 </a:t>
                      </a:r>
                    </a:p>
                  </a:txBody>
                  <a:tcPr marL="29974" marR="29974" marT="14986" marB="14986" anchor="ctr">
                    <a:lnL w="6350" cap="flat" cmpd="sng" algn="ctr">
                      <a:solidFill>
                        <a:srgbClr val="1008C8"/>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.2910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.2939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.2967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.2995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.3023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.3051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.3078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.3106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.3133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09"/>
                  </a:ext>
                </a:extLst>
              </a:tr>
              <a:tr h="197607">
                <a:tc>
                  <a:txBody>
                    <a:bodyPr/>
                    <a:lstStyle/>
                    <a:p>
                      <a:pPr algn="ctr" fontAlgn="ctr"/>
                      <a:r>
                        <a:rPr lang="en-US" altLang="ja-JP" sz="1100" b="1" i="0" u="none" strike="noStrike" dirty="0">
                          <a:effectLst/>
                          <a:latin typeface="ＭＳ Ｐゴシック"/>
                        </a:rPr>
                        <a:t>0.9 </a:t>
                      </a:r>
                    </a:p>
                  </a:txBody>
                  <a:tcPr marL="29974" marR="29974" marT="14986" marB="14986" anchor="ctr">
                    <a:lnL w="6350" cap="flat" cmpd="sng" algn="ctr">
                      <a:solidFill>
                        <a:srgbClr val="E0C1CD"/>
                      </a:solidFill>
                      <a:prstDash val="solid"/>
                      <a:round/>
                      <a:headEnd type="none" w="med" len="med"/>
                      <a:tailEnd type="none" w="med" len="med"/>
                    </a:lnL>
                    <a:lnR w="6350" cap="flat" cmpd="sng" algn="ctr">
                      <a:solidFill>
                        <a:srgbClr val="E0C1CD"/>
                      </a:solidFill>
                      <a:prstDash val="solid"/>
                      <a:round/>
                      <a:headEnd type="none" w="med" len="med"/>
                      <a:tailEnd type="none" w="med" len="med"/>
                    </a:lnR>
                    <a:lnT w="6350" cap="flat" cmpd="sng" algn="ctr">
                      <a:solidFill>
                        <a:srgbClr val="1008C8"/>
                      </a:solidFill>
                      <a:prstDash val="solid"/>
                      <a:round/>
                      <a:headEnd type="none" w="med" len="med"/>
                      <a:tailEnd type="none" w="med" len="med"/>
                    </a:lnT>
                    <a:lnB w="6350" cap="flat" cmpd="sng" algn="ctr">
                      <a:solidFill>
                        <a:srgbClr val="E0C1CD"/>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.3159 </a:t>
                      </a:r>
                    </a:p>
                  </a:txBody>
                  <a:tcPr marL="29974" marR="29974" marT="14986" marB="14986" anchor="ctr">
                    <a:lnL w="6350" cap="flat" cmpd="sng" algn="ctr">
                      <a:solidFill>
                        <a:srgbClr val="E0C1CD"/>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.3186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.3212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.3238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.3264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.3289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.3315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.3340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.3365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.3389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0"/>
                  </a:ext>
                </a:extLst>
              </a:tr>
              <a:tr h="197607">
                <a:tc>
                  <a:txBody>
                    <a:bodyPr/>
                    <a:lstStyle/>
                    <a:p>
                      <a:pPr algn="ctr" fontAlgn="ctr"/>
                      <a:r>
                        <a:rPr lang="en-US" altLang="ja-JP" sz="1100" b="1" i="0" u="none" strike="noStrike" dirty="0">
                          <a:effectLst/>
                          <a:latin typeface="ＭＳ Ｐゴシック"/>
                        </a:rPr>
                        <a:t>1.0 </a:t>
                      </a:r>
                    </a:p>
                  </a:txBody>
                  <a:tcPr marL="29974" marR="29974" marT="14986" marB="14986" anchor="ctr">
                    <a:lnL w="6350" cap="flat" cmpd="sng" algn="ctr">
                      <a:solidFill>
                        <a:srgbClr val="00CFCD"/>
                      </a:solidFill>
                      <a:prstDash val="solid"/>
                      <a:round/>
                      <a:headEnd type="none" w="med" len="med"/>
                      <a:tailEnd type="none" w="med" len="med"/>
                    </a:lnL>
                    <a:lnR w="6350" cap="flat" cmpd="sng" algn="ctr">
                      <a:solidFill>
                        <a:srgbClr val="00CFCD"/>
                      </a:solidFill>
                      <a:prstDash val="solid"/>
                      <a:round/>
                      <a:headEnd type="none" w="med" len="med"/>
                      <a:tailEnd type="none" w="med" len="med"/>
                    </a:lnR>
                    <a:lnT w="6350" cap="flat" cmpd="sng" algn="ctr">
                      <a:solidFill>
                        <a:srgbClr val="E0C1CD"/>
                      </a:solidFill>
                      <a:prstDash val="solid"/>
                      <a:round/>
                      <a:headEnd type="none" w="med" len="med"/>
                      <a:tailEnd type="none" w="med" len="med"/>
                    </a:lnT>
                    <a:lnB w="6350" cap="flat" cmpd="sng" algn="ctr">
                      <a:solidFill>
                        <a:srgbClr val="00CFCD"/>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.3413 </a:t>
                      </a:r>
                    </a:p>
                  </a:txBody>
                  <a:tcPr marL="29974" marR="29974" marT="14986" marB="14986" anchor="ctr">
                    <a:lnL w="6350" cap="flat" cmpd="sng" algn="ctr">
                      <a:solidFill>
                        <a:srgbClr val="00CFCD"/>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.3438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.3461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.3485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.3508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.3531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.3554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.3577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.3599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.3621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1"/>
                  </a:ext>
                </a:extLst>
              </a:tr>
              <a:tr h="197607">
                <a:tc>
                  <a:txBody>
                    <a:bodyPr/>
                    <a:lstStyle/>
                    <a:p>
                      <a:pPr algn="ctr" fontAlgn="ctr"/>
                      <a:r>
                        <a:rPr lang="en-US" altLang="ja-JP" sz="1100" b="1" i="0" u="none" strike="noStrike" dirty="0">
                          <a:effectLst/>
                          <a:latin typeface="ＭＳ Ｐゴシック"/>
                        </a:rPr>
                        <a:t>1.1 </a:t>
                      </a:r>
                    </a:p>
                  </a:txBody>
                  <a:tcPr marL="29974" marR="29974" marT="14986" marB="14986" anchor="ctr">
                    <a:lnL w="6350" cap="flat" cmpd="sng" algn="ctr">
                      <a:solidFill>
                        <a:srgbClr val="0079D5"/>
                      </a:solidFill>
                      <a:prstDash val="solid"/>
                      <a:round/>
                      <a:headEnd type="none" w="med" len="med"/>
                      <a:tailEnd type="none" w="med" len="med"/>
                    </a:lnL>
                    <a:lnR w="6350" cap="flat" cmpd="sng" algn="ctr">
                      <a:solidFill>
                        <a:srgbClr val="0079D5"/>
                      </a:solidFill>
                      <a:prstDash val="solid"/>
                      <a:round/>
                      <a:headEnd type="none" w="med" len="med"/>
                      <a:tailEnd type="none" w="med" len="med"/>
                    </a:lnR>
                    <a:lnT w="6350" cap="flat" cmpd="sng" algn="ctr">
                      <a:solidFill>
                        <a:srgbClr val="00CFCD"/>
                      </a:solidFill>
                      <a:prstDash val="solid"/>
                      <a:round/>
                      <a:headEnd type="none" w="med" len="med"/>
                      <a:tailEnd type="none" w="med" len="med"/>
                    </a:lnT>
                    <a:lnB w="6350" cap="flat" cmpd="sng" algn="ctr">
                      <a:solidFill>
                        <a:srgbClr val="0079D5"/>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.3643 </a:t>
                      </a:r>
                    </a:p>
                  </a:txBody>
                  <a:tcPr marL="29974" marR="29974" marT="14986" marB="14986" anchor="ctr">
                    <a:lnL w="6350" cap="flat" cmpd="sng" algn="ctr">
                      <a:solidFill>
                        <a:srgbClr val="0079D5"/>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.3665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.3686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.3708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.3729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.3749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.3770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.3790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.3810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.3830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2"/>
                  </a:ext>
                </a:extLst>
              </a:tr>
              <a:tr h="197607">
                <a:tc>
                  <a:txBody>
                    <a:bodyPr/>
                    <a:lstStyle/>
                    <a:p>
                      <a:pPr algn="ctr" fontAlgn="ctr"/>
                      <a:r>
                        <a:rPr lang="en-US" altLang="ja-JP" sz="1100" b="1" i="0" u="none" strike="noStrike" dirty="0">
                          <a:effectLst/>
                          <a:latin typeface="ＭＳ Ｐゴシック"/>
                        </a:rPr>
                        <a:t>1.2 </a:t>
                      </a:r>
                    </a:p>
                  </a:txBody>
                  <a:tcPr marL="29974" marR="29974" marT="14986" marB="14986" anchor="ctr">
                    <a:lnL w="6350" cap="flat" cmpd="sng" algn="ctr">
                      <a:solidFill>
                        <a:srgbClr val="F030F1"/>
                      </a:solidFill>
                      <a:prstDash val="solid"/>
                      <a:round/>
                      <a:headEnd type="none" w="med" len="med"/>
                      <a:tailEnd type="none" w="med" len="med"/>
                    </a:lnL>
                    <a:lnR w="6350" cap="flat" cmpd="sng" algn="ctr">
                      <a:solidFill>
                        <a:srgbClr val="F030F1"/>
                      </a:solidFill>
                      <a:prstDash val="solid"/>
                      <a:round/>
                      <a:headEnd type="none" w="med" len="med"/>
                      <a:tailEnd type="none" w="med" len="med"/>
                    </a:lnR>
                    <a:lnT w="6350" cap="flat" cmpd="sng" algn="ctr">
                      <a:solidFill>
                        <a:srgbClr val="0079D5"/>
                      </a:solidFill>
                      <a:prstDash val="solid"/>
                      <a:round/>
                      <a:headEnd type="none" w="med" len="med"/>
                      <a:tailEnd type="none" w="med" len="med"/>
                    </a:lnT>
                    <a:lnB w="6350" cap="flat" cmpd="sng" algn="ctr">
                      <a:solidFill>
                        <a:srgbClr val="F030F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.3849 </a:t>
                      </a:r>
                    </a:p>
                  </a:txBody>
                  <a:tcPr marL="29974" marR="29974" marT="14986" marB="14986" anchor="ctr">
                    <a:lnL w="6350" cap="flat" cmpd="sng" algn="ctr">
                      <a:solidFill>
                        <a:srgbClr val="F030F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.3869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.3888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.3907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.3925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.3944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.3962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.3980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.3997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.4015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3"/>
                  </a:ext>
                </a:extLst>
              </a:tr>
              <a:tr h="197607">
                <a:tc>
                  <a:txBody>
                    <a:bodyPr/>
                    <a:lstStyle/>
                    <a:p>
                      <a:pPr algn="ctr" fontAlgn="ctr"/>
                      <a:r>
                        <a:rPr lang="en-US" altLang="ja-JP" sz="1100" b="1" i="0" u="none" strike="noStrike" dirty="0">
                          <a:effectLst/>
                          <a:latin typeface="ＭＳ Ｐゴシック"/>
                        </a:rPr>
                        <a:t>1.3 </a:t>
                      </a:r>
                    </a:p>
                  </a:txBody>
                  <a:tcPr marL="29974" marR="29974" marT="14986" marB="14986" anchor="ctr">
                    <a:lnL w="6350" cap="flat" cmpd="sng" algn="ctr">
                      <a:solidFill>
                        <a:srgbClr val="8037F1"/>
                      </a:solidFill>
                      <a:prstDash val="solid"/>
                      <a:round/>
                      <a:headEnd type="none" w="med" len="med"/>
                      <a:tailEnd type="none" w="med" len="med"/>
                    </a:lnL>
                    <a:lnR w="6350" cap="flat" cmpd="sng" algn="ctr">
                      <a:solidFill>
                        <a:srgbClr val="8037F1"/>
                      </a:solidFill>
                      <a:prstDash val="solid"/>
                      <a:round/>
                      <a:headEnd type="none" w="med" len="med"/>
                      <a:tailEnd type="none" w="med" len="med"/>
                    </a:lnR>
                    <a:lnT w="6350" cap="flat" cmpd="sng" algn="ctr">
                      <a:solidFill>
                        <a:srgbClr val="F030F1"/>
                      </a:solidFill>
                      <a:prstDash val="solid"/>
                      <a:round/>
                      <a:headEnd type="none" w="med" len="med"/>
                      <a:tailEnd type="none" w="med" len="med"/>
                    </a:lnT>
                    <a:lnB w="6350" cap="flat" cmpd="sng" algn="ctr">
                      <a:solidFill>
                        <a:srgbClr val="8037F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.4032 </a:t>
                      </a:r>
                    </a:p>
                  </a:txBody>
                  <a:tcPr marL="29974" marR="29974" marT="14986" marB="14986" anchor="ctr">
                    <a:lnL w="6350" cap="flat" cmpd="sng" algn="ctr">
                      <a:solidFill>
                        <a:srgbClr val="8037F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.4049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.4066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.4082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.4099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.4115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.4131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.4147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.4162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.4177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4"/>
                  </a:ext>
                </a:extLst>
              </a:tr>
              <a:tr h="197607">
                <a:tc>
                  <a:txBody>
                    <a:bodyPr/>
                    <a:lstStyle/>
                    <a:p>
                      <a:pPr algn="ctr" fontAlgn="ctr"/>
                      <a:r>
                        <a:rPr lang="en-US" altLang="ja-JP" sz="1100" b="1" i="0" u="none" strike="noStrike" dirty="0">
                          <a:effectLst/>
                          <a:latin typeface="ＭＳ Ｐゴシック"/>
                        </a:rPr>
                        <a:t>1.4 </a:t>
                      </a:r>
                    </a:p>
                  </a:txBody>
                  <a:tcPr marL="29974" marR="29974" marT="14986" marB="14986" anchor="ctr">
                    <a:lnL w="6350" cap="flat" cmpd="sng" algn="ctr">
                      <a:solidFill>
                        <a:srgbClr val="003FF1"/>
                      </a:solidFill>
                      <a:prstDash val="solid"/>
                      <a:round/>
                      <a:headEnd type="none" w="med" len="med"/>
                      <a:tailEnd type="none" w="med" len="med"/>
                    </a:lnL>
                    <a:lnR w="6350" cap="flat" cmpd="sng" algn="ctr">
                      <a:solidFill>
                        <a:srgbClr val="003FF1"/>
                      </a:solidFill>
                      <a:prstDash val="solid"/>
                      <a:round/>
                      <a:headEnd type="none" w="med" len="med"/>
                      <a:tailEnd type="none" w="med" len="med"/>
                    </a:lnR>
                    <a:lnT w="6350" cap="flat" cmpd="sng" algn="ctr">
                      <a:solidFill>
                        <a:srgbClr val="8037F1"/>
                      </a:solidFill>
                      <a:prstDash val="solid"/>
                      <a:round/>
                      <a:headEnd type="none" w="med" len="med"/>
                      <a:tailEnd type="none" w="med" len="med"/>
                    </a:lnT>
                    <a:lnB w="6350" cap="flat" cmpd="sng" algn="ctr">
                      <a:solidFill>
                        <a:srgbClr val="003FF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.4192 </a:t>
                      </a:r>
                    </a:p>
                  </a:txBody>
                  <a:tcPr marL="29974" marR="29974" marT="14986" marB="14986" anchor="ctr">
                    <a:lnL w="6350" cap="flat" cmpd="sng" algn="ctr">
                      <a:solidFill>
                        <a:srgbClr val="003FF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.4207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.4222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.4236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.4251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.4265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.4279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.4292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.4306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.4319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5"/>
                  </a:ext>
                </a:extLst>
              </a:tr>
              <a:tr h="197607">
                <a:tc>
                  <a:txBody>
                    <a:bodyPr/>
                    <a:lstStyle/>
                    <a:p>
                      <a:pPr algn="ctr" fontAlgn="ctr"/>
                      <a:r>
                        <a:rPr lang="en-US" altLang="ja-JP" sz="1100" b="1" i="0" u="none" strike="noStrike" dirty="0">
                          <a:effectLst/>
                          <a:latin typeface="ＭＳ Ｐゴシック"/>
                        </a:rPr>
                        <a:t>1.5 </a:t>
                      </a:r>
                    </a:p>
                  </a:txBody>
                  <a:tcPr marL="29974" marR="29974" marT="14986" marB="14986" anchor="ctr">
                    <a:lnL w="6350" cap="flat" cmpd="sng" algn="ctr">
                      <a:solidFill>
                        <a:srgbClr val="A048F1"/>
                      </a:solidFill>
                      <a:prstDash val="solid"/>
                      <a:round/>
                      <a:headEnd type="none" w="med" len="med"/>
                      <a:tailEnd type="none" w="med" len="med"/>
                    </a:lnL>
                    <a:lnR w="6350" cap="flat" cmpd="sng" algn="ctr">
                      <a:solidFill>
                        <a:srgbClr val="A048F1"/>
                      </a:solidFill>
                      <a:prstDash val="solid"/>
                      <a:round/>
                      <a:headEnd type="none" w="med" len="med"/>
                      <a:tailEnd type="none" w="med" len="med"/>
                    </a:lnR>
                    <a:lnT w="6350" cap="flat" cmpd="sng" algn="ctr">
                      <a:solidFill>
                        <a:srgbClr val="003FF1"/>
                      </a:solidFill>
                      <a:prstDash val="solid"/>
                      <a:round/>
                      <a:headEnd type="none" w="med" len="med"/>
                      <a:tailEnd type="none" w="med" len="med"/>
                    </a:lnT>
                    <a:lnB w="6350" cap="flat" cmpd="sng" algn="ctr">
                      <a:solidFill>
                        <a:srgbClr val="A048F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.4332 </a:t>
                      </a:r>
                    </a:p>
                  </a:txBody>
                  <a:tcPr marL="29974" marR="29974" marT="14986" marB="14986" anchor="ctr">
                    <a:lnL w="6350" cap="flat" cmpd="sng" algn="ctr">
                      <a:solidFill>
                        <a:srgbClr val="A048F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.4345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.4357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.4370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.4382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.4394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.4406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.4418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.4429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.4441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6"/>
                  </a:ext>
                </a:extLst>
              </a:tr>
              <a:tr h="197607">
                <a:tc>
                  <a:txBody>
                    <a:bodyPr/>
                    <a:lstStyle/>
                    <a:p>
                      <a:pPr algn="ctr" fontAlgn="ctr"/>
                      <a:r>
                        <a:rPr lang="en-US" altLang="ja-JP" sz="1100" b="1" i="0" u="none" strike="noStrike" dirty="0">
                          <a:effectLst/>
                          <a:latin typeface="ＭＳ Ｐゴシック"/>
                        </a:rPr>
                        <a:t>1.6 </a:t>
                      </a:r>
                    </a:p>
                  </a:txBody>
                  <a:tcPr marL="29974" marR="29974" marT="14986" marB="14986" anchor="ctr">
                    <a:lnL w="6350" cap="flat" cmpd="sng" algn="ctr">
                      <a:solidFill>
                        <a:srgbClr val="3063F1"/>
                      </a:solidFill>
                      <a:prstDash val="solid"/>
                      <a:round/>
                      <a:headEnd type="none" w="med" len="med"/>
                      <a:tailEnd type="none" w="med" len="med"/>
                    </a:lnL>
                    <a:lnR w="6350" cap="flat" cmpd="sng" algn="ctr">
                      <a:solidFill>
                        <a:srgbClr val="3063F1"/>
                      </a:solidFill>
                      <a:prstDash val="solid"/>
                      <a:round/>
                      <a:headEnd type="none" w="med" len="med"/>
                      <a:tailEnd type="none" w="med" len="med"/>
                    </a:lnR>
                    <a:lnT w="6350" cap="flat" cmpd="sng" algn="ctr">
                      <a:solidFill>
                        <a:srgbClr val="A048F1"/>
                      </a:solidFill>
                      <a:prstDash val="solid"/>
                      <a:round/>
                      <a:headEnd type="none" w="med" len="med"/>
                      <a:tailEnd type="none" w="med" len="med"/>
                    </a:lnT>
                    <a:lnB w="6350" cap="flat" cmpd="sng" algn="ctr">
                      <a:solidFill>
                        <a:srgbClr val="3063F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.4452 </a:t>
                      </a:r>
                    </a:p>
                  </a:txBody>
                  <a:tcPr marL="29974" marR="29974" marT="14986" marB="14986" anchor="ctr">
                    <a:lnL w="6350" cap="flat" cmpd="sng" algn="ctr">
                      <a:solidFill>
                        <a:srgbClr val="3063F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.4463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.4474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.4484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.4495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.4505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.4515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.4525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.4535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.4545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7"/>
                  </a:ext>
                </a:extLst>
              </a:tr>
              <a:tr h="197607">
                <a:tc>
                  <a:txBody>
                    <a:bodyPr/>
                    <a:lstStyle/>
                    <a:p>
                      <a:pPr algn="ctr" fontAlgn="ctr"/>
                      <a:r>
                        <a:rPr lang="en-US" altLang="ja-JP" sz="1100" b="1" i="0" u="none" strike="noStrike" dirty="0">
                          <a:effectLst/>
                          <a:latin typeface="ＭＳ Ｐゴシック"/>
                        </a:rPr>
                        <a:t>1.7 </a:t>
                      </a:r>
                    </a:p>
                  </a:txBody>
                  <a:tcPr marL="29974" marR="29974" marT="14986" marB="14986" anchor="ctr">
                    <a:lnL w="6350" cap="flat" cmpd="sng" algn="ctr">
                      <a:solidFill>
                        <a:srgbClr val="3069F1"/>
                      </a:solidFill>
                      <a:prstDash val="solid"/>
                      <a:round/>
                      <a:headEnd type="none" w="med" len="med"/>
                      <a:tailEnd type="none" w="med" len="med"/>
                    </a:lnL>
                    <a:lnR w="6350" cap="flat" cmpd="sng" algn="ctr">
                      <a:solidFill>
                        <a:srgbClr val="3069F1"/>
                      </a:solidFill>
                      <a:prstDash val="solid"/>
                      <a:round/>
                      <a:headEnd type="none" w="med" len="med"/>
                      <a:tailEnd type="none" w="med" len="med"/>
                    </a:lnR>
                    <a:lnT w="6350" cap="flat" cmpd="sng" algn="ctr">
                      <a:solidFill>
                        <a:srgbClr val="3063F1"/>
                      </a:solidFill>
                      <a:prstDash val="solid"/>
                      <a:round/>
                      <a:headEnd type="none" w="med" len="med"/>
                      <a:tailEnd type="none" w="med" len="med"/>
                    </a:lnT>
                    <a:lnB w="6350" cap="flat" cmpd="sng" algn="ctr">
                      <a:solidFill>
                        <a:srgbClr val="3069F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.4554 </a:t>
                      </a:r>
                    </a:p>
                  </a:txBody>
                  <a:tcPr marL="29974" marR="29974" marT="14986" marB="14986" anchor="ctr">
                    <a:lnL w="6350" cap="flat" cmpd="sng" algn="ctr">
                      <a:solidFill>
                        <a:srgbClr val="3069F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.4564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.4573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.4582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.4591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.4599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.4608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.4616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.4625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.4633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8"/>
                  </a:ext>
                </a:extLst>
              </a:tr>
              <a:tr h="197607">
                <a:tc>
                  <a:txBody>
                    <a:bodyPr/>
                    <a:lstStyle/>
                    <a:p>
                      <a:pPr algn="ctr" fontAlgn="ctr"/>
                      <a:r>
                        <a:rPr lang="en-US" altLang="ja-JP" sz="1100" b="1" i="0" u="none" strike="noStrike" dirty="0">
                          <a:effectLst/>
                          <a:latin typeface="ＭＳ Ｐゴシック"/>
                        </a:rPr>
                        <a:t>1.8 </a:t>
                      </a:r>
                    </a:p>
                  </a:txBody>
                  <a:tcPr marL="29974" marR="29974" marT="14986" marB="14986" anchor="ctr">
                    <a:lnL w="6350" cap="flat" cmpd="sng" algn="ctr">
                      <a:solidFill>
                        <a:srgbClr val="606FF1"/>
                      </a:solidFill>
                      <a:prstDash val="solid"/>
                      <a:round/>
                      <a:headEnd type="none" w="med" len="med"/>
                      <a:tailEnd type="none" w="med" len="med"/>
                    </a:lnL>
                    <a:lnR w="6350" cap="flat" cmpd="sng" algn="ctr">
                      <a:solidFill>
                        <a:srgbClr val="606FF1"/>
                      </a:solidFill>
                      <a:prstDash val="solid"/>
                      <a:round/>
                      <a:headEnd type="none" w="med" len="med"/>
                      <a:tailEnd type="none" w="med" len="med"/>
                    </a:lnR>
                    <a:lnT w="6350" cap="flat" cmpd="sng" algn="ctr">
                      <a:solidFill>
                        <a:srgbClr val="3069F1"/>
                      </a:solidFill>
                      <a:prstDash val="solid"/>
                      <a:round/>
                      <a:headEnd type="none" w="med" len="med"/>
                      <a:tailEnd type="none" w="med" len="med"/>
                    </a:lnT>
                    <a:lnB w="6350" cap="flat" cmpd="sng" algn="ctr">
                      <a:solidFill>
                        <a:srgbClr val="606FF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.4641 </a:t>
                      </a:r>
                    </a:p>
                  </a:txBody>
                  <a:tcPr marL="29974" marR="29974" marT="14986" marB="14986" anchor="ctr">
                    <a:lnL w="6350" cap="flat" cmpd="sng" algn="ctr">
                      <a:solidFill>
                        <a:srgbClr val="606FF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.4649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.4656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.4664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.4671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.4678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.4686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.4693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.4699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.4706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19"/>
                  </a:ext>
                </a:extLst>
              </a:tr>
              <a:tr h="197607">
                <a:tc>
                  <a:txBody>
                    <a:bodyPr/>
                    <a:lstStyle/>
                    <a:p>
                      <a:pPr algn="ctr" fontAlgn="ctr"/>
                      <a:r>
                        <a:rPr lang="en-US" altLang="ja-JP" sz="1100" b="1" i="0" u="none" strike="noStrike" dirty="0">
                          <a:effectLst/>
                          <a:latin typeface="ＭＳ Ｐゴシック"/>
                        </a:rPr>
                        <a:t>1.9 </a:t>
                      </a:r>
                    </a:p>
                  </a:txBody>
                  <a:tcPr marL="29974" marR="29974" marT="14986" marB="14986" anchor="ctr">
                    <a:lnL w="6350" cap="flat" cmpd="sng" algn="ctr">
                      <a:solidFill>
                        <a:srgbClr val="D035F2"/>
                      </a:solidFill>
                      <a:prstDash val="solid"/>
                      <a:round/>
                      <a:headEnd type="none" w="med" len="med"/>
                      <a:tailEnd type="none" w="med" len="med"/>
                    </a:lnL>
                    <a:lnR w="6350" cap="flat" cmpd="sng" algn="ctr">
                      <a:solidFill>
                        <a:srgbClr val="D035F2"/>
                      </a:solidFill>
                      <a:prstDash val="solid"/>
                      <a:round/>
                      <a:headEnd type="none" w="med" len="med"/>
                      <a:tailEnd type="none" w="med" len="med"/>
                    </a:lnR>
                    <a:lnT w="6350" cap="flat" cmpd="sng" algn="ctr">
                      <a:solidFill>
                        <a:srgbClr val="606FF1"/>
                      </a:solidFill>
                      <a:prstDash val="solid"/>
                      <a:round/>
                      <a:headEnd type="none" w="med" len="med"/>
                      <a:tailEnd type="none" w="med" len="med"/>
                    </a:lnT>
                    <a:lnB w="6350" cap="flat" cmpd="sng" algn="ctr">
                      <a:solidFill>
                        <a:srgbClr val="D035F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.4713 </a:t>
                      </a:r>
                    </a:p>
                  </a:txBody>
                  <a:tcPr marL="29974" marR="29974" marT="14986" marB="14986" anchor="ctr">
                    <a:lnL w="6350" cap="flat" cmpd="sng" algn="ctr">
                      <a:solidFill>
                        <a:srgbClr val="D035F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.4719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.4726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.4732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.4738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.4744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.4750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.4756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.4761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.4767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0"/>
                  </a:ext>
                </a:extLst>
              </a:tr>
              <a:tr h="197607">
                <a:tc>
                  <a:txBody>
                    <a:bodyPr/>
                    <a:lstStyle/>
                    <a:p>
                      <a:pPr algn="ctr" fontAlgn="ctr"/>
                      <a:r>
                        <a:rPr lang="en-US" altLang="ja-JP" sz="1100" b="1" i="0" u="none" strike="noStrike" dirty="0">
                          <a:effectLst/>
                          <a:latin typeface="ＭＳ Ｐゴシック"/>
                        </a:rPr>
                        <a:t>2.0 </a:t>
                      </a:r>
                    </a:p>
                  </a:txBody>
                  <a:tcPr marL="29974" marR="29974" marT="14986" marB="14986" anchor="ctr">
                    <a:lnL w="6350" cap="flat" cmpd="sng" algn="ctr">
                      <a:solidFill>
                        <a:srgbClr val="F039F2"/>
                      </a:solidFill>
                      <a:prstDash val="solid"/>
                      <a:round/>
                      <a:headEnd type="none" w="med" len="med"/>
                      <a:tailEnd type="none" w="med" len="med"/>
                    </a:lnL>
                    <a:lnR w="6350" cap="flat" cmpd="sng" algn="ctr">
                      <a:solidFill>
                        <a:srgbClr val="F039F2"/>
                      </a:solidFill>
                      <a:prstDash val="solid"/>
                      <a:round/>
                      <a:headEnd type="none" w="med" len="med"/>
                      <a:tailEnd type="none" w="med" len="med"/>
                    </a:lnR>
                    <a:lnT w="6350" cap="flat" cmpd="sng" algn="ctr">
                      <a:solidFill>
                        <a:srgbClr val="D035F2"/>
                      </a:solidFill>
                      <a:prstDash val="solid"/>
                      <a:round/>
                      <a:headEnd type="none" w="med" len="med"/>
                      <a:tailEnd type="none" w="med" len="med"/>
                    </a:lnT>
                    <a:lnB w="6350" cap="flat" cmpd="sng" algn="ctr">
                      <a:solidFill>
                        <a:srgbClr val="F039F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.4772 </a:t>
                      </a:r>
                    </a:p>
                  </a:txBody>
                  <a:tcPr marL="29974" marR="29974" marT="14986" marB="14986" anchor="ctr">
                    <a:lnL w="6350" cap="flat" cmpd="sng" algn="ctr">
                      <a:solidFill>
                        <a:srgbClr val="F039F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.4778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.4783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.4788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.4793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.4798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.4803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.4808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.4812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.4817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1"/>
                  </a:ext>
                </a:extLst>
              </a:tr>
              <a:tr h="197607">
                <a:tc>
                  <a:txBody>
                    <a:bodyPr/>
                    <a:lstStyle/>
                    <a:p>
                      <a:pPr algn="ctr" fontAlgn="ctr"/>
                      <a:r>
                        <a:rPr lang="en-US" altLang="ja-JP" sz="1100" b="1" i="0" u="none" strike="noStrike" dirty="0">
                          <a:effectLst/>
                          <a:latin typeface="ＭＳ Ｐゴシック"/>
                        </a:rPr>
                        <a:t>2.1 </a:t>
                      </a:r>
                    </a:p>
                  </a:txBody>
                  <a:tcPr marL="29974" marR="29974" marT="14986" marB="14986" anchor="ctr">
                    <a:lnL w="6350" cap="flat" cmpd="sng" algn="ctr">
                      <a:solidFill>
                        <a:srgbClr val="5054F2"/>
                      </a:solidFill>
                      <a:prstDash val="solid"/>
                      <a:round/>
                      <a:headEnd type="none" w="med" len="med"/>
                      <a:tailEnd type="none" w="med" len="med"/>
                    </a:lnL>
                    <a:lnR w="6350" cap="flat" cmpd="sng" algn="ctr">
                      <a:solidFill>
                        <a:srgbClr val="5054F2"/>
                      </a:solidFill>
                      <a:prstDash val="solid"/>
                      <a:round/>
                      <a:headEnd type="none" w="med" len="med"/>
                      <a:tailEnd type="none" w="med" len="med"/>
                    </a:lnR>
                    <a:lnT w="6350" cap="flat" cmpd="sng" algn="ctr">
                      <a:solidFill>
                        <a:srgbClr val="F039F2"/>
                      </a:solidFill>
                      <a:prstDash val="solid"/>
                      <a:round/>
                      <a:headEnd type="none" w="med" len="med"/>
                      <a:tailEnd type="none" w="med" len="med"/>
                    </a:lnT>
                    <a:lnB w="6350" cap="flat" cmpd="sng" algn="ctr">
                      <a:solidFill>
                        <a:srgbClr val="5054F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.4821 </a:t>
                      </a:r>
                    </a:p>
                  </a:txBody>
                  <a:tcPr marL="29974" marR="29974" marT="14986" marB="14986" anchor="ctr">
                    <a:lnL w="6350" cap="flat" cmpd="sng" algn="ctr">
                      <a:solidFill>
                        <a:srgbClr val="5054F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.4826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.4830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.4834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.4838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.4842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.4846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.4850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.4854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.4857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2"/>
                  </a:ext>
                </a:extLst>
              </a:tr>
              <a:tr h="197607">
                <a:tc>
                  <a:txBody>
                    <a:bodyPr/>
                    <a:lstStyle/>
                    <a:p>
                      <a:pPr algn="ctr" fontAlgn="ctr"/>
                      <a:r>
                        <a:rPr lang="en-US" altLang="ja-JP" sz="1100" b="1" i="0" u="none" strike="noStrike" dirty="0">
                          <a:effectLst/>
                          <a:latin typeface="ＭＳ Ｐゴシック"/>
                        </a:rPr>
                        <a:t>2.2 </a:t>
                      </a:r>
                    </a:p>
                  </a:txBody>
                  <a:tcPr marL="29974" marR="29974" marT="14986" marB="14986" anchor="ctr">
                    <a:lnL w="6350" cap="flat" cmpd="sng" algn="ctr">
                      <a:solidFill>
                        <a:srgbClr val="D05BF2"/>
                      </a:solidFill>
                      <a:prstDash val="solid"/>
                      <a:round/>
                      <a:headEnd type="none" w="med" len="med"/>
                      <a:tailEnd type="none" w="med" len="med"/>
                    </a:lnL>
                    <a:lnR w="6350" cap="flat" cmpd="sng" algn="ctr">
                      <a:solidFill>
                        <a:srgbClr val="D05BF2"/>
                      </a:solidFill>
                      <a:prstDash val="solid"/>
                      <a:round/>
                      <a:headEnd type="none" w="med" len="med"/>
                      <a:tailEnd type="none" w="med" len="med"/>
                    </a:lnR>
                    <a:lnT w="6350" cap="flat" cmpd="sng" algn="ctr">
                      <a:solidFill>
                        <a:srgbClr val="5054F2"/>
                      </a:solidFill>
                      <a:prstDash val="solid"/>
                      <a:round/>
                      <a:headEnd type="none" w="med" len="med"/>
                      <a:tailEnd type="none" w="med" len="med"/>
                    </a:lnT>
                    <a:lnB w="6350" cap="flat" cmpd="sng" algn="ctr">
                      <a:solidFill>
                        <a:srgbClr val="D05BF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.4861 </a:t>
                      </a:r>
                    </a:p>
                  </a:txBody>
                  <a:tcPr marL="29974" marR="29974" marT="14986" marB="14986" anchor="ctr">
                    <a:lnL w="6350" cap="flat" cmpd="sng" algn="ctr">
                      <a:solidFill>
                        <a:srgbClr val="D05BF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.4864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.4868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.4871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.4875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.4878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.4881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.4884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.4887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.4890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3"/>
                  </a:ext>
                </a:extLst>
              </a:tr>
              <a:tr h="197607">
                <a:tc>
                  <a:txBody>
                    <a:bodyPr/>
                    <a:lstStyle/>
                    <a:p>
                      <a:pPr algn="ctr" fontAlgn="ctr"/>
                      <a:r>
                        <a:rPr lang="en-US" altLang="ja-JP" sz="1100" b="1" i="0" u="none" strike="noStrike" dirty="0">
                          <a:effectLst/>
                          <a:latin typeface="ＭＳ Ｐゴシック"/>
                        </a:rPr>
                        <a:t>2.3 </a:t>
                      </a:r>
                    </a:p>
                  </a:txBody>
                  <a:tcPr marL="29974" marR="29974" marT="14986" marB="14986" anchor="ctr">
                    <a:lnL w="6350" cap="flat" cmpd="sng" algn="ctr">
                      <a:solidFill>
                        <a:srgbClr val="5081F2"/>
                      </a:solidFill>
                      <a:prstDash val="solid"/>
                      <a:round/>
                      <a:headEnd type="none" w="med" len="med"/>
                      <a:tailEnd type="none" w="med" len="med"/>
                    </a:lnL>
                    <a:lnR w="6350" cap="flat" cmpd="sng" algn="ctr">
                      <a:solidFill>
                        <a:srgbClr val="5081F2"/>
                      </a:solidFill>
                      <a:prstDash val="solid"/>
                      <a:round/>
                      <a:headEnd type="none" w="med" len="med"/>
                      <a:tailEnd type="none" w="med" len="med"/>
                    </a:lnR>
                    <a:lnT w="6350" cap="flat" cmpd="sng" algn="ctr">
                      <a:solidFill>
                        <a:srgbClr val="D05BF2"/>
                      </a:solidFill>
                      <a:prstDash val="solid"/>
                      <a:round/>
                      <a:headEnd type="none" w="med" len="med"/>
                      <a:tailEnd type="none" w="med" len="med"/>
                    </a:lnT>
                    <a:lnB w="6350" cap="flat" cmpd="sng" algn="ctr">
                      <a:solidFill>
                        <a:srgbClr val="5081F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.4893 </a:t>
                      </a:r>
                    </a:p>
                  </a:txBody>
                  <a:tcPr marL="29974" marR="29974" marT="14986" marB="14986" anchor="ctr">
                    <a:lnL w="6350" cap="flat" cmpd="sng" algn="ctr">
                      <a:solidFill>
                        <a:srgbClr val="5081F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.4896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.4898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.4901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.4904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.4906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.4909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.4911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.4913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.4916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4"/>
                  </a:ext>
                </a:extLst>
              </a:tr>
              <a:tr h="197607">
                <a:tc>
                  <a:txBody>
                    <a:bodyPr/>
                    <a:lstStyle/>
                    <a:p>
                      <a:pPr algn="ctr" fontAlgn="ctr"/>
                      <a:r>
                        <a:rPr lang="en-US" altLang="ja-JP" sz="1100" b="1" i="0" u="none" strike="noStrike" dirty="0">
                          <a:effectLst/>
                          <a:latin typeface="ＭＳ Ｐゴシック"/>
                        </a:rPr>
                        <a:t>2.4 </a:t>
                      </a:r>
                    </a:p>
                  </a:txBody>
                  <a:tcPr marL="29974" marR="29974" marT="14986" marB="14986" anchor="ctr">
                    <a:lnL w="6350" cap="flat" cmpd="sng" algn="ctr">
                      <a:solidFill>
                        <a:srgbClr val="A085F2"/>
                      </a:solidFill>
                      <a:prstDash val="solid"/>
                      <a:round/>
                      <a:headEnd type="none" w="med" len="med"/>
                      <a:tailEnd type="none" w="med" len="med"/>
                    </a:lnL>
                    <a:lnR w="6350" cap="flat" cmpd="sng" algn="ctr">
                      <a:solidFill>
                        <a:srgbClr val="A085F2"/>
                      </a:solidFill>
                      <a:prstDash val="solid"/>
                      <a:round/>
                      <a:headEnd type="none" w="med" len="med"/>
                      <a:tailEnd type="none" w="med" len="med"/>
                    </a:lnR>
                    <a:lnT w="6350" cap="flat" cmpd="sng" algn="ctr">
                      <a:solidFill>
                        <a:srgbClr val="5081F2"/>
                      </a:solidFill>
                      <a:prstDash val="solid"/>
                      <a:round/>
                      <a:headEnd type="none" w="med" len="med"/>
                      <a:tailEnd type="none" w="med" len="med"/>
                    </a:lnT>
                    <a:lnB w="6350" cap="flat" cmpd="sng" algn="ctr">
                      <a:solidFill>
                        <a:srgbClr val="A085F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.4918 </a:t>
                      </a:r>
                    </a:p>
                  </a:txBody>
                  <a:tcPr marL="29974" marR="29974" marT="14986" marB="14986" anchor="ctr">
                    <a:lnL w="6350" cap="flat" cmpd="sng" algn="ctr">
                      <a:solidFill>
                        <a:srgbClr val="A085F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.4920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.4922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.4925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.4927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.4929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.4931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.4932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.4934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.4936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5"/>
                  </a:ext>
                </a:extLst>
              </a:tr>
              <a:tr h="197607">
                <a:tc>
                  <a:txBody>
                    <a:bodyPr/>
                    <a:lstStyle/>
                    <a:p>
                      <a:pPr algn="ctr" fontAlgn="ctr"/>
                      <a:r>
                        <a:rPr lang="en-US" altLang="ja-JP" sz="1100" b="1" i="0" u="none" strike="noStrike" dirty="0">
                          <a:effectLst/>
                          <a:latin typeface="ＭＳ Ｐゴシック"/>
                        </a:rPr>
                        <a:t>2.5 </a:t>
                      </a:r>
                    </a:p>
                  </a:txBody>
                  <a:tcPr marL="29974" marR="29974" marT="14986" marB="14986" anchor="ctr">
                    <a:lnL w="6350" cap="flat" cmpd="sng" algn="ctr">
                      <a:solidFill>
                        <a:srgbClr val="208AF2"/>
                      </a:solidFill>
                      <a:prstDash val="solid"/>
                      <a:round/>
                      <a:headEnd type="none" w="med" len="med"/>
                      <a:tailEnd type="none" w="med" len="med"/>
                    </a:lnL>
                    <a:lnR w="6350" cap="flat" cmpd="sng" algn="ctr">
                      <a:solidFill>
                        <a:srgbClr val="208AF2"/>
                      </a:solidFill>
                      <a:prstDash val="solid"/>
                      <a:round/>
                      <a:headEnd type="none" w="med" len="med"/>
                      <a:tailEnd type="none" w="med" len="med"/>
                    </a:lnR>
                    <a:lnT w="6350" cap="flat" cmpd="sng" algn="ctr">
                      <a:solidFill>
                        <a:srgbClr val="A085F2"/>
                      </a:solidFill>
                      <a:prstDash val="solid"/>
                      <a:round/>
                      <a:headEnd type="none" w="med" len="med"/>
                      <a:tailEnd type="none" w="med" len="med"/>
                    </a:lnT>
                    <a:lnB w="6350" cap="flat" cmpd="sng" algn="ctr">
                      <a:solidFill>
                        <a:srgbClr val="208AF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.4938 </a:t>
                      </a:r>
                    </a:p>
                  </a:txBody>
                  <a:tcPr marL="29974" marR="29974" marT="14986" marB="14986" anchor="ctr">
                    <a:lnL w="6350" cap="flat" cmpd="sng" algn="ctr">
                      <a:solidFill>
                        <a:srgbClr val="208AF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.4940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.4941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.4943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.4945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.4946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.4948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.4949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.4951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.4952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6"/>
                  </a:ext>
                </a:extLst>
              </a:tr>
              <a:tr h="197607">
                <a:tc>
                  <a:txBody>
                    <a:bodyPr/>
                    <a:lstStyle/>
                    <a:p>
                      <a:pPr algn="ctr" fontAlgn="ctr"/>
                      <a:r>
                        <a:rPr lang="en-US" altLang="ja-JP" sz="1100" b="1" i="0" u="none" strike="noStrike" dirty="0">
                          <a:effectLst/>
                          <a:latin typeface="ＭＳ Ｐゴシック"/>
                        </a:rPr>
                        <a:t>2.6 </a:t>
                      </a:r>
                    </a:p>
                  </a:txBody>
                  <a:tcPr marL="29974" marR="29974" marT="14986" marB="14986" anchor="ctr">
                    <a:lnL w="6350" cap="flat" cmpd="sng" algn="ctr">
                      <a:solidFill>
                        <a:srgbClr val="70229C"/>
                      </a:solidFill>
                      <a:prstDash val="solid"/>
                      <a:round/>
                      <a:headEnd type="none" w="med" len="med"/>
                      <a:tailEnd type="none" w="med" len="med"/>
                    </a:lnL>
                    <a:lnR w="6350" cap="flat" cmpd="sng" algn="ctr">
                      <a:solidFill>
                        <a:srgbClr val="70229C"/>
                      </a:solidFill>
                      <a:prstDash val="solid"/>
                      <a:round/>
                      <a:headEnd type="none" w="med" len="med"/>
                      <a:tailEnd type="none" w="med" len="med"/>
                    </a:lnR>
                    <a:lnT w="6350" cap="flat" cmpd="sng" algn="ctr">
                      <a:solidFill>
                        <a:srgbClr val="208AF2"/>
                      </a:solidFill>
                      <a:prstDash val="solid"/>
                      <a:round/>
                      <a:headEnd type="none" w="med" len="med"/>
                      <a:tailEnd type="none" w="med" len="med"/>
                    </a:lnT>
                    <a:lnB w="6350" cap="flat" cmpd="sng" algn="ctr">
                      <a:solidFill>
                        <a:srgbClr val="70229C"/>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.4953 </a:t>
                      </a:r>
                    </a:p>
                  </a:txBody>
                  <a:tcPr marL="29974" marR="29974" marT="14986" marB="14986" anchor="ctr">
                    <a:lnL w="6350" cap="flat" cmpd="sng" algn="ctr">
                      <a:solidFill>
                        <a:srgbClr val="70229C"/>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.4955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.4956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.4957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.4959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7"/>
                  </a:ext>
                </a:extLst>
              </a:tr>
              <a:tr h="197607">
                <a:tc>
                  <a:txBody>
                    <a:bodyPr/>
                    <a:lstStyle/>
                    <a:p>
                      <a:pPr algn="ctr" fontAlgn="ctr"/>
                      <a:r>
                        <a:rPr lang="en-US" altLang="ja-JP" sz="1100" b="1" i="0" u="none" strike="noStrike" dirty="0">
                          <a:effectLst/>
                          <a:latin typeface="ＭＳ Ｐゴシック"/>
                        </a:rPr>
                        <a:t>2.7 </a:t>
                      </a:r>
                    </a:p>
                  </a:txBody>
                  <a:tcPr marL="29974" marR="29974" marT="14986" marB="14986" anchor="ctr">
                    <a:lnL w="6350" cap="flat" cmpd="sng" algn="ctr">
                      <a:solidFill>
                        <a:srgbClr val="502A9C"/>
                      </a:solidFill>
                      <a:prstDash val="solid"/>
                      <a:round/>
                      <a:headEnd type="none" w="med" len="med"/>
                      <a:tailEnd type="none" w="med" len="med"/>
                    </a:lnL>
                    <a:lnR w="6350" cap="flat" cmpd="sng" algn="ctr">
                      <a:solidFill>
                        <a:srgbClr val="502A9C"/>
                      </a:solidFill>
                      <a:prstDash val="solid"/>
                      <a:round/>
                      <a:headEnd type="none" w="med" len="med"/>
                      <a:tailEnd type="none" w="med" len="med"/>
                    </a:lnR>
                    <a:lnT w="6350" cap="flat" cmpd="sng" algn="ctr">
                      <a:solidFill>
                        <a:srgbClr val="70229C"/>
                      </a:solidFill>
                      <a:prstDash val="solid"/>
                      <a:round/>
                      <a:headEnd type="none" w="med" len="med"/>
                      <a:tailEnd type="none" w="med" len="med"/>
                    </a:lnT>
                    <a:lnB w="6350" cap="flat" cmpd="sng" algn="ctr">
                      <a:solidFill>
                        <a:srgbClr val="502A9C"/>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.4965 </a:t>
                      </a:r>
                    </a:p>
                  </a:txBody>
                  <a:tcPr marL="29974" marR="29974" marT="14986" marB="14986" anchor="ctr">
                    <a:lnL w="6350" cap="flat" cmpd="sng" algn="ctr">
                      <a:solidFill>
                        <a:srgbClr val="502A9C"/>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.4969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8"/>
                  </a:ext>
                </a:extLst>
              </a:tr>
              <a:tr h="197607">
                <a:tc>
                  <a:txBody>
                    <a:bodyPr/>
                    <a:lstStyle/>
                    <a:p>
                      <a:pPr algn="ctr" fontAlgn="ctr"/>
                      <a:r>
                        <a:rPr lang="en-US" altLang="ja-JP" sz="1100" b="1" i="0" u="none" strike="noStrike" dirty="0">
                          <a:effectLst/>
                          <a:latin typeface="ＭＳ Ｐゴシック"/>
                        </a:rPr>
                        <a:t>2.8 </a:t>
                      </a:r>
                    </a:p>
                  </a:txBody>
                  <a:tcPr marL="29974" marR="29974" marT="14986" marB="14986" anchor="ctr">
                    <a:lnL w="6350" cap="flat" cmpd="sng" algn="ctr">
                      <a:solidFill>
                        <a:srgbClr val="9046E4"/>
                      </a:solidFill>
                      <a:prstDash val="solid"/>
                      <a:round/>
                      <a:headEnd type="none" w="med" len="med"/>
                      <a:tailEnd type="none" w="med" len="med"/>
                    </a:lnL>
                    <a:lnR w="6350" cap="flat" cmpd="sng" algn="ctr">
                      <a:solidFill>
                        <a:srgbClr val="9046E4"/>
                      </a:solidFill>
                      <a:prstDash val="solid"/>
                      <a:round/>
                      <a:headEnd type="none" w="med" len="med"/>
                      <a:tailEnd type="none" w="med" len="med"/>
                    </a:lnR>
                    <a:lnT w="6350" cap="flat" cmpd="sng" algn="ctr">
                      <a:solidFill>
                        <a:srgbClr val="502A9C"/>
                      </a:solidFill>
                      <a:prstDash val="solid"/>
                      <a:round/>
                      <a:headEnd type="none" w="med" len="med"/>
                      <a:tailEnd type="none" w="med" len="med"/>
                    </a:lnT>
                    <a:lnB w="6350" cap="flat" cmpd="sng" algn="ctr">
                      <a:solidFill>
                        <a:srgbClr val="9046E4"/>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.4974 </a:t>
                      </a:r>
                    </a:p>
                  </a:txBody>
                  <a:tcPr marL="29974" marR="29974" marT="14986" marB="14986" anchor="ctr">
                    <a:lnL w="6350" cap="flat" cmpd="sng" algn="ctr">
                      <a:solidFill>
                        <a:srgbClr val="9046E4"/>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.4979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29"/>
                  </a:ext>
                </a:extLst>
              </a:tr>
              <a:tr h="197607">
                <a:tc>
                  <a:txBody>
                    <a:bodyPr/>
                    <a:lstStyle/>
                    <a:p>
                      <a:pPr algn="ctr" fontAlgn="ctr"/>
                      <a:r>
                        <a:rPr lang="en-US" altLang="ja-JP" sz="1100" b="1" i="0" u="none" strike="noStrike" dirty="0">
                          <a:effectLst/>
                          <a:latin typeface="ＭＳ Ｐゴシック"/>
                        </a:rPr>
                        <a:t>2.9 </a:t>
                      </a:r>
                    </a:p>
                  </a:txBody>
                  <a:tcPr marL="29974" marR="29974" marT="14986" marB="14986" anchor="ctr">
                    <a:lnL w="6350" cap="flat" cmpd="sng" algn="ctr">
                      <a:solidFill>
                        <a:srgbClr val="30001D"/>
                      </a:solidFill>
                      <a:prstDash val="solid"/>
                      <a:round/>
                      <a:headEnd type="none" w="med" len="med"/>
                      <a:tailEnd type="none" w="med" len="med"/>
                    </a:lnL>
                    <a:lnR w="6350" cap="flat" cmpd="sng" algn="ctr">
                      <a:solidFill>
                        <a:srgbClr val="30001D"/>
                      </a:solidFill>
                      <a:prstDash val="solid"/>
                      <a:round/>
                      <a:headEnd type="none" w="med" len="med"/>
                      <a:tailEnd type="none" w="med" len="med"/>
                    </a:lnR>
                    <a:lnT w="6350" cap="flat" cmpd="sng" algn="ctr">
                      <a:solidFill>
                        <a:srgbClr val="9046E4"/>
                      </a:solidFill>
                      <a:prstDash val="solid"/>
                      <a:round/>
                      <a:headEnd type="none" w="med" len="med"/>
                      <a:tailEnd type="none" w="med" len="med"/>
                    </a:lnT>
                    <a:lnB w="6350" cap="flat" cmpd="sng" algn="ctr">
                      <a:solidFill>
                        <a:srgbClr val="30001D"/>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.4981 </a:t>
                      </a:r>
                    </a:p>
                  </a:txBody>
                  <a:tcPr marL="29974" marR="29974" marT="14986" marB="14986" anchor="ctr">
                    <a:lnL w="6350" cap="flat" cmpd="sng" algn="ctr">
                      <a:solidFill>
                        <a:srgbClr val="30001D"/>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0"/>
                  </a:ext>
                </a:extLst>
              </a:tr>
              <a:tr h="197607">
                <a:tc>
                  <a:txBody>
                    <a:bodyPr/>
                    <a:lstStyle/>
                    <a:p>
                      <a:pPr algn="ctr" fontAlgn="ctr"/>
                      <a:r>
                        <a:rPr lang="en-US" altLang="ja-JP" sz="1100" b="1" i="0" u="none" strike="noStrike" dirty="0">
                          <a:effectLst/>
                          <a:latin typeface="ＭＳ Ｐゴシック"/>
                        </a:rPr>
                        <a:t>3.0 </a:t>
                      </a:r>
                    </a:p>
                  </a:txBody>
                  <a:tcPr marL="29974" marR="29974" marT="14986" marB="14986" anchor="ctr">
                    <a:lnL w="6350" cap="flat" cmpd="sng" algn="ctr">
                      <a:solidFill>
                        <a:srgbClr val="50D141"/>
                      </a:solidFill>
                      <a:prstDash val="solid"/>
                      <a:round/>
                      <a:headEnd type="none" w="med" len="med"/>
                      <a:tailEnd type="none" w="med" len="med"/>
                    </a:lnL>
                    <a:lnR w="6350" cap="flat" cmpd="sng" algn="ctr">
                      <a:solidFill>
                        <a:srgbClr val="50D141"/>
                      </a:solidFill>
                      <a:prstDash val="solid"/>
                      <a:round/>
                      <a:headEnd type="none" w="med" len="med"/>
                      <a:tailEnd type="none" w="med" len="med"/>
                    </a:lnR>
                    <a:lnT w="6350" cap="flat" cmpd="sng" algn="ctr">
                      <a:solidFill>
                        <a:srgbClr val="30001D"/>
                      </a:solidFill>
                      <a:prstDash val="solid"/>
                      <a:round/>
                      <a:headEnd type="none" w="med" len="med"/>
                      <a:tailEnd type="none" w="med" len="med"/>
                    </a:lnT>
                    <a:lnB w="6350" cap="flat" cmpd="sng" algn="ctr">
                      <a:solidFill>
                        <a:srgbClr val="50D14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.4987 </a:t>
                      </a:r>
                    </a:p>
                  </a:txBody>
                  <a:tcPr marL="29974" marR="29974" marT="14986" marB="14986" anchor="ctr">
                    <a:lnL w="6350" cap="flat" cmpd="sng" algn="ctr">
                      <a:solidFill>
                        <a:srgbClr val="50D14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.4989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.4990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1"/>
                  </a:ext>
                </a:extLst>
              </a:tr>
              <a:tr h="197607">
                <a:tc>
                  <a:txBody>
                    <a:bodyPr/>
                    <a:lstStyle/>
                    <a:p>
                      <a:pPr algn="ctr" fontAlgn="ctr"/>
                      <a:r>
                        <a:rPr lang="en-US" altLang="ja-JP" sz="1100" b="1" i="0" u="none" strike="noStrike" dirty="0">
                          <a:effectLst/>
                          <a:latin typeface="ＭＳ Ｐゴシック"/>
                        </a:rPr>
                        <a:t>3.1 </a:t>
                      </a:r>
                    </a:p>
                  </a:txBody>
                  <a:tcPr marL="29974" marR="29974" marT="14986" marB="14986" anchor="ctr">
                    <a:lnL w="6350" cap="flat" cmpd="sng" algn="ctr">
                      <a:solidFill>
                        <a:srgbClr val="A0D541"/>
                      </a:solidFill>
                      <a:prstDash val="solid"/>
                      <a:round/>
                      <a:headEnd type="none" w="med" len="med"/>
                      <a:tailEnd type="none" w="med" len="med"/>
                    </a:lnL>
                    <a:lnR w="6350" cap="flat" cmpd="sng" algn="ctr">
                      <a:solidFill>
                        <a:srgbClr val="A0D541"/>
                      </a:solidFill>
                      <a:prstDash val="solid"/>
                      <a:round/>
                      <a:headEnd type="none" w="med" len="med"/>
                      <a:tailEnd type="none" w="med" len="med"/>
                    </a:lnR>
                    <a:lnT w="6350" cap="flat" cmpd="sng" algn="ctr">
                      <a:solidFill>
                        <a:srgbClr val="50D141"/>
                      </a:solidFill>
                      <a:prstDash val="solid"/>
                      <a:round/>
                      <a:headEnd type="none" w="med" len="med"/>
                      <a:tailEnd type="none" w="med" len="med"/>
                    </a:lnT>
                    <a:lnB w="6350" cap="flat" cmpd="sng" algn="ctr">
                      <a:solidFill>
                        <a:srgbClr val="A0D54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.4990 </a:t>
                      </a:r>
                    </a:p>
                  </a:txBody>
                  <a:tcPr marL="29974" marR="29974" marT="14986" marB="14986" anchor="ctr">
                    <a:lnL w="6350" cap="flat" cmpd="sng" algn="ctr">
                      <a:solidFill>
                        <a:srgbClr val="A0D54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.4991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.4992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2"/>
                  </a:ext>
                </a:extLst>
              </a:tr>
              <a:tr h="197607">
                <a:tc>
                  <a:txBody>
                    <a:bodyPr/>
                    <a:lstStyle/>
                    <a:p>
                      <a:pPr algn="ctr" fontAlgn="ctr"/>
                      <a:r>
                        <a:rPr lang="en-US" altLang="ja-JP" sz="1100" b="1" i="0" u="none" strike="noStrike" dirty="0">
                          <a:effectLst/>
                          <a:latin typeface="ＭＳ Ｐゴシック"/>
                        </a:rPr>
                        <a:t>3.2 </a:t>
                      </a:r>
                    </a:p>
                  </a:txBody>
                  <a:tcPr marL="29974" marR="29974" marT="14986" marB="14986" anchor="ctr">
                    <a:lnL w="6350" cap="flat" cmpd="sng" algn="ctr">
                      <a:solidFill>
                        <a:srgbClr val="C0D941"/>
                      </a:solidFill>
                      <a:prstDash val="solid"/>
                      <a:round/>
                      <a:headEnd type="none" w="med" len="med"/>
                      <a:tailEnd type="none" w="med" len="med"/>
                    </a:lnL>
                    <a:lnR w="6350" cap="flat" cmpd="sng" algn="ctr">
                      <a:solidFill>
                        <a:srgbClr val="C0D941"/>
                      </a:solidFill>
                      <a:prstDash val="solid"/>
                      <a:round/>
                      <a:headEnd type="none" w="med" len="med"/>
                      <a:tailEnd type="none" w="med" len="med"/>
                    </a:lnR>
                    <a:lnT w="6350" cap="flat" cmpd="sng" algn="ctr">
                      <a:solidFill>
                        <a:srgbClr val="A0D541"/>
                      </a:solidFill>
                      <a:prstDash val="solid"/>
                      <a:round/>
                      <a:headEnd type="none" w="med" len="med"/>
                      <a:tailEnd type="none" w="med" len="med"/>
                    </a:lnT>
                    <a:lnB w="6350" cap="flat" cmpd="sng" algn="ctr">
                      <a:solidFill>
                        <a:srgbClr val="C0D94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.4993 </a:t>
                      </a:r>
                    </a:p>
                  </a:txBody>
                  <a:tcPr marL="29974" marR="29974" marT="14986" marB="14986" anchor="ctr">
                    <a:lnL w="6350" cap="flat" cmpd="sng" algn="ctr">
                      <a:solidFill>
                        <a:srgbClr val="C0D94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.4993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.4994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3"/>
                  </a:ext>
                </a:extLst>
              </a:tr>
              <a:tr h="197607">
                <a:tc>
                  <a:txBody>
                    <a:bodyPr/>
                    <a:lstStyle/>
                    <a:p>
                      <a:pPr algn="ctr" fontAlgn="ctr"/>
                      <a:r>
                        <a:rPr lang="en-US" altLang="ja-JP" sz="1100" b="1" i="0" u="none" strike="noStrike" dirty="0">
                          <a:effectLst/>
                          <a:latin typeface="ＭＳ Ｐゴシック"/>
                        </a:rPr>
                        <a:t>3.3 </a:t>
                      </a:r>
                    </a:p>
                  </a:txBody>
                  <a:tcPr marL="29974" marR="29974" marT="14986" marB="14986" anchor="ctr">
                    <a:lnL w="6350" cap="flat" cmpd="sng" algn="ctr">
                      <a:solidFill>
                        <a:srgbClr val="E0DD41"/>
                      </a:solidFill>
                      <a:prstDash val="solid"/>
                      <a:round/>
                      <a:headEnd type="none" w="med" len="med"/>
                      <a:tailEnd type="none" w="med" len="med"/>
                    </a:lnL>
                    <a:lnR w="6350" cap="flat" cmpd="sng" algn="ctr">
                      <a:solidFill>
                        <a:srgbClr val="E0DD41"/>
                      </a:solidFill>
                      <a:prstDash val="solid"/>
                      <a:round/>
                      <a:headEnd type="none" w="med" len="med"/>
                      <a:tailEnd type="none" w="med" len="med"/>
                    </a:lnR>
                    <a:lnT w="6350" cap="flat" cmpd="sng" algn="ctr">
                      <a:solidFill>
                        <a:srgbClr val="C0D941"/>
                      </a:solidFill>
                      <a:prstDash val="solid"/>
                      <a:round/>
                      <a:headEnd type="none" w="med" len="med"/>
                      <a:tailEnd type="none" w="med" len="med"/>
                    </a:lnT>
                    <a:lnB w="6350" cap="flat" cmpd="sng" algn="ctr">
                      <a:solidFill>
                        <a:srgbClr val="E0DD4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.4995 </a:t>
                      </a:r>
                    </a:p>
                  </a:txBody>
                  <a:tcPr marL="29974" marR="29974" marT="14986" marB="14986" anchor="ctr">
                    <a:lnL w="6350" cap="flat" cmpd="sng" algn="ctr">
                      <a:solidFill>
                        <a:srgbClr val="E0DD4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.4995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.4996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4"/>
                  </a:ext>
                </a:extLst>
              </a:tr>
              <a:tr h="197607">
                <a:tc>
                  <a:txBody>
                    <a:bodyPr/>
                    <a:lstStyle/>
                    <a:p>
                      <a:pPr algn="ctr" fontAlgn="ctr"/>
                      <a:r>
                        <a:rPr lang="en-US" altLang="ja-JP" sz="1100" b="1" i="0" u="none" strike="noStrike" dirty="0">
                          <a:effectLst/>
                          <a:latin typeface="ＭＳ Ｐゴシック"/>
                        </a:rPr>
                        <a:t>3.4 </a:t>
                      </a:r>
                    </a:p>
                  </a:txBody>
                  <a:tcPr marL="29974" marR="29974" marT="14986" marB="14986" anchor="ctr">
                    <a:lnL w="6350" cap="flat" cmpd="sng" algn="ctr">
                      <a:solidFill>
                        <a:srgbClr val="106292"/>
                      </a:solidFill>
                      <a:prstDash val="solid"/>
                      <a:round/>
                      <a:headEnd type="none" w="med" len="med"/>
                      <a:tailEnd type="none" w="med" len="med"/>
                    </a:lnL>
                    <a:lnR w="6350" cap="flat" cmpd="sng" algn="ctr">
                      <a:solidFill>
                        <a:srgbClr val="106292"/>
                      </a:solidFill>
                      <a:prstDash val="solid"/>
                      <a:round/>
                      <a:headEnd type="none" w="med" len="med"/>
                      <a:tailEnd type="none" w="med" len="med"/>
                    </a:lnR>
                    <a:lnT w="6350" cap="flat" cmpd="sng" algn="ctr">
                      <a:solidFill>
                        <a:srgbClr val="E0DD41"/>
                      </a:solidFill>
                      <a:prstDash val="solid"/>
                      <a:round/>
                      <a:headEnd type="none" w="med" len="med"/>
                      <a:tailEnd type="none" w="med" len="med"/>
                    </a:lnT>
                    <a:lnB w="6350" cap="flat" cmpd="sng" algn="ctr">
                      <a:solidFill>
                        <a:srgbClr val="10629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10629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.4997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5"/>
                  </a:ext>
                </a:extLst>
              </a:tr>
              <a:tr h="197607">
                <a:tc>
                  <a:txBody>
                    <a:bodyPr/>
                    <a:lstStyle/>
                    <a:p>
                      <a:pPr algn="ctr" fontAlgn="ctr"/>
                      <a:r>
                        <a:rPr lang="en-US" altLang="ja-JP" sz="1100" b="1" i="0" u="none" strike="noStrike" dirty="0">
                          <a:effectLst/>
                          <a:latin typeface="ＭＳ Ｐゴシック"/>
                        </a:rPr>
                        <a:t>3.5</a:t>
                      </a:r>
                    </a:p>
                  </a:txBody>
                  <a:tcPr marL="29974" marR="29974" marT="14986" marB="14986" anchor="ctr">
                    <a:lnL w="6350" cap="flat" cmpd="sng" algn="ctr">
                      <a:solidFill>
                        <a:srgbClr val="706892"/>
                      </a:solidFill>
                      <a:prstDash val="solid"/>
                      <a:round/>
                      <a:headEnd type="none" w="med" len="med"/>
                      <a:tailEnd type="none" w="med" len="med"/>
                    </a:lnL>
                    <a:lnR w="6350" cap="flat" cmpd="sng" algn="ctr">
                      <a:solidFill>
                        <a:srgbClr val="706892"/>
                      </a:solidFill>
                      <a:prstDash val="solid"/>
                      <a:round/>
                      <a:headEnd type="none" w="med" len="med"/>
                      <a:tailEnd type="none" w="med" len="med"/>
                    </a:lnR>
                    <a:lnT w="6350" cap="flat" cmpd="sng" algn="ctr">
                      <a:solidFill>
                        <a:srgbClr val="106292"/>
                      </a:solidFill>
                      <a:prstDash val="solid"/>
                      <a:round/>
                      <a:headEnd type="none" w="med" len="med"/>
                      <a:tailEnd type="none" w="med" len="med"/>
                    </a:lnT>
                    <a:lnB w="6350" cap="flat" cmpd="sng" algn="ctr">
                      <a:solidFill>
                        <a:srgbClr val="70689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70689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6"/>
                  </a:ext>
                </a:extLst>
              </a:tr>
              <a:tr h="197607">
                <a:tc>
                  <a:txBody>
                    <a:bodyPr/>
                    <a:lstStyle/>
                    <a:p>
                      <a:pPr algn="ctr" fontAlgn="ctr"/>
                      <a:r>
                        <a:rPr lang="en-US" altLang="ja-JP" sz="1100" b="1" i="0" u="none" strike="noStrike" dirty="0">
                          <a:effectLst/>
                          <a:latin typeface="ＭＳ Ｐゴシック"/>
                        </a:rPr>
                        <a:t>3.6</a:t>
                      </a:r>
                    </a:p>
                  </a:txBody>
                  <a:tcPr marL="29974" marR="29974" marT="14986" marB="14986" anchor="ctr">
                    <a:lnL w="6350" cap="flat" cmpd="sng" algn="ctr">
                      <a:solidFill>
                        <a:srgbClr val="A06E92"/>
                      </a:solidFill>
                      <a:prstDash val="solid"/>
                      <a:round/>
                      <a:headEnd type="none" w="med" len="med"/>
                      <a:tailEnd type="none" w="med" len="med"/>
                    </a:lnL>
                    <a:lnR w="6350" cap="flat" cmpd="sng" algn="ctr">
                      <a:solidFill>
                        <a:srgbClr val="A06E92"/>
                      </a:solidFill>
                      <a:prstDash val="solid"/>
                      <a:round/>
                      <a:headEnd type="none" w="med" len="med"/>
                      <a:tailEnd type="none" w="med" len="med"/>
                    </a:lnR>
                    <a:lnT w="6350" cap="flat" cmpd="sng" algn="ctr">
                      <a:solidFill>
                        <a:srgbClr val="706892"/>
                      </a:solidFill>
                      <a:prstDash val="solid"/>
                      <a:round/>
                      <a:headEnd type="none" w="med" len="med"/>
                      <a:tailEnd type="none" w="med" len="med"/>
                    </a:lnT>
                    <a:lnB w="6350" cap="flat" cmpd="sng" algn="ctr">
                      <a:solidFill>
                        <a:srgbClr val="A06E92"/>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A06E92"/>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7"/>
                  </a:ext>
                </a:extLst>
              </a:tr>
              <a:tr h="197607">
                <a:tc>
                  <a:txBody>
                    <a:bodyPr/>
                    <a:lstStyle/>
                    <a:p>
                      <a:pPr algn="ctr" fontAlgn="ctr"/>
                      <a:r>
                        <a:rPr lang="en-US" altLang="ja-JP" sz="1100" b="1" i="0" u="none" strike="noStrike" dirty="0">
                          <a:effectLst/>
                          <a:latin typeface="ＭＳ Ｐゴシック"/>
                        </a:rPr>
                        <a:t>3.7</a:t>
                      </a:r>
                    </a:p>
                  </a:txBody>
                  <a:tcPr marL="29974" marR="29974" marT="14986" marB="14986" anchor="ctr">
                    <a:lnL w="6350" cap="flat" cmpd="sng" algn="ctr">
                      <a:solidFill>
                        <a:srgbClr val="009395"/>
                      </a:solidFill>
                      <a:prstDash val="solid"/>
                      <a:round/>
                      <a:headEnd type="none" w="med" len="med"/>
                      <a:tailEnd type="none" w="med" len="med"/>
                    </a:lnL>
                    <a:lnR w="6350" cap="flat" cmpd="sng" algn="ctr">
                      <a:solidFill>
                        <a:srgbClr val="009395"/>
                      </a:solidFill>
                      <a:prstDash val="solid"/>
                      <a:round/>
                      <a:headEnd type="none" w="med" len="med"/>
                      <a:tailEnd type="none" w="med" len="med"/>
                    </a:lnR>
                    <a:lnT w="6350" cap="flat" cmpd="sng" algn="ctr">
                      <a:solidFill>
                        <a:srgbClr val="A06E92"/>
                      </a:solidFill>
                      <a:prstDash val="solid"/>
                      <a:round/>
                      <a:headEnd type="none" w="med" len="med"/>
                      <a:tailEnd type="none" w="med" len="med"/>
                    </a:lnT>
                    <a:lnB w="6350" cap="flat" cmpd="sng" algn="ctr">
                      <a:solidFill>
                        <a:srgbClr val="009395"/>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9395"/>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.49991</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.49992</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.49992</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.49992</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.49992</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.49992</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8"/>
                  </a:ext>
                </a:extLst>
              </a:tr>
              <a:tr h="197607">
                <a:tc>
                  <a:txBody>
                    <a:bodyPr/>
                    <a:lstStyle/>
                    <a:p>
                      <a:pPr algn="ctr" fontAlgn="ctr"/>
                      <a:r>
                        <a:rPr lang="en-US" altLang="ja-JP" sz="1100" b="1" i="0" u="none" strike="noStrike" dirty="0">
                          <a:effectLst/>
                          <a:latin typeface="ＭＳ Ｐゴシック"/>
                        </a:rPr>
                        <a:t>3.8</a:t>
                      </a:r>
                    </a:p>
                  </a:txBody>
                  <a:tcPr marL="29974" marR="29974" marT="14986" marB="14986" anchor="ctr">
                    <a:lnL w="6350" cap="flat" cmpd="sng" algn="ctr">
                      <a:solidFill>
                        <a:srgbClr val="509A95"/>
                      </a:solidFill>
                      <a:prstDash val="solid"/>
                      <a:round/>
                      <a:headEnd type="none" w="med" len="med"/>
                      <a:tailEnd type="none" w="med" len="med"/>
                    </a:lnL>
                    <a:lnR w="6350" cap="flat" cmpd="sng" algn="ctr">
                      <a:solidFill>
                        <a:srgbClr val="509A95"/>
                      </a:solidFill>
                      <a:prstDash val="solid"/>
                      <a:round/>
                      <a:headEnd type="none" w="med" len="med"/>
                      <a:tailEnd type="none" w="med" len="med"/>
                    </a:lnR>
                    <a:lnT w="6350" cap="flat" cmpd="sng" algn="ctr">
                      <a:solidFill>
                        <a:srgbClr val="009395"/>
                      </a:solidFill>
                      <a:prstDash val="solid"/>
                      <a:round/>
                      <a:headEnd type="none" w="med" len="med"/>
                      <a:tailEnd type="none" w="med" len="med"/>
                    </a:lnT>
                    <a:lnB w="6350" cap="flat" cmpd="sng" algn="ctr">
                      <a:solidFill>
                        <a:srgbClr val="509A95"/>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.49993</a:t>
                      </a:r>
                    </a:p>
                  </a:txBody>
                  <a:tcPr marL="29974" marR="29974" marT="14986" marB="14986" anchor="ctr">
                    <a:lnL w="6350" cap="flat" cmpd="sng" algn="ctr">
                      <a:solidFill>
                        <a:srgbClr val="509A95"/>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.49993</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.49993</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.49994</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.49994</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.49994</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.49994</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39"/>
                  </a:ext>
                </a:extLst>
              </a:tr>
              <a:tr h="197607">
                <a:tc>
                  <a:txBody>
                    <a:bodyPr/>
                    <a:lstStyle/>
                    <a:p>
                      <a:pPr algn="ctr" fontAlgn="ctr"/>
                      <a:r>
                        <a:rPr lang="en-US" altLang="ja-JP" sz="1100" b="1" i="0" u="none" strike="noStrike" dirty="0">
                          <a:effectLst/>
                          <a:latin typeface="ＭＳ Ｐゴシック"/>
                        </a:rPr>
                        <a:t>3.9</a:t>
                      </a:r>
                    </a:p>
                  </a:txBody>
                  <a:tcPr marL="29974" marR="29974" marT="14986" marB="14986" anchor="ctr">
                    <a:lnL w="6350" cap="flat" cmpd="sng" algn="ctr">
                      <a:solidFill>
                        <a:srgbClr val="90109B"/>
                      </a:solidFill>
                      <a:prstDash val="solid"/>
                      <a:round/>
                      <a:headEnd type="none" w="med" len="med"/>
                      <a:tailEnd type="none" w="med" len="med"/>
                    </a:lnL>
                    <a:lnR w="6350" cap="flat" cmpd="sng" algn="ctr">
                      <a:solidFill>
                        <a:srgbClr val="90109B"/>
                      </a:solidFill>
                      <a:prstDash val="solid"/>
                      <a:round/>
                      <a:headEnd type="none" w="med" len="med"/>
                      <a:tailEnd type="none" w="med" len="med"/>
                    </a:lnR>
                    <a:lnT w="6350" cap="flat" cmpd="sng" algn="ctr">
                      <a:solidFill>
                        <a:srgbClr val="509A95"/>
                      </a:solidFill>
                      <a:prstDash val="solid"/>
                      <a:round/>
                      <a:headEnd type="none" w="med" len="med"/>
                      <a:tailEnd type="none" w="med" len="med"/>
                    </a:lnT>
                    <a:lnB w="6350" cap="flat" cmpd="sng" algn="ctr">
                      <a:solidFill>
                        <a:srgbClr val="90109B"/>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.49995</a:t>
                      </a:r>
                    </a:p>
                  </a:txBody>
                  <a:tcPr marL="29974" marR="29974" marT="14986" marB="14986" anchor="ctr">
                    <a:lnL w="6350" cap="flat" cmpd="sng" algn="ctr">
                      <a:solidFill>
                        <a:srgbClr val="90109B"/>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.49996</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.49996</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.49996</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.49996</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.49996</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.49996</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0"/>
                  </a:ext>
                </a:extLst>
              </a:tr>
              <a:tr h="197607">
                <a:tc>
                  <a:txBody>
                    <a:bodyPr/>
                    <a:lstStyle/>
                    <a:p>
                      <a:pPr algn="ctr" fontAlgn="ctr"/>
                      <a:r>
                        <a:rPr lang="en-US" altLang="ja-JP" sz="1100" b="1" i="0" u="none" strike="noStrike" dirty="0">
                          <a:effectLst/>
                          <a:latin typeface="ＭＳ Ｐゴシック"/>
                        </a:rPr>
                        <a:t>4.0</a:t>
                      </a:r>
                    </a:p>
                  </a:txBody>
                  <a:tcPr marL="29974" marR="29974" marT="14986" marB="14986" anchor="ctr">
                    <a:lnL w="6350" cap="flat" cmpd="sng" algn="ctr">
                      <a:solidFill>
                        <a:srgbClr val="70159B"/>
                      </a:solidFill>
                      <a:prstDash val="solid"/>
                      <a:round/>
                      <a:headEnd type="none" w="med" len="med"/>
                      <a:tailEnd type="none" w="med" len="med"/>
                    </a:lnL>
                    <a:lnR w="6350" cap="flat" cmpd="sng" algn="ctr">
                      <a:solidFill>
                        <a:srgbClr val="70159B"/>
                      </a:solidFill>
                      <a:prstDash val="solid"/>
                      <a:round/>
                      <a:headEnd type="none" w="med" len="med"/>
                      <a:tailEnd type="none" w="med" len="med"/>
                    </a:lnR>
                    <a:lnT w="6350" cap="flat" cmpd="sng" algn="ctr">
                      <a:solidFill>
                        <a:srgbClr val="90109B"/>
                      </a:solidFill>
                      <a:prstDash val="solid"/>
                      <a:round/>
                      <a:headEnd type="none" w="med" len="med"/>
                      <a:tailEnd type="none" w="med" len="med"/>
                    </a:lnT>
                    <a:lnB w="6350" cap="flat" cmpd="sng" algn="ctr">
                      <a:solidFill>
                        <a:srgbClr val="70159B"/>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70159B"/>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1"/>
                  </a:ext>
                </a:extLst>
              </a:tr>
              <a:tr h="197607">
                <a:tc>
                  <a:txBody>
                    <a:bodyPr/>
                    <a:lstStyle/>
                    <a:p>
                      <a:pPr algn="ctr" fontAlgn="ctr"/>
                      <a:r>
                        <a:rPr lang="en-US" altLang="ja-JP" sz="1100" b="1" i="0" u="none" strike="noStrike" dirty="0">
                          <a:effectLst/>
                          <a:latin typeface="ＭＳ Ｐゴシック"/>
                        </a:rPr>
                        <a:t>4.1</a:t>
                      </a:r>
                    </a:p>
                  </a:txBody>
                  <a:tcPr marL="29974" marR="29974" marT="14986" marB="14986" anchor="ctr">
                    <a:lnL w="6350" cap="flat" cmpd="sng" algn="ctr">
                      <a:solidFill>
                        <a:srgbClr val="F01C9B"/>
                      </a:solidFill>
                      <a:prstDash val="solid"/>
                      <a:round/>
                      <a:headEnd type="none" w="med" len="med"/>
                      <a:tailEnd type="none" w="med" len="med"/>
                    </a:lnL>
                    <a:lnR w="6350" cap="flat" cmpd="sng" algn="ctr">
                      <a:solidFill>
                        <a:srgbClr val="F01C9B"/>
                      </a:solidFill>
                      <a:prstDash val="solid"/>
                      <a:round/>
                      <a:headEnd type="none" w="med" len="med"/>
                      <a:tailEnd type="none" w="med" len="med"/>
                    </a:lnR>
                    <a:lnT w="6350" cap="flat" cmpd="sng" algn="ctr">
                      <a:solidFill>
                        <a:srgbClr val="70159B"/>
                      </a:solidFill>
                      <a:prstDash val="solid"/>
                      <a:round/>
                      <a:headEnd type="none" w="med" len="med"/>
                      <a:tailEnd type="none" w="med" len="med"/>
                    </a:lnT>
                    <a:lnB w="6350" cap="flat" cmpd="sng" algn="ctr">
                      <a:solidFill>
                        <a:srgbClr val="F01C9B"/>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F01C9B"/>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2"/>
                  </a:ext>
                </a:extLst>
              </a:tr>
              <a:tr h="197607">
                <a:tc>
                  <a:txBody>
                    <a:bodyPr/>
                    <a:lstStyle/>
                    <a:p>
                      <a:pPr algn="ctr" fontAlgn="ctr"/>
                      <a:r>
                        <a:rPr lang="en-US" altLang="ja-JP" sz="1100" b="1" i="0" u="none" strike="noStrike" dirty="0">
                          <a:effectLst/>
                          <a:latin typeface="ＭＳ Ｐゴシック"/>
                        </a:rPr>
                        <a:t>4.2</a:t>
                      </a:r>
                    </a:p>
                  </a:txBody>
                  <a:tcPr marL="29974" marR="29974" marT="14986" marB="14986" anchor="ctr">
                    <a:lnL w="6350" cap="flat" cmpd="sng" algn="ctr">
                      <a:solidFill>
                        <a:srgbClr val="40F29B"/>
                      </a:solidFill>
                      <a:prstDash val="solid"/>
                      <a:round/>
                      <a:headEnd type="none" w="med" len="med"/>
                      <a:tailEnd type="none" w="med" len="med"/>
                    </a:lnL>
                    <a:lnR w="6350" cap="flat" cmpd="sng" algn="ctr">
                      <a:solidFill>
                        <a:srgbClr val="40F29B"/>
                      </a:solidFill>
                      <a:prstDash val="solid"/>
                      <a:round/>
                      <a:headEnd type="none" w="med" len="med"/>
                      <a:tailEnd type="none" w="med" len="med"/>
                    </a:lnR>
                    <a:lnT w="6350" cap="flat" cmpd="sng" algn="ctr">
                      <a:solidFill>
                        <a:srgbClr val="F01C9B"/>
                      </a:solidFill>
                      <a:prstDash val="solid"/>
                      <a:round/>
                      <a:headEnd type="none" w="med" len="med"/>
                      <a:tailEnd type="none" w="med" len="med"/>
                    </a:lnT>
                    <a:lnB w="6350" cap="flat" cmpd="sng" algn="ctr">
                      <a:solidFill>
                        <a:srgbClr val="40F29B"/>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40F29B"/>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3"/>
                  </a:ext>
                </a:extLst>
              </a:tr>
              <a:tr h="197607">
                <a:tc>
                  <a:txBody>
                    <a:bodyPr/>
                    <a:lstStyle/>
                    <a:p>
                      <a:pPr algn="ctr" fontAlgn="ctr"/>
                      <a:r>
                        <a:rPr lang="en-US" altLang="ja-JP" sz="1100" b="1" i="0" u="none" strike="noStrike" dirty="0">
                          <a:effectLst/>
                          <a:latin typeface="ＭＳ Ｐゴシック"/>
                        </a:rPr>
                        <a:t>4.3</a:t>
                      </a:r>
                    </a:p>
                  </a:txBody>
                  <a:tcPr marL="29974" marR="29974" marT="14986" marB="14986" anchor="ctr">
                    <a:lnL w="6350" cap="flat" cmpd="sng" algn="ctr">
                      <a:solidFill>
                        <a:srgbClr val="60F69B"/>
                      </a:solidFill>
                      <a:prstDash val="solid"/>
                      <a:round/>
                      <a:headEnd type="none" w="med" len="med"/>
                      <a:tailEnd type="none" w="med" len="med"/>
                    </a:lnL>
                    <a:lnR w="6350" cap="flat" cmpd="sng" algn="ctr">
                      <a:solidFill>
                        <a:srgbClr val="60F69B"/>
                      </a:solidFill>
                      <a:prstDash val="solid"/>
                      <a:round/>
                      <a:headEnd type="none" w="med" len="med"/>
                      <a:tailEnd type="none" w="med" len="med"/>
                    </a:lnR>
                    <a:lnT w="6350" cap="flat" cmpd="sng" algn="ctr">
                      <a:solidFill>
                        <a:srgbClr val="40F29B"/>
                      </a:solidFill>
                      <a:prstDash val="solid"/>
                      <a:round/>
                      <a:headEnd type="none" w="med" len="med"/>
                      <a:tailEnd type="none" w="med" len="med"/>
                    </a:lnT>
                    <a:lnB w="6350" cap="flat" cmpd="sng" algn="ctr">
                      <a:solidFill>
                        <a:srgbClr val="60F69B"/>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60F69B"/>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4"/>
                  </a:ext>
                </a:extLst>
              </a:tr>
              <a:tr h="197607">
                <a:tc>
                  <a:txBody>
                    <a:bodyPr/>
                    <a:lstStyle/>
                    <a:p>
                      <a:pPr algn="ctr" fontAlgn="ctr"/>
                      <a:r>
                        <a:rPr lang="en-US" altLang="ja-JP" sz="1100" b="1" i="0" u="none" strike="noStrike" dirty="0">
                          <a:effectLst/>
                          <a:latin typeface="ＭＳ Ｐゴシック"/>
                        </a:rPr>
                        <a:t>4.4</a:t>
                      </a:r>
                    </a:p>
                  </a:txBody>
                  <a:tcPr marL="29974" marR="29974" marT="14986" marB="14986" anchor="ctr">
                    <a:lnL w="6350" cap="flat" cmpd="sng" algn="ctr">
                      <a:solidFill>
                        <a:srgbClr val="80FA9B"/>
                      </a:solidFill>
                      <a:prstDash val="solid"/>
                      <a:round/>
                      <a:headEnd type="none" w="med" len="med"/>
                      <a:tailEnd type="none" w="med" len="med"/>
                    </a:lnL>
                    <a:lnR w="6350" cap="flat" cmpd="sng" algn="ctr">
                      <a:solidFill>
                        <a:srgbClr val="80FA9B"/>
                      </a:solidFill>
                      <a:prstDash val="solid"/>
                      <a:round/>
                      <a:headEnd type="none" w="med" len="med"/>
                      <a:tailEnd type="none" w="med" len="med"/>
                    </a:lnR>
                    <a:lnT w="6350" cap="flat" cmpd="sng" algn="ctr">
                      <a:solidFill>
                        <a:srgbClr val="60F69B"/>
                      </a:solidFill>
                      <a:prstDash val="solid"/>
                      <a:round/>
                      <a:headEnd type="none" w="med" len="med"/>
                      <a:tailEnd type="none" w="med" len="med"/>
                    </a:lnT>
                    <a:lnB w="6350" cap="flat" cmpd="sng" algn="ctr">
                      <a:solidFill>
                        <a:srgbClr val="80FA9B"/>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80FA9B"/>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5"/>
                  </a:ext>
                </a:extLst>
              </a:tr>
              <a:tr h="197607">
                <a:tc>
                  <a:txBody>
                    <a:bodyPr/>
                    <a:lstStyle/>
                    <a:p>
                      <a:pPr algn="ctr" fontAlgn="ctr"/>
                      <a:r>
                        <a:rPr lang="en-US" altLang="ja-JP" sz="1100" b="1" i="0" u="none" strike="noStrike" dirty="0">
                          <a:effectLst/>
                          <a:latin typeface="ＭＳ Ｐゴシック"/>
                        </a:rPr>
                        <a:t>4.5</a:t>
                      </a:r>
                    </a:p>
                  </a:txBody>
                  <a:tcPr marL="29974" marR="29974" marT="14986" marB="14986" anchor="ctr">
                    <a:lnL w="6350" cap="flat" cmpd="sng" algn="ctr">
                      <a:solidFill>
                        <a:srgbClr val="B0049C"/>
                      </a:solidFill>
                      <a:prstDash val="solid"/>
                      <a:round/>
                      <a:headEnd type="none" w="med" len="med"/>
                      <a:tailEnd type="none" w="med" len="med"/>
                    </a:lnL>
                    <a:lnR w="6350" cap="flat" cmpd="sng" algn="ctr">
                      <a:solidFill>
                        <a:srgbClr val="B0049C"/>
                      </a:solidFill>
                      <a:prstDash val="solid"/>
                      <a:round/>
                      <a:headEnd type="none" w="med" len="med"/>
                      <a:tailEnd type="none" w="med" len="med"/>
                    </a:lnR>
                    <a:lnT w="6350" cap="flat" cmpd="sng" algn="ctr">
                      <a:solidFill>
                        <a:srgbClr val="80FA9B"/>
                      </a:solidFill>
                      <a:prstDash val="solid"/>
                      <a:round/>
                      <a:headEnd type="none" w="med" len="med"/>
                      <a:tailEnd type="none" w="med" len="med"/>
                    </a:lnT>
                    <a:lnB w="6350" cap="flat" cmpd="sng" algn="ctr">
                      <a:solidFill>
                        <a:srgbClr val="B0049C"/>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B0049C"/>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.49997</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6"/>
                  </a:ext>
                </a:extLst>
              </a:tr>
              <a:tr h="197607">
                <a:tc>
                  <a:txBody>
                    <a:bodyPr/>
                    <a:lstStyle/>
                    <a:p>
                      <a:pPr algn="ctr" fontAlgn="ctr"/>
                      <a:r>
                        <a:rPr lang="en-US" altLang="ja-JP" sz="1100" b="1" i="0" u="none" strike="noStrike" dirty="0">
                          <a:effectLst/>
                          <a:latin typeface="ＭＳ Ｐゴシック"/>
                        </a:rPr>
                        <a:t>4.6</a:t>
                      </a:r>
                    </a:p>
                  </a:txBody>
                  <a:tcPr marL="29974" marR="29974" marT="14986" marB="14986" anchor="ctr">
                    <a:lnL w="6350" cap="flat" cmpd="sng" algn="ctr">
                      <a:solidFill>
                        <a:srgbClr val="200A9C"/>
                      </a:solidFill>
                      <a:prstDash val="solid"/>
                      <a:round/>
                      <a:headEnd type="none" w="med" len="med"/>
                      <a:tailEnd type="none" w="med" len="med"/>
                    </a:lnL>
                    <a:lnR w="6350" cap="flat" cmpd="sng" algn="ctr">
                      <a:solidFill>
                        <a:srgbClr val="200A9C"/>
                      </a:solidFill>
                      <a:prstDash val="solid"/>
                      <a:round/>
                      <a:headEnd type="none" w="med" len="med"/>
                      <a:tailEnd type="none" w="med" len="med"/>
                    </a:lnR>
                    <a:lnT w="6350" cap="flat" cmpd="sng" algn="ctr">
                      <a:solidFill>
                        <a:srgbClr val="B0049C"/>
                      </a:solidFill>
                      <a:prstDash val="solid"/>
                      <a:round/>
                      <a:headEnd type="none" w="med" len="med"/>
                      <a:tailEnd type="none" w="med" len="med"/>
                    </a:lnT>
                    <a:lnB w="6350" cap="flat" cmpd="sng" algn="ctr">
                      <a:solidFill>
                        <a:srgbClr val="200A9C"/>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200A9C"/>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.49998</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7"/>
                  </a:ext>
                </a:extLst>
              </a:tr>
              <a:tr h="197607">
                <a:tc>
                  <a:txBody>
                    <a:bodyPr/>
                    <a:lstStyle/>
                    <a:p>
                      <a:pPr algn="ctr" fontAlgn="ctr"/>
                      <a:r>
                        <a:rPr lang="en-US" altLang="ja-JP" sz="1100" b="1" i="0" u="none" strike="noStrike" dirty="0">
                          <a:effectLst/>
                          <a:latin typeface="ＭＳ Ｐゴシック"/>
                        </a:rPr>
                        <a:t>4.7</a:t>
                      </a:r>
                    </a:p>
                  </a:txBody>
                  <a:tcPr marL="29974" marR="29974" marT="14986" marB="14986" anchor="ctr">
                    <a:lnL w="6350" cap="flat" cmpd="sng" algn="ctr">
                      <a:solidFill>
                        <a:srgbClr val="600F9C"/>
                      </a:solidFill>
                      <a:prstDash val="solid"/>
                      <a:round/>
                      <a:headEnd type="none" w="med" len="med"/>
                      <a:tailEnd type="none" w="med" len="med"/>
                    </a:lnL>
                    <a:lnR w="6350" cap="flat" cmpd="sng" algn="ctr">
                      <a:solidFill>
                        <a:srgbClr val="600F9C"/>
                      </a:solidFill>
                      <a:prstDash val="solid"/>
                      <a:round/>
                      <a:headEnd type="none" w="med" len="med"/>
                      <a:tailEnd type="none" w="med" len="med"/>
                    </a:lnR>
                    <a:lnT w="6350" cap="flat" cmpd="sng" algn="ctr">
                      <a:solidFill>
                        <a:srgbClr val="200A9C"/>
                      </a:solidFill>
                      <a:prstDash val="solid"/>
                      <a:round/>
                      <a:headEnd type="none" w="med" len="med"/>
                      <a:tailEnd type="none" w="med" len="med"/>
                    </a:lnT>
                    <a:lnB w="6350" cap="flat" cmpd="sng" algn="ctr">
                      <a:solidFill>
                        <a:srgbClr val="600F9C"/>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600F9C"/>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8"/>
                  </a:ext>
                </a:extLst>
              </a:tr>
              <a:tr h="197607">
                <a:tc>
                  <a:txBody>
                    <a:bodyPr/>
                    <a:lstStyle/>
                    <a:p>
                      <a:pPr algn="ctr" fontAlgn="ctr"/>
                      <a:r>
                        <a:rPr lang="en-US" altLang="ja-JP" sz="1100" b="1" i="0" u="none" strike="noStrike" dirty="0">
                          <a:effectLst/>
                          <a:latin typeface="ＭＳ Ｐゴシック"/>
                        </a:rPr>
                        <a:t>4.8</a:t>
                      </a:r>
                    </a:p>
                  </a:txBody>
                  <a:tcPr marL="29974" marR="29974" marT="14986" marB="14986" anchor="ctr">
                    <a:lnL w="6350" cap="flat" cmpd="sng" algn="ctr">
                      <a:solidFill>
                        <a:srgbClr val="90739C"/>
                      </a:solidFill>
                      <a:prstDash val="solid"/>
                      <a:round/>
                      <a:headEnd type="none" w="med" len="med"/>
                      <a:tailEnd type="none" w="med" len="med"/>
                    </a:lnL>
                    <a:lnR w="6350" cap="flat" cmpd="sng" algn="ctr">
                      <a:solidFill>
                        <a:srgbClr val="90739C"/>
                      </a:solidFill>
                      <a:prstDash val="solid"/>
                      <a:round/>
                      <a:headEnd type="none" w="med" len="med"/>
                      <a:tailEnd type="none" w="med" len="med"/>
                    </a:lnR>
                    <a:lnT w="6350" cap="flat" cmpd="sng" algn="ctr">
                      <a:solidFill>
                        <a:srgbClr val="600F9C"/>
                      </a:solidFill>
                      <a:prstDash val="solid"/>
                      <a:round/>
                      <a:headEnd type="none" w="med" len="med"/>
                      <a:tailEnd type="none" w="med" len="med"/>
                    </a:lnT>
                    <a:lnB w="6350" cap="flat" cmpd="sng" algn="ctr">
                      <a:solidFill>
                        <a:srgbClr val="90739C"/>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90739C"/>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49"/>
                  </a:ext>
                </a:extLst>
              </a:tr>
              <a:tr h="365243">
                <a:tc>
                  <a:txBody>
                    <a:bodyPr/>
                    <a:lstStyle/>
                    <a:p>
                      <a:pPr algn="ctr" fontAlgn="ctr"/>
                      <a:r>
                        <a:rPr lang="en-US" altLang="ja-JP" sz="1100" b="1" i="0" u="none" strike="noStrike" dirty="0">
                          <a:effectLst/>
                          <a:latin typeface="ＭＳ Ｐゴシック"/>
                        </a:rPr>
                        <a:t>4.9</a:t>
                      </a:r>
                    </a:p>
                  </a:txBody>
                  <a:tcPr marL="29974" marR="29974" marT="14986" marB="14986" anchor="ctr">
                    <a:lnL w="6350" cap="flat" cmpd="sng" algn="ctr">
                      <a:solidFill>
                        <a:srgbClr val="B0779C"/>
                      </a:solidFill>
                      <a:prstDash val="solid"/>
                      <a:round/>
                      <a:headEnd type="none" w="med" len="med"/>
                      <a:tailEnd type="none" w="med" len="med"/>
                    </a:lnL>
                    <a:lnR w="6350" cap="flat" cmpd="sng" algn="ctr">
                      <a:solidFill>
                        <a:srgbClr val="B0779C"/>
                      </a:solidFill>
                      <a:prstDash val="solid"/>
                      <a:round/>
                      <a:headEnd type="none" w="med" len="med"/>
                      <a:tailEnd type="none" w="med" len="med"/>
                    </a:lnR>
                    <a:lnT w="6350" cap="flat" cmpd="sng" algn="ctr">
                      <a:solidFill>
                        <a:srgbClr val="90739C"/>
                      </a:solidFill>
                      <a:prstDash val="solid"/>
                      <a:round/>
                      <a:headEnd type="none" w="med" len="med"/>
                      <a:tailEnd type="none" w="med" len="med"/>
                    </a:lnT>
                    <a:lnB w="6350" cap="flat" cmpd="sng" algn="ctr">
                      <a:solidFill>
                        <a:srgbClr val="B0779C"/>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B0779C"/>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.499995</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50"/>
                  </a:ext>
                </a:extLst>
              </a:tr>
              <a:tr h="365243">
                <a:tc>
                  <a:txBody>
                    <a:bodyPr/>
                    <a:lstStyle/>
                    <a:p>
                      <a:pPr algn="ctr" fontAlgn="ctr"/>
                      <a:r>
                        <a:rPr lang="en-US" altLang="ja-JP" sz="1100" b="1" i="0" u="none" strike="noStrike" dirty="0">
                          <a:effectLst/>
                          <a:latin typeface="ＭＳ Ｐゴシック"/>
                        </a:rPr>
                        <a:t>5.0</a:t>
                      </a:r>
                    </a:p>
                  </a:txBody>
                  <a:tcPr marL="29974" marR="29974" marT="14986" marB="14986" anchor="ctr">
                    <a:lnL w="6350" cap="flat" cmpd="sng" algn="ctr">
                      <a:solidFill>
                        <a:srgbClr val="D07B9C"/>
                      </a:solidFill>
                      <a:prstDash val="solid"/>
                      <a:round/>
                      <a:headEnd type="none" w="med" len="med"/>
                      <a:tailEnd type="none" w="med" len="med"/>
                    </a:lnL>
                    <a:lnR w="6350" cap="flat" cmpd="sng" algn="ctr">
                      <a:solidFill>
                        <a:srgbClr val="D07B9C"/>
                      </a:solidFill>
                      <a:prstDash val="solid"/>
                      <a:round/>
                      <a:headEnd type="none" w="med" len="med"/>
                      <a:tailEnd type="none" w="med" len="med"/>
                    </a:lnR>
                    <a:lnT w="6350" cap="flat" cmpd="sng" algn="ctr">
                      <a:solidFill>
                        <a:srgbClr val="B0779C"/>
                      </a:solidFill>
                      <a:prstDash val="solid"/>
                      <a:round/>
                      <a:headEnd type="none" w="med" len="med"/>
                      <a:tailEnd type="none" w="med" len="med"/>
                    </a:lnT>
                    <a:lnB w="6350" cap="flat" cmpd="sng" algn="ctr">
                      <a:solidFill>
                        <a:srgbClr val="D07B9C"/>
                      </a:solidFill>
                      <a:prstDash val="solid"/>
                      <a:round/>
                      <a:headEnd type="none" w="med" len="med"/>
                      <a:tailEnd type="none" w="med" len="med"/>
                    </a:lnB>
                    <a:solidFill>
                      <a:srgbClr val="FFFFCC"/>
                    </a:solidFill>
                  </a:tcPr>
                </a:tc>
                <a:tc>
                  <a:txBody>
                    <a:bodyPr/>
                    <a:lstStyle/>
                    <a:p>
                      <a:pPr algn="ctr" fontAlgn="ctr"/>
                      <a:r>
                        <a:rPr lang="en-US" altLang="ja-JP" sz="1100" b="0" i="0" u="none" strike="noStrike" dirty="0">
                          <a:effectLst/>
                          <a:latin typeface="ＭＳ Ｐゴシック"/>
                        </a:rPr>
                        <a:t>.499997</a:t>
                      </a:r>
                    </a:p>
                  </a:txBody>
                  <a:tcPr marL="29974" marR="29974" marT="14986" marB="14986" anchor="ctr">
                    <a:lnL w="6350" cap="flat" cmpd="sng" algn="ctr">
                      <a:solidFill>
                        <a:srgbClr val="D07B9C"/>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ja-JP" altLang="en-US" sz="1100" b="0" i="0" u="none" strike="noStrike" dirty="0">
                          <a:effectLst/>
                          <a:latin typeface="ＭＳ Ｐゴシック"/>
                        </a:rPr>
                        <a:t>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ja-JP" altLang="en-US" sz="1100" b="0" i="0" u="none" strike="noStrike" dirty="0">
                          <a:effectLst/>
                          <a:latin typeface="ＭＳ Ｐゴシック"/>
                        </a:rPr>
                        <a:t>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ja-JP" altLang="en-US" sz="1100" b="0" i="0" u="none" strike="noStrike" dirty="0">
                          <a:effectLst/>
                          <a:latin typeface="ＭＳ Ｐゴシック"/>
                        </a:rPr>
                        <a:t>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ja-JP" altLang="en-US" sz="1100" b="0" i="0" u="none" strike="noStrike" dirty="0">
                          <a:effectLst/>
                          <a:latin typeface="ＭＳ Ｐゴシック"/>
                        </a:rPr>
                        <a:t>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ja-JP" altLang="en-US" sz="1100" b="0" i="0" u="none" strike="noStrike" dirty="0">
                          <a:effectLst/>
                          <a:latin typeface="ＭＳ Ｐゴシック"/>
                        </a:rPr>
                        <a:t>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ja-JP" altLang="en-US" sz="1100" b="0" i="0" u="none" strike="noStrike" dirty="0">
                          <a:effectLst/>
                          <a:latin typeface="ＭＳ Ｐゴシック"/>
                        </a:rPr>
                        <a:t>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ja-JP" altLang="en-US" sz="1100" b="0" i="0" u="none" strike="noStrike" dirty="0">
                          <a:effectLst/>
                          <a:latin typeface="ＭＳ Ｐゴシック"/>
                        </a:rPr>
                        <a:t>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ja-JP" altLang="en-US" sz="1100" b="0" i="0" u="none" strike="noStrike" dirty="0">
                          <a:effectLst/>
                          <a:latin typeface="ＭＳ Ｐゴシック"/>
                        </a:rPr>
                        <a:t>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tc>
                  <a:txBody>
                    <a:bodyPr/>
                    <a:lstStyle/>
                    <a:p>
                      <a:pPr algn="ctr" fontAlgn="ctr"/>
                      <a:r>
                        <a:rPr lang="ja-JP" altLang="en-US" sz="1100" b="0" i="0" u="none" strike="noStrike" dirty="0">
                          <a:effectLst/>
                          <a:latin typeface="ＭＳ Ｐゴシック"/>
                        </a:rPr>
                        <a:t>　</a:t>
                      </a:r>
                    </a:p>
                  </a:txBody>
                  <a:tcPr marL="29974" marR="29974" marT="14986" marB="14986" anchor="ctr">
                    <a:lnL w="6350" cap="flat" cmpd="sng" algn="ctr">
                      <a:solidFill>
                        <a:srgbClr val="004571"/>
                      </a:solidFill>
                      <a:prstDash val="solid"/>
                      <a:round/>
                      <a:headEnd type="none" w="med" len="med"/>
                      <a:tailEnd type="none" w="med" len="med"/>
                    </a:lnL>
                    <a:lnR w="6350" cap="flat" cmpd="sng" algn="ctr">
                      <a:solidFill>
                        <a:srgbClr val="004571"/>
                      </a:solidFill>
                      <a:prstDash val="solid"/>
                      <a:round/>
                      <a:headEnd type="none" w="med" len="med"/>
                      <a:tailEnd type="none" w="med" len="med"/>
                    </a:lnR>
                    <a:lnT w="6350" cap="flat" cmpd="sng" algn="ctr">
                      <a:solidFill>
                        <a:srgbClr val="004571"/>
                      </a:solidFill>
                      <a:prstDash val="solid"/>
                      <a:round/>
                      <a:headEnd type="none" w="med" len="med"/>
                      <a:tailEnd type="none" w="med" len="med"/>
                    </a:lnT>
                    <a:lnB w="6350" cap="flat" cmpd="sng" algn="ctr">
                      <a:solidFill>
                        <a:srgbClr val="004571"/>
                      </a:solidFill>
                      <a:prstDash val="solid"/>
                      <a:round/>
                      <a:headEnd type="none" w="med" len="med"/>
                      <a:tailEnd type="none" w="med" len="med"/>
                    </a:lnB>
                    <a:solidFill>
                      <a:srgbClr val="FFFFCC"/>
                    </a:solidFill>
                  </a:tcPr>
                </a:tc>
                <a:extLst>
                  <a:ext uri="{0D108BD9-81ED-4DB2-BD59-A6C34878D82A}">
                    <a16:rowId xmlns:a16="http://schemas.microsoft.com/office/drawing/2014/main" val="10051"/>
                  </a:ext>
                </a:extLst>
              </a:tr>
            </a:tbl>
          </a:graphicData>
        </a:graphic>
      </p:graphicFrame>
      <p:sp>
        <p:nvSpPr>
          <p:cNvPr id="8" name="円/楕円 7"/>
          <p:cNvSpPr/>
          <p:nvPr/>
        </p:nvSpPr>
        <p:spPr>
          <a:xfrm>
            <a:off x="3444875" y="4086225"/>
            <a:ext cx="576263" cy="431800"/>
          </a:xfrm>
          <a:prstGeom prst="ellipse">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4233" y="318220"/>
            <a:ext cx="3111500" cy="2616200"/>
          </a:xfrm>
          <a:prstGeom prst="rect">
            <a:avLst/>
          </a:prstGeom>
        </p:spPr>
      </p:pic>
      <p:grpSp>
        <p:nvGrpSpPr>
          <p:cNvPr id="10" name="グループ化 9"/>
          <p:cNvGrpSpPr/>
          <p:nvPr/>
        </p:nvGrpSpPr>
        <p:grpSpPr>
          <a:xfrm>
            <a:off x="5796135" y="3096616"/>
            <a:ext cx="2779094" cy="2371723"/>
            <a:chOff x="5796135" y="3096616"/>
            <a:chExt cx="2779094" cy="2371723"/>
          </a:xfrm>
        </p:grpSpPr>
        <mc:AlternateContent xmlns:mc="http://schemas.openxmlformats.org/markup-compatibility/2006" xmlns:a14="http://schemas.microsoft.com/office/drawing/2010/main">
          <mc:Choice Requires="a14">
            <p:sp>
              <p:nvSpPr>
                <p:cNvPr id="11" name="テキスト ボックス 10"/>
                <p:cNvSpPr txBox="1"/>
                <p:nvPr/>
              </p:nvSpPr>
              <p:spPr>
                <a:xfrm>
                  <a:off x="5796135" y="3096616"/>
                  <a:ext cx="2779094" cy="70384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kumimoji="1" lang="en-US" altLang="ja-JP" sz="2000" i="1" smtClean="0">
                                <a:latin typeface="Cambria Math" panose="02040503050406030204" pitchFamily="18" charset="0"/>
                              </a:rPr>
                            </m:ctrlPr>
                          </m:naryPr>
                          <m:sub>
                            <m:sSub>
                              <m:sSubPr>
                                <m:ctrlPr>
                                  <a:rPr kumimoji="1" lang="en-US" altLang="ja-JP" sz="2000" i="1" smtClean="0">
                                    <a:latin typeface="Cambria Math" panose="02040503050406030204" pitchFamily="18" charset="0"/>
                                  </a:rPr>
                                </m:ctrlPr>
                              </m:sSubPr>
                              <m:e>
                                <m:r>
                                  <m:rPr>
                                    <m:sty m:val="p"/>
                                  </m:rPr>
                                  <a:rPr lang="en-US" altLang="ja-JP" sz="2000" i="1">
                                    <a:latin typeface="Cambria Math" panose="02040503050406030204" pitchFamily="18" charset="0"/>
                                  </a:rPr>
                                  <m:t>Z</m:t>
                                </m:r>
                              </m:e>
                              <m:sub>
                                <m:r>
                                  <a:rPr kumimoji="1" lang="ja-JP" altLang="en-US" sz="2000" i="1" smtClean="0">
                                    <a:latin typeface="Cambria Math" panose="02040503050406030204" pitchFamily="18" charset="0"/>
                                  </a:rPr>
                                  <m:t>𝛼</m:t>
                                </m:r>
                              </m:sub>
                            </m:sSub>
                          </m:sub>
                          <m:sup>
                            <m:r>
                              <a:rPr kumimoji="1" lang="en-US" altLang="ja-JP" sz="2000" i="1" smtClean="0">
                                <a:latin typeface="Cambria Math" panose="02040503050406030204" pitchFamily="18" charset="0"/>
                                <a:ea typeface="Cambria Math" panose="02040503050406030204" pitchFamily="18" charset="0"/>
                              </a:rPr>
                              <m:t>∞</m:t>
                            </m:r>
                          </m:sup>
                          <m:e>
                            <m:r>
                              <a:rPr kumimoji="1" lang="en-US" altLang="ja-JP" sz="2000" b="0" i="1" smtClean="0">
                                <a:latin typeface="Cambria Math" panose="02040503050406030204" pitchFamily="18" charset="0"/>
                              </a:rPr>
                              <m:t>𝑓</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𝑥</m:t>
                                </m:r>
                              </m:e>
                            </m:d>
                            <m:r>
                              <a:rPr kumimoji="1" lang="en-US" altLang="ja-JP" sz="2000" b="0" i="1" smtClean="0">
                                <a:latin typeface="Cambria Math" panose="02040503050406030204" pitchFamily="18" charset="0"/>
                              </a:rPr>
                              <m:t>𝑑𝑥</m:t>
                            </m:r>
                          </m:e>
                        </m:nary>
                        <m:r>
                          <a:rPr kumimoji="1" lang="en-US" altLang="ja-JP" sz="2000" i="1" smtClean="0">
                            <a:latin typeface="Cambria Math" panose="02040503050406030204" pitchFamily="18" charset="0"/>
                          </a:rPr>
                          <m:t>=</m:t>
                        </m:r>
                        <m:r>
                          <a:rPr kumimoji="1" lang="en-US" altLang="ja-JP" sz="2000" b="0" i="1" smtClean="0">
                            <a:latin typeface="Cambria Math" panose="02040503050406030204" pitchFamily="18" charset="0"/>
                          </a:rPr>
                          <m:t>0.025</m:t>
                        </m:r>
                      </m:oMath>
                    </m:oMathPara>
                  </a14:m>
                  <a:endParaRPr kumimoji="1" lang="ja-JP" altLang="en-US" sz="2000" dirty="0"/>
                </a:p>
              </p:txBody>
            </p:sp>
          </mc:Choice>
          <mc:Fallback xmlns="">
            <p:sp>
              <p:nvSpPr>
                <p:cNvPr id="11" name="テキスト ボックス 10"/>
                <p:cNvSpPr txBox="1">
                  <a:spLocks noRot="1" noChangeAspect="1" noMove="1" noResize="1" noEditPoints="1" noAdjustHandles="1" noChangeArrowheads="1" noChangeShapeType="1" noTextEdit="1"/>
                </p:cNvSpPr>
                <p:nvPr/>
              </p:nvSpPr>
              <p:spPr>
                <a:xfrm>
                  <a:off x="5796135" y="3096616"/>
                  <a:ext cx="2779094" cy="703847"/>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p:cNvSpPr txBox="1"/>
                <p:nvPr/>
              </p:nvSpPr>
              <p:spPr>
                <a:xfrm>
                  <a:off x="5800473" y="4081508"/>
                  <a:ext cx="2720082" cy="66511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kumimoji="1" lang="en-US" altLang="ja-JP" sz="2000" i="1" smtClean="0">
                                <a:latin typeface="Cambria Math" panose="02040503050406030204" pitchFamily="18" charset="0"/>
                              </a:rPr>
                            </m:ctrlPr>
                          </m:naryPr>
                          <m:sub>
                            <m:r>
                              <m:rPr>
                                <m:brk m:alnAt="23"/>
                              </m:rPr>
                              <a:rPr kumimoji="1" lang="en-US" altLang="ja-JP" sz="2000" b="0" i="1" smtClean="0">
                                <a:latin typeface="Cambria Math" panose="02040503050406030204" pitchFamily="18" charset="0"/>
                              </a:rPr>
                              <m:t>0</m:t>
                            </m:r>
                          </m:sub>
                          <m:sup>
                            <m:sSub>
                              <m:sSubPr>
                                <m:ctrlPr>
                                  <a:rPr kumimoji="1" lang="en-US" altLang="ja-JP" sz="2000" i="1" smtClean="0">
                                    <a:latin typeface="Cambria Math" panose="02040503050406030204" pitchFamily="18" charset="0"/>
                                  </a:rPr>
                                </m:ctrlPr>
                              </m:sSubPr>
                              <m:e>
                                <m:r>
                                  <a:rPr kumimoji="1" lang="en-US" altLang="ja-JP" sz="2000" b="0" i="1" smtClean="0">
                                    <a:latin typeface="Cambria Math" panose="02040503050406030204" pitchFamily="18" charset="0"/>
                                  </a:rPr>
                                  <m:t>𝑧</m:t>
                                </m:r>
                              </m:e>
                              <m:sub>
                                <m:r>
                                  <a:rPr kumimoji="1" lang="ja-JP" altLang="en-US" sz="2000" i="1" smtClean="0">
                                    <a:latin typeface="Cambria Math" panose="02040503050406030204" pitchFamily="18" charset="0"/>
                                  </a:rPr>
                                  <m:t>𝛼</m:t>
                                </m:r>
                              </m:sub>
                            </m:sSub>
                          </m:sup>
                          <m:e>
                            <m:r>
                              <a:rPr kumimoji="1" lang="en-US" altLang="ja-JP" sz="2000" b="0" i="1" smtClean="0">
                                <a:latin typeface="Cambria Math" panose="02040503050406030204" pitchFamily="18" charset="0"/>
                              </a:rPr>
                              <m:t>𝑓</m:t>
                            </m:r>
                            <m:d>
                              <m:dPr>
                                <m:ctrlPr>
                                  <a:rPr kumimoji="1" lang="en-US" altLang="ja-JP" sz="2000" b="0" i="1" smtClean="0">
                                    <a:latin typeface="Cambria Math" panose="02040503050406030204" pitchFamily="18" charset="0"/>
                                  </a:rPr>
                                </m:ctrlPr>
                              </m:dPr>
                              <m:e>
                                <m:r>
                                  <a:rPr kumimoji="1" lang="en-US" altLang="ja-JP" sz="2000" b="0" i="1" smtClean="0">
                                    <a:latin typeface="Cambria Math" panose="02040503050406030204" pitchFamily="18" charset="0"/>
                                  </a:rPr>
                                  <m:t>𝑥</m:t>
                                </m:r>
                              </m:e>
                            </m:d>
                            <m:r>
                              <a:rPr kumimoji="1" lang="en-US" altLang="ja-JP" sz="2000" b="0" i="1" smtClean="0">
                                <a:latin typeface="Cambria Math" panose="02040503050406030204" pitchFamily="18" charset="0"/>
                              </a:rPr>
                              <m:t>𝑑𝑥</m:t>
                            </m:r>
                          </m:e>
                        </m:nary>
                        <m:r>
                          <a:rPr kumimoji="1" lang="en-US" altLang="ja-JP" sz="2000" i="1" smtClean="0">
                            <a:latin typeface="Cambria Math" panose="02040503050406030204" pitchFamily="18" charset="0"/>
                          </a:rPr>
                          <m:t>=</m:t>
                        </m:r>
                        <m:r>
                          <a:rPr kumimoji="1" lang="en-US" altLang="ja-JP" sz="2000" b="0" i="1" smtClean="0">
                            <a:latin typeface="Cambria Math" panose="02040503050406030204" pitchFamily="18" charset="0"/>
                          </a:rPr>
                          <m:t>0.475</m:t>
                        </m:r>
                      </m:oMath>
                    </m:oMathPara>
                  </a14:m>
                  <a:endParaRPr kumimoji="1" lang="ja-JP" altLang="en-US" sz="2000" dirty="0"/>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5800473" y="4081508"/>
                  <a:ext cx="2720082" cy="665118"/>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p:cNvSpPr txBox="1"/>
                <p:nvPr/>
              </p:nvSpPr>
              <p:spPr>
                <a:xfrm>
                  <a:off x="6444208" y="5160562"/>
                  <a:ext cx="1144737"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kumimoji="1" lang="en-US" altLang="ja-JP" sz="2000" i="1" smtClean="0">
                                <a:latin typeface="Cambria Math" panose="02040503050406030204" pitchFamily="18" charset="0"/>
                              </a:rPr>
                            </m:ctrlPr>
                          </m:sSubPr>
                          <m:e>
                            <m:r>
                              <a:rPr kumimoji="1" lang="en-US" altLang="ja-JP" sz="2000" b="0" i="1" smtClean="0">
                                <a:latin typeface="Cambria Math" panose="02040503050406030204" pitchFamily="18" charset="0"/>
                              </a:rPr>
                              <m:t>𝑧</m:t>
                            </m:r>
                          </m:e>
                          <m:sub>
                            <m:r>
                              <a:rPr kumimoji="1" lang="ja-JP" altLang="en-US" sz="2000" i="1" smtClean="0">
                                <a:latin typeface="Cambria Math" panose="02040503050406030204" pitchFamily="18" charset="0"/>
                              </a:rPr>
                              <m:t>𝛼</m:t>
                            </m:r>
                          </m:sub>
                        </m:sSub>
                        <m:r>
                          <a:rPr kumimoji="1" lang="en-US" altLang="ja-JP" sz="2000" i="1" smtClean="0">
                            <a:latin typeface="Cambria Math" panose="02040503050406030204" pitchFamily="18" charset="0"/>
                          </a:rPr>
                          <m:t>=</m:t>
                        </m:r>
                        <m:r>
                          <a:rPr kumimoji="1" lang="en-US" altLang="ja-JP" sz="2000" b="0" i="1" smtClean="0">
                            <a:latin typeface="Cambria Math" panose="02040503050406030204" pitchFamily="18" charset="0"/>
                          </a:rPr>
                          <m:t>1.96</m:t>
                        </m:r>
                      </m:oMath>
                    </m:oMathPara>
                  </a14:m>
                  <a:endParaRPr kumimoji="1" lang="ja-JP" altLang="en-US" sz="2000" dirty="0"/>
                </a:p>
              </p:txBody>
            </p:sp>
          </mc:Choice>
          <mc:Fallback xmlns="">
            <p:sp>
              <p:nvSpPr>
                <p:cNvPr id="13" name="テキスト ボックス 12"/>
                <p:cNvSpPr txBox="1">
                  <a:spLocks noRot="1" noChangeAspect="1" noMove="1" noResize="1" noEditPoints="1" noAdjustHandles="1" noChangeArrowheads="1" noChangeShapeType="1" noTextEdit="1"/>
                </p:cNvSpPr>
                <p:nvPr/>
              </p:nvSpPr>
              <p:spPr>
                <a:xfrm>
                  <a:off x="6444208" y="5160562"/>
                  <a:ext cx="1144737" cy="307777"/>
                </a:xfrm>
                <a:prstGeom prst="rect">
                  <a:avLst/>
                </a:prstGeom>
                <a:blipFill>
                  <a:blip r:embed="rId5"/>
                  <a:stretch>
                    <a:fillRect l="-1596" r="-4255" b="-16000"/>
                  </a:stretch>
                </a:blipFill>
              </p:spPr>
              <p:txBody>
                <a:bodyPr/>
                <a:lstStyle/>
                <a:p>
                  <a:r>
                    <a:rPr lang="ja-JP" altLang="en-US">
                      <a:noFill/>
                    </a:rPr>
                    <a:t> </a:t>
                  </a:r>
                </a:p>
              </p:txBody>
            </p:sp>
          </mc:Fallback>
        </mc:AlternateContent>
      </p:grpSp>
    </p:spTree>
    <p:extLst>
      <p:ext uri="{BB962C8B-B14F-4D97-AF65-F5344CB8AC3E}">
        <p14:creationId xmlns:p14="http://schemas.microsoft.com/office/powerpoint/2010/main" val="471556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nvGraphicFramePr>
        <p:xfrm>
          <a:off x="2268538" y="0"/>
          <a:ext cx="6840537" cy="11925295"/>
        </p:xfrm>
        <a:graphic>
          <a:graphicData uri="http://schemas.openxmlformats.org/drawingml/2006/table">
            <a:tbl>
              <a:tblPr/>
              <a:tblGrid>
                <a:gridCol w="621867">
                  <a:extLst>
                    <a:ext uri="{9D8B030D-6E8A-4147-A177-3AD203B41FA5}">
                      <a16:colId xmlns:a16="http://schemas.microsoft.com/office/drawing/2014/main" val="20000"/>
                    </a:ext>
                  </a:extLst>
                </a:gridCol>
                <a:gridCol w="621867">
                  <a:extLst>
                    <a:ext uri="{9D8B030D-6E8A-4147-A177-3AD203B41FA5}">
                      <a16:colId xmlns:a16="http://schemas.microsoft.com/office/drawing/2014/main" val="20001"/>
                    </a:ext>
                  </a:extLst>
                </a:gridCol>
                <a:gridCol w="621867">
                  <a:extLst>
                    <a:ext uri="{9D8B030D-6E8A-4147-A177-3AD203B41FA5}">
                      <a16:colId xmlns:a16="http://schemas.microsoft.com/office/drawing/2014/main" val="20002"/>
                    </a:ext>
                  </a:extLst>
                </a:gridCol>
                <a:gridCol w="621867">
                  <a:extLst>
                    <a:ext uri="{9D8B030D-6E8A-4147-A177-3AD203B41FA5}">
                      <a16:colId xmlns:a16="http://schemas.microsoft.com/office/drawing/2014/main" val="20003"/>
                    </a:ext>
                  </a:extLst>
                </a:gridCol>
                <a:gridCol w="621867">
                  <a:extLst>
                    <a:ext uri="{9D8B030D-6E8A-4147-A177-3AD203B41FA5}">
                      <a16:colId xmlns:a16="http://schemas.microsoft.com/office/drawing/2014/main" val="20004"/>
                    </a:ext>
                  </a:extLst>
                </a:gridCol>
                <a:gridCol w="621867">
                  <a:extLst>
                    <a:ext uri="{9D8B030D-6E8A-4147-A177-3AD203B41FA5}">
                      <a16:colId xmlns:a16="http://schemas.microsoft.com/office/drawing/2014/main" val="20005"/>
                    </a:ext>
                  </a:extLst>
                </a:gridCol>
                <a:gridCol w="621867">
                  <a:extLst>
                    <a:ext uri="{9D8B030D-6E8A-4147-A177-3AD203B41FA5}">
                      <a16:colId xmlns:a16="http://schemas.microsoft.com/office/drawing/2014/main" val="20006"/>
                    </a:ext>
                  </a:extLst>
                </a:gridCol>
                <a:gridCol w="621867">
                  <a:extLst>
                    <a:ext uri="{9D8B030D-6E8A-4147-A177-3AD203B41FA5}">
                      <a16:colId xmlns:a16="http://schemas.microsoft.com/office/drawing/2014/main" val="20007"/>
                    </a:ext>
                  </a:extLst>
                </a:gridCol>
                <a:gridCol w="621867">
                  <a:extLst>
                    <a:ext uri="{9D8B030D-6E8A-4147-A177-3AD203B41FA5}">
                      <a16:colId xmlns:a16="http://schemas.microsoft.com/office/drawing/2014/main" val="20008"/>
                    </a:ext>
                  </a:extLst>
                </a:gridCol>
                <a:gridCol w="621867">
                  <a:extLst>
                    <a:ext uri="{9D8B030D-6E8A-4147-A177-3AD203B41FA5}">
                      <a16:colId xmlns:a16="http://schemas.microsoft.com/office/drawing/2014/main" val="20009"/>
                    </a:ext>
                  </a:extLst>
                </a:gridCol>
                <a:gridCol w="621867">
                  <a:extLst>
                    <a:ext uri="{9D8B030D-6E8A-4147-A177-3AD203B41FA5}">
                      <a16:colId xmlns:a16="http://schemas.microsoft.com/office/drawing/2014/main" val="20010"/>
                    </a:ext>
                  </a:extLst>
                </a:gridCol>
              </a:tblGrid>
              <a:tr h="87411">
                <a:tc rowSpan="2">
                  <a:txBody>
                    <a:bodyPr/>
                    <a:lstStyle/>
                    <a:p>
                      <a:endParaRPr lang="ja-JP" altLang="en-US" sz="1400" dirty="0"/>
                    </a:p>
                  </a:txBody>
                  <a:tcPr marL="17888" marR="17888" marT="8945" marB="8945" anchor="ctr">
                    <a:lnL>
                      <a:noFill/>
                    </a:lnL>
                    <a:lnR>
                      <a:noFill/>
                    </a:lnR>
                    <a:lnT>
                      <a:noFill/>
                    </a:lnT>
                    <a:lnB>
                      <a:noFill/>
                    </a:lnB>
                  </a:tcPr>
                </a:tc>
                <a:tc gridSpan="10">
                  <a:txBody>
                    <a:bodyPr/>
                    <a:lstStyle/>
                    <a:p>
                      <a:pPr algn="ctr"/>
                      <a:r>
                        <a:rPr lang="zh-TW" altLang="en-US" sz="400">
                          <a:effectLst/>
                        </a:rPr>
                        <a:t>標準正規分布表</a:t>
                      </a:r>
                    </a:p>
                  </a:txBody>
                  <a:tcPr marL="17888" marR="17888" marT="8945" marB="8945"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33203">
                <a:tc vMerge="1">
                  <a:txBody>
                    <a:bodyPr/>
                    <a:lstStyle/>
                    <a:p>
                      <a:endParaRPr kumimoji="1" lang="ja-JP" altLang="en-US"/>
                    </a:p>
                  </a:txBody>
                  <a:tcPr/>
                </a:tc>
                <a:tc>
                  <a:txBody>
                    <a:bodyPr/>
                    <a:lstStyle/>
                    <a:p>
                      <a:pPr algn="ctr"/>
                      <a:r>
                        <a:rPr lang="en-US" altLang="ja-JP" sz="1400" dirty="0"/>
                        <a:t>.00</a:t>
                      </a:r>
                    </a:p>
                  </a:txBody>
                  <a:tcPr marL="17888" marR="17888" marT="8945" marB="8945" anchor="ctr">
                    <a:lnL>
                      <a:noFill/>
                    </a:lnL>
                    <a:lnR>
                      <a:noFill/>
                    </a:lnR>
                    <a:lnT>
                      <a:noFill/>
                    </a:lnT>
                    <a:lnB>
                      <a:noFill/>
                    </a:lnB>
                  </a:tcPr>
                </a:tc>
                <a:tc>
                  <a:txBody>
                    <a:bodyPr/>
                    <a:lstStyle/>
                    <a:p>
                      <a:pPr algn="ctr"/>
                      <a:r>
                        <a:rPr lang="en-US" altLang="ja-JP" sz="1400" dirty="0"/>
                        <a:t>.01</a:t>
                      </a:r>
                    </a:p>
                  </a:txBody>
                  <a:tcPr marL="17888" marR="17888" marT="8945" marB="8945" anchor="ctr">
                    <a:lnL>
                      <a:noFill/>
                    </a:lnL>
                    <a:lnR>
                      <a:noFill/>
                    </a:lnR>
                    <a:lnT>
                      <a:noFill/>
                    </a:lnT>
                    <a:lnB>
                      <a:noFill/>
                    </a:lnB>
                  </a:tcPr>
                </a:tc>
                <a:tc>
                  <a:txBody>
                    <a:bodyPr/>
                    <a:lstStyle/>
                    <a:p>
                      <a:pPr algn="ctr"/>
                      <a:r>
                        <a:rPr lang="en-US" altLang="ja-JP" sz="1400" dirty="0"/>
                        <a:t>.02</a:t>
                      </a:r>
                    </a:p>
                  </a:txBody>
                  <a:tcPr marL="17888" marR="17888" marT="8945" marB="8945" anchor="ctr">
                    <a:lnL>
                      <a:noFill/>
                    </a:lnL>
                    <a:lnR>
                      <a:noFill/>
                    </a:lnR>
                    <a:lnT>
                      <a:noFill/>
                    </a:lnT>
                    <a:lnB>
                      <a:noFill/>
                    </a:lnB>
                  </a:tcPr>
                </a:tc>
                <a:tc>
                  <a:txBody>
                    <a:bodyPr/>
                    <a:lstStyle/>
                    <a:p>
                      <a:pPr algn="ctr"/>
                      <a:r>
                        <a:rPr lang="en-US" altLang="ja-JP" sz="1400" dirty="0"/>
                        <a:t>.03</a:t>
                      </a:r>
                    </a:p>
                  </a:txBody>
                  <a:tcPr marL="17888" marR="17888" marT="8945" marB="8945" anchor="ctr">
                    <a:lnL>
                      <a:noFill/>
                    </a:lnL>
                    <a:lnR>
                      <a:noFill/>
                    </a:lnR>
                    <a:lnT>
                      <a:noFill/>
                    </a:lnT>
                    <a:lnB>
                      <a:noFill/>
                    </a:lnB>
                  </a:tcPr>
                </a:tc>
                <a:tc>
                  <a:txBody>
                    <a:bodyPr/>
                    <a:lstStyle/>
                    <a:p>
                      <a:pPr algn="ctr"/>
                      <a:r>
                        <a:rPr lang="en-US" altLang="ja-JP" sz="1400" dirty="0"/>
                        <a:t>.04</a:t>
                      </a:r>
                    </a:p>
                  </a:txBody>
                  <a:tcPr marL="17888" marR="17888" marT="8945" marB="8945" anchor="ctr">
                    <a:lnL>
                      <a:noFill/>
                    </a:lnL>
                    <a:lnR>
                      <a:noFill/>
                    </a:lnR>
                    <a:lnT>
                      <a:noFill/>
                    </a:lnT>
                    <a:lnB>
                      <a:noFill/>
                    </a:lnB>
                  </a:tcPr>
                </a:tc>
                <a:tc>
                  <a:txBody>
                    <a:bodyPr/>
                    <a:lstStyle/>
                    <a:p>
                      <a:pPr algn="ctr"/>
                      <a:r>
                        <a:rPr lang="en-US" altLang="ja-JP" sz="1400" dirty="0"/>
                        <a:t>.05</a:t>
                      </a:r>
                    </a:p>
                  </a:txBody>
                  <a:tcPr marL="17888" marR="17888" marT="8945" marB="8945" anchor="ctr">
                    <a:lnL>
                      <a:noFill/>
                    </a:lnL>
                    <a:lnR>
                      <a:noFill/>
                    </a:lnR>
                    <a:lnT>
                      <a:noFill/>
                    </a:lnT>
                    <a:lnB>
                      <a:noFill/>
                    </a:lnB>
                  </a:tcPr>
                </a:tc>
                <a:tc>
                  <a:txBody>
                    <a:bodyPr/>
                    <a:lstStyle/>
                    <a:p>
                      <a:pPr algn="ctr"/>
                      <a:r>
                        <a:rPr lang="en-US" altLang="ja-JP" sz="1400" dirty="0"/>
                        <a:t>.06</a:t>
                      </a:r>
                    </a:p>
                  </a:txBody>
                  <a:tcPr marL="17888" marR="17888" marT="8945" marB="8945" anchor="ctr">
                    <a:lnL>
                      <a:noFill/>
                    </a:lnL>
                    <a:lnR>
                      <a:noFill/>
                    </a:lnR>
                    <a:lnT>
                      <a:noFill/>
                    </a:lnT>
                    <a:lnB>
                      <a:noFill/>
                    </a:lnB>
                  </a:tcPr>
                </a:tc>
                <a:tc>
                  <a:txBody>
                    <a:bodyPr/>
                    <a:lstStyle/>
                    <a:p>
                      <a:pPr algn="ctr"/>
                      <a:r>
                        <a:rPr lang="en-US" altLang="ja-JP" sz="1400" dirty="0"/>
                        <a:t>.07</a:t>
                      </a:r>
                    </a:p>
                  </a:txBody>
                  <a:tcPr marL="17888" marR="17888" marT="8945" marB="8945" anchor="ctr">
                    <a:lnL>
                      <a:noFill/>
                    </a:lnL>
                    <a:lnR>
                      <a:noFill/>
                    </a:lnR>
                    <a:lnT>
                      <a:noFill/>
                    </a:lnT>
                    <a:lnB>
                      <a:noFill/>
                    </a:lnB>
                  </a:tcPr>
                </a:tc>
                <a:tc>
                  <a:txBody>
                    <a:bodyPr/>
                    <a:lstStyle/>
                    <a:p>
                      <a:pPr algn="ctr"/>
                      <a:r>
                        <a:rPr lang="en-US" altLang="ja-JP" sz="1400" dirty="0"/>
                        <a:t>.08</a:t>
                      </a:r>
                    </a:p>
                  </a:txBody>
                  <a:tcPr marL="17888" marR="17888" marT="8945" marB="8945" anchor="ctr">
                    <a:lnL>
                      <a:noFill/>
                    </a:lnL>
                    <a:lnR>
                      <a:noFill/>
                    </a:lnR>
                    <a:lnT>
                      <a:noFill/>
                    </a:lnT>
                    <a:lnB>
                      <a:noFill/>
                    </a:lnB>
                  </a:tcPr>
                </a:tc>
                <a:tc>
                  <a:txBody>
                    <a:bodyPr/>
                    <a:lstStyle/>
                    <a:p>
                      <a:pPr algn="ctr"/>
                      <a:r>
                        <a:rPr lang="en-US" altLang="ja-JP" sz="1400" dirty="0"/>
                        <a:t>.09</a:t>
                      </a:r>
                    </a:p>
                  </a:txBody>
                  <a:tcPr marL="17888" marR="17888" marT="8945" marB="8945" anchor="ctr">
                    <a:lnL>
                      <a:noFill/>
                    </a:lnL>
                    <a:lnR>
                      <a:noFill/>
                    </a:lnR>
                    <a:lnT>
                      <a:noFill/>
                    </a:lnT>
                    <a:lnB>
                      <a:noFill/>
                    </a:lnB>
                  </a:tcPr>
                </a:tc>
                <a:extLst>
                  <a:ext uri="{0D108BD9-81ED-4DB2-BD59-A6C34878D82A}">
                    <a16:rowId xmlns:a16="http://schemas.microsoft.com/office/drawing/2014/main" val="10001"/>
                  </a:ext>
                </a:extLst>
              </a:tr>
              <a:tr h="448364">
                <a:tc>
                  <a:txBody>
                    <a:bodyPr/>
                    <a:lstStyle/>
                    <a:p>
                      <a:r>
                        <a:rPr lang="en-US" altLang="ja-JP" sz="1400" dirty="0"/>
                        <a:t>0.0</a:t>
                      </a:r>
                    </a:p>
                  </a:txBody>
                  <a:tcPr marL="17888" marR="17888" marT="8945" marB="8945" anchor="ctr">
                    <a:lnL>
                      <a:noFill/>
                    </a:lnL>
                    <a:lnR>
                      <a:noFill/>
                    </a:lnR>
                    <a:lnT>
                      <a:noFill/>
                    </a:lnT>
                    <a:lnB>
                      <a:noFill/>
                    </a:lnB>
                  </a:tcPr>
                </a:tc>
                <a:tc>
                  <a:txBody>
                    <a:bodyPr/>
                    <a:lstStyle/>
                    <a:p>
                      <a:pPr algn="ctr"/>
                      <a:r>
                        <a:rPr lang="en-US" altLang="ja-JP" sz="1400" dirty="0"/>
                        <a:t>1.0000</a:t>
                      </a:r>
                    </a:p>
                  </a:txBody>
                  <a:tcPr marL="17888" marR="17888" marT="8945" marB="8945" anchor="ctr">
                    <a:lnL>
                      <a:noFill/>
                    </a:lnL>
                    <a:lnR>
                      <a:noFill/>
                    </a:lnR>
                    <a:lnT>
                      <a:noFill/>
                    </a:lnT>
                    <a:lnB>
                      <a:noFill/>
                    </a:lnB>
                  </a:tcPr>
                </a:tc>
                <a:tc>
                  <a:txBody>
                    <a:bodyPr/>
                    <a:lstStyle/>
                    <a:p>
                      <a:pPr algn="ctr"/>
                      <a:r>
                        <a:rPr lang="en-US" altLang="ja-JP" sz="1400" dirty="0"/>
                        <a:t>.9920</a:t>
                      </a:r>
                    </a:p>
                  </a:txBody>
                  <a:tcPr marL="17888" marR="17888" marT="8945" marB="8945" anchor="ctr">
                    <a:lnL>
                      <a:noFill/>
                    </a:lnL>
                    <a:lnR>
                      <a:noFill/>
                    </a:lnR>
                    <a:lnT>
                      <a:noFill/>
                    </a:lnT>
                    <a:lnB>
                      <a:noFill/>
                    </a:lnB>
                  </a:tcPr>
                </a:tc>
                <a:tc>
                  <a:txBody>
                    <a:bodyPr/>
                    <a:lstStyle/>
                    <a:p>
                      <a:pPr algn="ctr"/>
                      <a:r>
                        <a:rPr lang="en-US" altLang="ja-JP" sz="1400" dirty="0"/>
                        <a:t>.9840</a:t>
                      </a:r>
                    </a:p>
                  </a:txBody>
                  <a:tcPr marL="17888" marR="17888" marT="8945" marB="8945" anchor="ctr">
                    <a:lnL>
                      <a:noFill/>
                    </a:lnL>
                    <a:lnR>
                      <a:noFill/>
                    </a:lnR>
                    <a:lnT>
                      <a:noFill/>
                    </a:lnT>
                    <a:lnB>
                      <a:noFill/>
                    </a:lnB>
                  </a:tcPr>
                </a:tc>
                <a:tc>
                  <a:txBody>
                    <a:bodyPr/>
                    <a:lstStyle/>
                    <a:p>
                      <a:pPr algn="ctr"/>
                      <a:r>
                        <a:rPr lang="en-US" altLang="ja-JP" sz="1400" dirty="0"/>
                        <a:t>.9760</a:t>
                      </a:r>
                    </a:p>
                  </a:txBody>
                  <a:tcPr marL="17888" marR="17888" marT="8945" marB="8945" anchor="ctr">
                    <a:lnL>
                      <a:noFill/>
                    </a:lnL>
                    <a:lnR>
                      <a:noFill/>
                    </a:lnR>
                    <a:lnT>
                      <a:noFill/>
                    </a:lnT>
                    <a:lnB>
                      <a:noFill/>
                    </a:lnB>
                  </a:tcPr>
                </a:tc>
                <a:tc>
                  <a:txBody>
                    <a:bodyPr/>
                    <a:lstStyle/>
                    <a:p>
                      <a:pPr algn="ctr"/>
                      <a:r>
                        <a:rPr lang="en-US" altLang="ja-JP" sz="1400" dirty="0"/>
                        <a:t>.9680</a:t>
                      </a:r>
                    </a:p>
                  </a:txBody>
                  <a:tcPr marL="17888" marR="17888" marT="8945" marB="8945" anchor="ctr">
                    <a:lnL>
                      <a:noFill/>
                    </a:lnL>
                    <a:lnR>
                      <a:noFill/>
                    </a:lnR>
                    <a:lnT>
                      <a:noFill/>
                    </a:lnT>
                    <a:lnB>
                      <a:noFill/>
                    </a:lnB>
                  </a:tcPr>
                </a:tc>
                <a:tc>
                  <a:txBody>
                    <a:bodyPr/>
                    <a:lstStyle/>
                    <a:p>
                      <a:pPr algn="ctr"/>
                      <a:r>
                        <a:rPr lang="en-US" altLang="ja-JP" sz="1400" dirty="0"/>
                        <a:t>.9602</a:t>
                      </a:r>
                    </a:p>
                  </a:txBody>
                  <a:tcPr marL="17888" marR="17888" marT="8945" marB="8945" anchor="ctr">
                    <a:lnL>
                      <a:noFill/>
                    </a:lnL>
                    <a:lnR>
                      <a:noFill/>
                    </a:lnR>
                    <a:lnT>
                      <a:noFill/>
                    </a:lnT>
                    <a:lnB>
                      <a:noFill/>
                    </a:lnB>
                  </a:tcPr>
                </a:tc>
                <a:tc>
                  <a:txBody>
                    <a:bodyPr/>
                    <a:lstStyle/>
                    <a:p>
                      <a:pPr algn="ctr"/>
                      <a:r>
                        <a:rPr lang="en-US" altLang="ja-JP" sz="1400" dirty="0"/>
                        <a:t>.9522</a:t>
                      </a:r>
                    </a:p>
                  </a:txBody>
                  <a:tcPr marL="17888" marR="17888" marT="8945" marB="8945" anchor="ctr">
                    <a:lnL>
                      <a:noFill/>
                    </a:lnL>
                    <a:lnR>
                      <a:noFill/>
                    </a:lnR>
                    <a:lnT>
                      <a:noFill/>
                    </a:lnT>
                    <a:lnB>
                      <a:noFill/>
                    </a:lnB>
                  </a:tcPr>
                </a:tc>
                <a:tc>
                  <a:txBody>
                    <a:bodyPr/>
                    <a:lstStyle/>
                    <a:p>
                      <a:pPr algn="ctr"/>
                      <a:r>
                        <a:rPr lang="en-US" altLang="ja-JP" sz="1400" dirty="0"/>
                        <a:t>.9442</a:t>
                      </a:r>
                    </a:p>
                  </a:txBody>
                  <a:tcPr marL="17888" marR="17888" marT="8945" marB="8945" anchor="ctr">
                    <a:lnL>
                      <a:noFill/>
                    </a:lnL>
                    <a:lnR>
                      <a:noFill/>
                    </a:lnR>
                    <a:lnT>
                      <a:noFill/>
                    </a:lnT>
                    <a:lnB>
                      <a:noFill/>
                    </a:lnB>
                  </a:tcPr>
                </a:tc>
                <a:tc>
                  <a:txBody>
                    <a:bodyPr/>
                    <a:lstStyle/>
                    <a:p>
                      <a:pPr algn="ctr"/>
                      <a:r>
                        <a:rPr lang="en-US" altLang="ja-JP" sz="1400" dirty="0"/>
                        <a:t>.9362</a:t>
                      </a:r>
                    </a:p>
                  </a:txBody>
                  <a:tcPr marL="17888" marR="17888" marT="8945" marB="8945" anchor="ctr">
                    <a:lnL>
                      <a:noFill/>
                    </a:lnL>
                    <a:lnR>
                      <a:noFill/>
                    </a:lnR>
                    <a:lnT>
                      <a:noFill/>
                    </a:lnT>
                    <a:lnB>
                      <a:noFill/>
                    </a:lnB>
                  </a:tcPr>
                </a:tc>
                <a:tc>
                  <a:txBody>
                    <a:bodyPr/>
                    <a:lstStyle/>
                    <a:p>
                      <a:pPr algn="ctr"/>
                      <a:r>
                        <a:rPr lang="en-US" altLang="ja-JP" sz="1400" dirty="0"/>
                        <a:t>.9282</a:t>
                      </a:r>
                    </a:p>
                  </a:txBody>
                  <a:tcPr marL="17888" marR="17888" marT="8945" marB="8945" anchor="ctr">
                    <a:lnL>
                      <a:noFill/>
                    </a:lnL>
                    <a:lnR>
                      <a:noFill/>
                    </a:lnR>
                    <a:lnT>
                      <a:noFill/>
                    </a:lnT>
                    <a:lnB>
                      <a:noFill/>
                    </a:lnB>
                  </a:tcPr>
                </a:tc>
                <a:extLst>
                  <a:ext uri="{0D108BD9-81ED-4DB2-BD59-A6C34878D82A}">
                    <a16:rowId xmlns:a16="http://schemas.microsoft.com/office/drawing/2014/main" val="10002"/>
                  </a:ext>
                </a:extLst>
              </a:tr>
              <a:tr h="233203">
                <a:tc>
                  <a:txBody>
                    <a:bodyPr/>
                    <a:lstStyle/>
                    <a:p>
                      <a:r>
                        <a:rPr lang="en-US" altLang="ja-JP" sz="1400" dirty="0"/>
                        <a:t>0.1</a:t>
                      </a:r>
                    </a:p>
                  </a:txBody>
                  <a:tcPr marL="17888" marR="17888" marT="8945" marB="8945" anchor="ctr">
                    <a:lnL>
                      <a:noFill/>
                    </a:lnL>
                    <a:lnR>
                      <a:noFill/>
                    </a:lnR>
                    <a:lnT>
                      <a:noFill/>
                    </a:lnT>
                    <a:lnB>
                      <a:noFill/>
                    </a:lnB>
                  </a:tcPr>
                </a:tc>
                <a:tc>
                  <a:txBody>
                    <a:bodyPr/>
                    <a:lstStyle/>
                    <a:p>
                      <a:pPr algn="ctr"/>
                      <a:r>
                        <a:rPr lang="en-US" altLang="ja-JP" sz="1400" dirty="0"/>
                        <a:t>.9204</a:t>
                      </a:r>
                    </a:p>
                  </a:txBody>
                  <a:tcPr marL="17888" marR="17888" marT="8945" marB="8945" anchor="ctr">
                    <a:lnL>
                      <a:noFill/>
                    </a:lnL>
                    <a:lnR>
                      <a:noFill/>
                    </a:lnR>
                    <a:lnT>
                      <a:noFill/>
                    </a:lnT>
                    <a:lnB>
                      <a:noFill/>
                    </a:lnB>
                  </a:tcPr>
                </a:tc>
                <a:tc>
                  <a:txBody>
                    <a:bodyPr/>
                    <a:lstStyle/>
                    <a:p>
                      <a:pPr algn="ctr"/>
                      <a:r>
                        <a:rPr lang="en-US" altLang="ja-JP" sz="1400" dirty="0"/>
                        <a:t>.9124</a:t>
                      </a:r>
                    </a:p>
                  </a:txBody>
                  <a:tcPr marL="17888" marR="17888" marT="8945" marB="8945" anchor="ctr">
                    <a:lnL>
                      <a:noFill/>
                    </a:lnL>
                    <a:lnR>
                      <a:noFill/>
                    </a:lnR>
                    <a:lnT>
                      <a:noFill/>
                    </a:lnT>
                    <a:lnB>
                      <a:noFill/>
                    </a:lnB>
                  </a:tcPr>
                </a:tc>
                <a:tc>
                  <a:txBody>
                    <a:bodyPr/>
                    <a:lstStyle/>
                    <a:p>
                      <a:pPr algn="ctr"/>
                      <a:r>
                        <a:rPr lang="en-US" altLang="ja-JP" sz="1400" dirty="0"/>
                        <a:t>.9044</a:t>
                      </a:r>
                    </a:p>
                  </a:txBody>
                  <a:tcPr marL="17888" marR="17888" marT="8945" marB="8945" anchor="ctr">
                    <a:lnL>
                      <a:noFill/>
                    </a:lnL>
                    <a:lnR>
                      <a:noFill/>
                    </a:lnR>
                    <a:lnT>
                      <a:noFill/>
                    </a:lnT>
                    <a:lnB>
                      <a:noFill/>
                    </a:lnB>
                  </a:tcPr>
                </a:tc>
                <a:tc>
                  <a:txBody>
                    <a:bodyPr/>
                    <a:lstStyle/>
                    <a:p>
                      <a:pPr algn="ctr"/>
                      <a:r>
                        <a:rPr lang="en-US" altLang="ja-JP" sz="1400" dirty="0"/>
                        <a:t>.8966</a:t>
                      </a:r>
                    </a:p>
                  </a:txBody>
                  <a:tcPr marL="17888" marR="17888" marT="8945" marB="8945" anchor="ctr">
                    <a:lnL>
                      <a:noFill/>
                    </a:lnL>
                    <a:lnR>
                      <a:noFill/>
                    </a:lnR>
                    <a:lnT>
                      <a:noFill/>
                    </a:lnT>
                    <a:lnB>
                      <a:noFill/>
                    </a:lnB>
                  </a:tcPr>
                </a:tc>
                <a:tc>
                  <a:txBody>
                    <a:bodyPr/>
                    <a:lstStyle/>
                    <a:p>
                      <a:pPr algn="ctr"/>
                      <a:r>
                        <a:rPr lang="en-US" altLang="ja-JP" sz="1400" dirty="0"/>
                        <a:t>.8886</a:t>
                      </a:r>
                    </a:p>
                  </a:txBody>
                  <a:tcPr marL="17888" marR="17888" marT="8945" marB="8945" anchor="ctr">
                    <a:lnL>
                      <a:noFill/>
                    </a:lnL>
                    <a:lnR>
                      <a:noFill/>
                    </a:lnR>
                    <a:lnT>
                      <a:noFill/>
                    </a:lnT>
                    <a:lnB>
                      <a:noFill/>
                    </a:lnB>
                  </a:tcPr>
                </a:tc>
                <a:tc>
                  <a:txBody>
                    <a:bodyPr/>
                    <a:lstStyle/>
                    <a:p>
                      <a:pPr algn="ctr"/>
                      <a:r>
                        <a:rPr lang="en-US" altLang="ja-JP" sz="1400" dirty="0"/>
                        <a:t>.8808</a:t>
                      </a:r>
                    </a:p>
                  </a:txBody>
                  <a:tcPr marL="17888" marR="17888" marT="8945" marB="8945" anchor="ctr">
                    <a:lnL>
                      <a:noFill/>
                    </a:lnL>
                    <a:lnR>
                      <a:noFill/>
                    </a:lnR>
                    <a:lnT>
                      <a:noFill/>
                    </a:lnT>
                    <a:lnB>
                      <a:noFill/>
                    </a:lnB>
                  </a:tcPr>
                </a:tc>
                <a:tc>
                  <a:txBody>
                    <a:bodyPr/>
                    <a:lstStyle/>
                    <a:p>
                      <a:pPr algn="ctr"/>
                      <a:r>
                        <a:rPr lang="en-US" altLang="ja-JP" sz="1400" dirty="0"/>
                        <a:t>.8728</a:t>
                      </a:r>
                    </a:p>
                  </a:txBody>
                  <a:tcPr marL="17888" marR="17888" marT="8945" marB="8945" anchor="ctr">
                    <a:lnL>
                      <a:noFill/>
                    </a:lnL>
                    <a:lnR>
                      <a:noFill/>
                    </a:lnR>
                    <a:lnT>
                      <a:noFill/>
                    </a:lnT>
                    <a:lnB>
                      <a:noFill/>
                    </a:lnB>
                  </a:tcPr>
                </a:tc>
                <a:tc>
                  <a:txBody>
                    <a:bodyPr/>
                    <a:lstStyle/>
                    <a:p>
                      <a:pPr algn="ctr"/>
                      <a:r>
                        <a:rPr lang="en-US" altLang="ja-JP" sz="1400" dirty="0"/>
                        <a:t>.8650</a:t>
                      </a:r>
                    </a:p>
                  </a:txBody>
                  <a:tcPr marL="17888" marR="17888" marT="8945" marB="8945" anchor="ctr">
                    <a:lnL>
                      <a:noFill/>
                    </a:lnL>
                    <a:lnR>
                      <a:noFill/>
                    </a:lnR>
                    <a:lnT>
                      <a:noFill/>
                    </a:lnT>
                    <a:lnB>
                      <a:noFill/>
                    </a:lnB>
                  </a:tcPr>
                </a:tc>
                <a:tc>
                  <a:txBody>
                    <a:bodyPr/>
                    <a:lstStyle/>
                    <a:p>
                      <a:pPr algn="ctr"/>
                      <a:r>
                        <a:rPr lang="en-US" altLang="ja-JP" sz="1400" dirty="0"/>
                        <a:t>.8572</a:t>
                      </a:r>
                    </a:p>
                  </a:txBody>
                  <a:tcPr marL="17888" marR="17888" marT="8945" marB="8945" anchor="ctr">
                    <a:lnL>
                      <a:noFill/>
                    </a:lnL>
                    <a:lnR>
                      <a:noFill/>
                    </a:lnR>
                    <a:lnT>
                      <a:noFill/>
                    </a:lnT>
                    <a:lnB>
                      <a:noFill/>
                    </a:lnB>
                  </a:tcPr>
                </a:tc>
                <a:tc>
                  <a:txBody>
                    <a:bodyPr/>
                    <a:lstStyle/>
                    <a:p>
                      <a:pPr algn="ctr"/>
                      <a:r>
                        <a:rPr lang="en-US" altLang="ja-JP" sz="1400" dirty="0"/>
                        <a:t>.8494</a:t>
                      </a:r>
                    </a:p>
                  </a:txBody>
                  <a:tcPr marL="17888" marR="17888" marT="8945" marB="8945" anchor="ctr">
                    <a:lnL>
                      <a:noFill/>
                    </a:lnL>
                    <a:lnR>
                      <a:noFill/>
                    </a:lnR>
                    <a:lnT>
                      <a:noFill/>
                    </a:lnT>
                    <a:lnB>
                      <a:noFill/>
                    </a:lnB>
                  </a:tcPr>
                </a:tc>
                <a:extLst>
                  <a:ext uri="{0D108BD9-81ED-4DB2-BD59-A6C34878D82A}">
                    <a16:rowId xmlns:a16="http://schemas.microsoft.com/office/drawing/2014/main" val="10003"/>
                  </a:ext>
                </a:extLst>
              </a:tr>
              <a:tr h="233203">
                <a:tc>
                  <a:txBody>
                    <a:bodyPr/>
                    <a:lstStyle/>
                    <a:p>
                      <a:r>
                        <a:rPr lang="en-US" altLang="ja-JP" sz="1400" dirty="0"/>
                        <a:t>0.2</a:t>
                      </a:r>
                    </a:p>
                  </a:txBody>
                  <a:tcPr marL="17888" marR="17888" marT="8945" marB="8945" anchor="ctr">
                    <a:lnL>
                      <a:noFill/>
                    </a:lnL>
                    <a:lnR>
                      <a:noFill/>
                    </a:lnR>
                    <a:lnT>
                      <a:noFill/>
                    </a:lnT>
                    <a:lnB>
                      <a:noFill/>
                    </a:lnB>
                  </a:tcPr>
                </a:tc>
                <a:tc>
                  <a:txBody>
                    <a:bodyPr/>
                    <a:lstStyle/>
                    <a:p>
                      <a:pPr algn="ctr"/>
                      <a:r>
                        <a:rPr lang="en-US" altLang="ja-JP" sz="1400" dirty="0"/>
                        <a:t>.8414</a:t>
                      </a:r>
                    </a:p>
                  </a:txBody>
                  <a:tcPr marL="17888" marR="17888" marT="8945" marB="8945" anchor="ctr">
                    <a:lnL>
                      <a:noFill/>
                    </a:lnL>
                    <a:lnR>
                      <a:noFill/>
                    </a:lnR>
                    <a:lnT>
                      <a:noFill/>
                    </a:lnT>
                    <a:lnB>
                      <a:noFill/>
                    </a:lnB>
                  </a:tcPr>
                </a:tc>
                <a:tc>
                  <a:txBody>
                    <a:bodyPr/>
                    <a:lstStyle/>
                    <a:p>
                      <a:pPr algn="ctr"/>
                      <a:r>
                        <a:rPr lang="en-US" altLang="ja-JP" sz="1400" dirty="0"/>
                        <a:t>.8336</a:t>
                      </a:r>
                    </a:p>
                  </a:txBody>
                  <a:tcPr marL="17888" marR="17888" marT="8945" marB="8945" anchor="ctr">
                    <a:lnL>
                      <a:noFill/>
                    </a:lnL>
                    <a:lnR>
                      <a:noFill/>
                    </a:lnR>
                    <a:lnT>
                      <a:noFill/>
                    </a:lnT>
                    <a:lnB>
                      <a:noFill/>
                    </a:lnB>
                  </a:tcPr>
                </a:tc>
                <a:tc>
                  <a:txBody>
                    <a:bodyPr/>
                    <a:lstStyle/>
                    <a:p>
                      <a:pPr algn="ctr"/>
                      <a:r>
                        <a:rPr lang="en-US" altLang="ja-JP" sz="1400" dirty="0"/>
                        <a:t>.8258</a:t>
                      </a:r>
                    </a:p>
                  </a:txBody>
                  <a:tcPr marL="17888" marR="17888" marT="8945" marB="8945" anchor="ctr">
                    <a:lnL>
                      <a:noFill/>
                    </a:lnL>
                    <a:lnR>
                      <a:noFill/>
                    </a:lnR>
                    <a:lnT>
                      <a:noFill/>
                    </a:lnT>
                    <a:lnB>
                      <a:noFill/>
                    </a:lnB>
                  </a:tcPr>
                </a:tc>
                <a:tc>
                  <a:txBody>
                    <a:bodyPr/>
                    <a:lstStyle/>
                    <a:p>
                      <a:pPr algn="ctr"/>
                      <a:r>
                        <a:rPr lang="en-US" altLang="ja-JP" sz="1400" dirty="0"/>
                        <a:t>.8180</a:t>
                      </a:r>
                    </a:p>
                  </a:txBody>
                  <a:tcPr marL="17888" marR="17888" marT="8945" marB="8945" anchor="ctr">
                    <a:lnL>
                      <a:noFill/>
                    </a:lnL>
                    <a:lnR>
                      <a:noFill/>
                    </a:lnR>
                    <a:lnT>
                      <a:noFill/>
                    </a:lnT>
                    <a:lnB>
                      <a:noFill/>
                    </a:lnB>
                  </a:tcPr>
                </a:tc>
                <a:tc>
                  <a:txBody>
                    <a:bodyPr/>
                    <a:lstStyle/>
                    <a:p>
                      <a:pPr algn="ctr"/>
                      <a:r>
                        <a:rPr lang="en-US" altLang="ja-JP" sz="1400" dirty="0"/>
                        <a:t>.8104</a:t>
                      </a:r>
                    </a:p>
                  </a:txBody>
                  <a:tcPr marL="17888" marR="17888" marT="8945" marB="8945" anchor="ctr">
                    <a:lnL>
                      <a:noFill/>
                    </a:lnL>
                    <a:lnR>
                      <a:noFill/>
                    </a:lnR>
                    <a:lnT>
                      <a:noFill/>
                    </a:lnT>
                    <a:lnB>
                      <a:noFill/>
                    </a:lnB>
                  </a:tcPr>
                </a:tc>
                <a:tc>
                  <a:txBody>
                    <a:bodyPr/>
                    <a:lstStyle/>
                    <a:p>
                      <a:pPr algn="ctr"/>
                      <a:r>
                        <a:rPr lang="en-US" altLang="ja-JP" sz="1400" dirty="0"/>
                        <a:t>.8026</a:t>
                      </a:r>
                    </a:p>
                  </a:txBody>
                  <a:tcPr marL="17888" marR="17888" marT="8945" marB="8945" anchor="ctr">
                    <a:lnL>
                      <a:noFill/>
                    </a:lnL>
                    <a:lnR>
                      <a:noFill/>
                    </a:lnR>
                    <a:lnT>
                      <a:noFill/>
                    </a:lnT>
                    <a:lnB>
                      <a:noFill/>
                    </a:lnB>
                  </a:tcPr>
                </a:tc>
                <a:tc>
                  <a:txBody>
                    <a:bodyPr/>
                    <a:lstStyle/>
                    <a:p>
                      <a:pPr algn="ctr"/>
                      <a:r>
                        <a:rPr lang="en-US" altLang="ja-JP" sz="1400" dirty="0"/>
                        <a:t>.7948</a:t>
                      </a:r>
                    </a:p>
                  </a:txBody>
                  <a:tcPr marL="17888" marR="17888" marT="8945" marB="8945" anchor="ctr">
                    <a:lnL>
                      <a:noFill/>
                    </a:lnL>
                    <a:lnR>
                      <a:noFill/>
                    </a:lnR>
                    <a:lnT>
                      <a:noFill/>
                    </a:lnT>
                    <a:lnB>
                      <a:noFill/>
                    </a:lnB>
                  </a:tcPr>
                </a:tc>
                <a:tc>
                  <a:txBody>
                    <a:bodyPr/>
                    <a:lstStyle/>
                    <a:p>
                      <a:pPr algn="ctr"/>
                      <a:r>
                        <a:rPr lang="en-US" altLang="ja-JP" sz="1400" dirty="0"/>
                        <a:t>.7872</a:t>
                      </a:r>
                    </a:p>
                  </a:txBody>
                  <a:tcPr marL="17888" marR="17888" marT="8945" marB="8945" anchor="ctr">
                    <a:lnL>
                      <a:noFill/>
                    </a:lnL>
                    <a:lnR>
                      <a:noFill/>
                    </a:lnR>
                    <a:lnT>
                      <a:noFill/>
                    </a:lnT>
                    <a:lnB>
                      <a:noFill/>
                    </a:lnB>
                  </a:tcPr>
                </a:tc>
                <a:tc>
                  <a:txBody>
                    <a:bodyPr/>
                    <a:lstStyle/>
                    <a:p>
                      <a:pPr algn="ctr"/>
                      <a:r>
                        <a:rPr lang="en-US" altLang="ja-JP" sz="1400" dirty="0"/>
                        <a:t>.7794</a:t>
                      </a:r>
                    </a:p>
                  </a:txBody>
                  <a:tcPr marL="17888" marR="17888" marT="8945" marB="8945" anchor="ctr">
                    <a:lnL>
                      <a:noFill/>
                    </a:lnL>
                    <a:lnR>
                      <a:noFill/>
                    </a:lnR>
                    <a:lnT>
                      <a:noFill/>
                    </a:lnT>
                    <a:lnB>
                      <a:noFill/>
                    </a:lnB>
                  </a:tcPr>
                </a:tc>
                <a:tc>
                  <a:txBody>
                    <a:bodyPr/>
                    <a:lstStyle/>
                    <a:p>
                      <a:pPr algn="ctr"/>
                      <a:r>
                        <a:rPr lang="en-US" altLang="ja-JP" sz="1400" dirty="0"/>
                        <a:t>.7718</a:t>
                      </a:r>
                    </a:p>
                  </a:txBody>
                  <a:tcPr marL="17888" marR="17888" marT="8945" marB="8945" anchor="ctr">
                    <a:lnL>
                      <a:noFill/>
                    </a:lnL>
                    <a:lnR>
                      <a:noFill/>
                    </a:lnR>
                    <a:lnT>
                      <a:noFill/>
                    </a:lnT>
                    <a:lnB>
                      <a:noFill/>
                    </a:lnB>
                  </a:tcPr>
                </a:tc>
                <a:extLst>
                  <a:ext uri="{0D108BD9-81ED-4DB2-BD59-A6C34878D82A}">
                    <a16:rowId xmlns:a16="http://schemas.microsoft.com/office/drawing/2014/main" val="10004"/>
                  </a:ext>
                </a:extLst>
              </a:tr>
              <a:tr h="233203">
                <a:tc>
                  <a:txBody>
                    <a:bodyPr/>
                    <a:lstStyle/>
                    <a:p>
                      <a:r>
                        <a:rPr lang="en-US" altLang="ja-JP" sz="1400" dirty="0"/>
                        <a:t>0.3</a:t>
                      </a:r>
                    </a:p>
                  </a:txBody>
                  <a:tcPr marL="17888" marR="17888" marT="8945" marB="8945" anchor="ctr">
                    <a:lnL>
                      <a:noFill/>
                    </a:lnL>
                    <a:lnR>
                      <a:noFill/>
                    </a:lnR>
                    <a:lnT>
                      <a:noFill/>
                    </a:lnT>
                    <a:lnB>
                      <a:noFill/>
                    </a:lnB>
                  </a:tcPr>
                </a:tc>
                <a:tc>
                  <a:txBody>
                    <a:bodyPr/>
                    <a:lstStyle/>
                    <a:p>
                      <a:pPr algn="ctr"/>
                      <a:r>
                        <a:rPr lang="en-US" altLang="ja-JP" sz="1400" dirty="0"/>
                        <a:t>.7642</a:t>
                      </a:r>
                    </a:p>
                  </a:txBody>
                  <a:tcPr marL="17888" marR="17888" marT="8945" marB="8945" anchor="ctr">
                    <a:lnL>
                      <a:noFill/>
                    </a:lnL>
                    <a:lnR>
                      <a:noFill/>
                    </a:lnR>
                    <a:lnT>
                      <a:noFill/>
                    </a:lnT>
                    <a:lnB>
                      <a:noFill/>
                    </a:lnB>
                  </a:tcPr>
                </a:tc>
                <a:tc>
                  <a:txBody>
                    <a:bodyPr/>
                    <a:lstStyle/>
                    <a:p>
                      <a:pPr algn="ctr"/>
                      <a:r>
                        <a:rPr lang="en-US" altLang="ja-JP" sz="1400" dirty="0"/>
                        <a:t>.7566</a:t>
                      </a:r>
                    </a:p>
                  </a:txBody>
                  <a:tcPr marL="17888" marR="17888" marT="8945" marB="8945" anchor="ctr">
                    <a:lnL>
                      <a:noFill/>
                    </a:lnL>
                    <a:lnR>
                      <a:noFill/>
                    </a:lnR>
                    <a:lnT>
                      <a:noFill/>
                    </a:lnT>
                    <a:lnB>
                      <a:noFill/>
                    </a:lnB>
                  </a:tcPr>
                </a:tc>
                <a:tc>
                  <a:txBody>
                    <a:bodyPr/>
                    <a:lstStyle/>
                    <a:p>
                      <a:pPr algn="ctr"/>
                      <a:r>
                        <a:rPr lang="en-US" altLang="ja-JP" sz="1400" dirty="0"/>
                        <a:t>.7490</a:t>
                      </a:r>
                    </a:p>
                  </a:txBody>
                  <a:tcPr marL="17888" marR="17888" marT="8945" marB="8945" anchor="ctr">
                    <a:lnL>
                      <a:noFill/>
                    </a:lnL>
                    <a:lnR>
                      <a:noFill/>
                    </a:lnR>
                    <a:lnT>
                      <a:noFill/>
                    </a:lnT>
                    <a:lnB>
                      <a:noFill/>
                    </a:lnB>
                  </a:tcPr>
                </a:tc>
                <a:tc>
                  <a:txBody>
                    <a:bodyPr/>
                    <a:lstStyle/>
                    <a:p>
                      <a:pPr algn="ctr"/>
                      <a:r>
                        <a:rPr lang="en-US" altLang="ja-JP" sz="1400" dirty="0"/>
                        <a:t>.7414</a:t>
                      </a:r>
                    </a:p>
                  </a:txBody>
                  <a:tcPr marL="17888" marR="17888" marT="8945" marB="8945" anchor="ctr">
                    <a:lnL>
                      <a:noFill/>
                    </a:lnL>
                    <a:lnR>
                      <a:noFill/>
                    </a:lnR>
                    <a:lnT>
                      <a:noFill/>
                    </a:lnT>
                    <a:lnB>
                      <a:noFill/>
                    </a:lnB>
                  </a:tcPr>
                </a:tc>
                <a:tc>
                  <a:txBody>
                    <a:bodyPr/>
                    <a:lstStyle/>
                    <a:p>
                      <a:pPr algn="ctr"/>
                      <a:r>
                        <a:rPr lang="en-US" altLang="ja-JP" sz="1400" dirty="0"/>
                        <a:t>.7338</a:t>
                      </a:r>
                    </a:p>
                  </a:txBody>
                  <a:tcPr marL="17888" marR="17888" marT="8945" marB="8945" anchor="ctr">
                    <a:lnL>
                      <a:noFill/>
                    </a:lnL>
                    <a:lnR>
                      <a:noFill/>
                    </a:lnR>
                    <a:lnT>
                      <a:noFill/>
                    </a:lnT>
                    <a:lnB>
                      <a:noFill/>
                    </a:lnB>
                  </a:tcPr>
                </a:tc>
                <a:tc>
                  <a:txBody>
                    <a:bodyPr/>
                    <a:lstStyle/>
                    <a:p>
                      <a:pPr algn="ctr"/>
                      <a:r>
                        <a:rPr lang="en-US" altLang="ja-JP" sz="1400" dirty="0"/>
                        <a:t>.7264</a:t>
                      </a:r>
                    </a:p>
                  </a:txBody>
                  <a:tcPr marL="17888" marR="17888" marT="8945" marB="8945" anchor="ctr">
                    <a:lnL>
                      <a:noFill/>
                    </a:lnL>
                    <a:lnR>
                      <a:noFill/>
                    </a:lnR>
                    <a:lnT>
                      <a:noFill/>
                    </a:lnT>
                    <a:lnB>
                      <a:noFill/>
                    </a:lnB>
                  </a:tcPr>
                </a:tc>
                <a:tc>
                  <a:txBody>
                    <a:bodyPr/>
                    <a:lstStyle/>
                    <a:p>
                      <a:pPr algn="ctr"/>
                      <a:r>
                        <a:rPr lang="en-US" altLang="ja-JP" sz="1400" dirty="0"/>
                        <a:t>.7188</a:t>
                      </a:r>
                    </a:p>
                  </a:txBody>
                  <a:tcPr marL="17888" marR="17888" marT="8945" marB="8945" anchor="ctr">
                    <a:lnL>
                      <a:noFill/>
                    </a:lnL>
                    <a:lnR>
                      <a:noFill/>
                    </a:lnR>
                    <a:lnT>
                      <a:noFill/>
                    </a:lnT>
                    <a:lnB>
                      <a:noFill/>
                    </a:lnB>
                  </a:tcPr>
                </a:tc>
                <a:tc>
                  <a:txBody>
                    <a:bodyPr/>
                    <a:lstStyle/>
                    <a:p>
                      <a:pPr algn="ctr"/>
                      <a:r>
                        <a:rPr lang="en-US" altLang="ja-JP" sz="1400" dirty="0"/>
                        <a:t>.7114</a:t>
                      </a:r>
                    </a:p>
                  </a:txBody>
                  <a:tcPr marL="17888" marR="17888" marT="8945" marB="8945" anchor="ctr">
                    <a:lnL>
                      <a:noFill/>
                    </a:lnL>
                    <a:lnR>
                      <a:noFill/>
                    </a:lnR>
                    <a:lnT>
                      <a:noFill/>
                    </a:lnT>
                    <a:lnB>
                      <a:noFill/>
                    </a:lnB>
                  </a:tcPr>
                </a:tc>
                <a:tc>
                  <a:txBody>
                    <a:bodyPr/>
                    <a:lstStyle/>
                    <a:p>
                      <a:pPr algn="ctr"/>
                      <a:r>
                        <a:rPr lang="en-US" altLang="ja-JP" sz="1400" dirty="0"/>
                        <a:t>.7040</a:t>
                      </a:r>
                    </a:p>
                  </a:txBody>
                  <a:tcPr marL="17888" marR="17888" marT="8945" marB="8945" anchor="ctr">
                    <a:lnL>
                      <a:noFill/>
                    </a:lnL>
                    <a:lnR>
                      <a:noFill/>
                    </a:lnR>
                    <a:lnT>
                      <a:noFill/>
                    </a:lnT>
                    <a:lnB>
                      <a:noFill/>
                    </a:lnB>
                  </a:tcPr>
                </a:tc>
                <a:tc>
                  <a:txBody>
                    <a:bodyPr/>
                    <a:lstStyle/>
                    <a:p>
                      <a:pPr algn="ctr"/>
                      <a:r>
                        <a:rPr lang="en-US" altLang="ja-JP" sz="1400" dirty="0"/>
                        <a:t>.6966</a:t>
                      </a:r>
                    </a:p>
                  </a:txBody>
                  <a:tcPr marL="17888" marR="17888" marT="8945" marB="8945" anchor="ctr">
                    <a:lnL>
                      <a:noFill/>
                    </a:lnL>
                    <a:lnR>
                      <a:noFill/>
                    </a:lnR>
                    <a:lnT>
                      <a:noFill/>
                    </a:lnT>
                    <a:lnB>
                      <a:noFill/>
                    </a:lnB>
                  </a:tcPr>
                </a:tc>
                <a:extLst>
                  <a:ext uri="{0D108BD9-81ED-4DB2-BD59-A6C34878D82A}">
                    <a16:rowId xmlns:a16="http://schemas.microsoft.com/office/drawing/2014/main" val="10005"/>
                  </a:ext>
                </a:extLst>
              </a:tr>
              <a:tr h="233203">
                <a:tc>
                  <a:txBody>
                    <a:bodyPr/>
                    <a:lstStyle/>
                    <a:p>
                      <a:r>
                        <a:rPr lang="en-US" altLang="ja-JP" sz="1400" dirty="0"/>
                        <a:t>0.4</a:t>
                      </a:r>
                    </a:p>
                  </a:txBody>
                  <a:tcPr marL="17888" marR="17888" marT="8945" marB="8945" anchor="ctr">
                    <a:lnL>
                      <a:noFill/>
                    </a:lnL>
                    <a:lnR>
                      <a:noFill/>
                    </a:lnR>
                    <a:lnT>
                      <a:noFill/>
                    </a:lnT>
                    <a:lnB>
                      <a:noFill/>
                    </a:lnB>
                  </a:tcPr>
                </a:tc>
                <a:tc>
                  <a:txBody>
                    <a:bodyPr/>
                    <a:lstStyle/>
                    <a:p>
                      <a:pPr algn="ctr"/>
                      <a:r>
                        <a:rPr lang="en-US" altLang="ja-JP" sz="1400" dirty="0"/>
                        <a:t>.6892</a:t>
                      </a:r>
                    </a:p>
                  </a:txBody>
                  <a:tcPr marL="17888" marR="17888" marT="8945" marB="8945" anchor="ctr">
                    <a:lnL>
                      <a:noFill/>
                    </a:lnL>
                    <a:lnR>
                      <a:noFill/>
                    </a:lnR>
                    <a:lnT>
                      <a:noFill/>
                    </a:lnT>
                    <a:lnB>
                      <a:noFill/>
                    </a:lnB>
                  </a:tcPr>
                </a:tc>
                <a:tc>
                  <a:txBody>
                    <a:bodyPr/>
                    <a:lstStyle/>
                    <a:p>
                      <a:pPr algn="ctr"/>
                      <a:r>
                        <a:rPr lang="en-US" altLang="ja-JP" sz="1400" dirty="0"/>
                        <a:t>.6818</a:t>
                      </a:r>
                    </a:p>
                  </a:txBody>
                  <a:tcPr marL="17888" marR="17888" marT="8945" marB="8945" anchor="ctr">
                    <a:lnL>
                      <a:noFill/>
                    </a:lnL>
                    <a:lnR>
                      <a:noFill/>
                    </a:lnR>
                    <a:lnT>
                      <a:noFill/>
                    </a:lnT>
                    <a:lnB>
                      <a:noFill/>
                    </a:lnB>
                  </a:tcPr>
                </a:tc>
                <a:tc>
                  <a:txBody>
                    <a:bodyPr/>
                    <a:lstStyle/>
                    <a:p>
                      <a:pPr algn="ctr"/>
                      <a:r>
                        <a:rPr lang="en-US" altLang="ja-JP" sz="1400" dirty="0"/>
                        <a:t>.6744</a:t>
                      </a:r>
                    </a:p>
                  </a:txBody>
                  <a:tcPr marL="17888" marR="17888" marT="8945" marB="8945" anchor="ctr">
                    <a:lnL>
                      <a:noFill/>
                    </a:lnL>
                    <a:lnR>
                      <a:noFill/>
                    </a:lnR>
                    <a:lnT>
                      <a:noFill/>
                    </a:lnT>
                    <a:lnB>
                      <a:noFill/>
                    </a:lnB>
                  </a:tcPr>
                </a:tc>
                <a:tc>
                  <a:txBody>
                    <a:bodyPr/>
                    <a:lstStyle/>
                    <a:p>
                      <a:pPr algn="ctr"/>
                      <a:r>
                        <a:rPr lang="en-US" altLang="ja-JP" sz="1400" dirty="0"/>
                        <a:t>.6672</a:t>
                      </a:r>
                    </a:p>
                  </a:txBody>
                  <a:tcPr marL="17888" marR="17888" marT="8945" marB="8945" anchor="ctr">
                    <a:lnL>
                      <a:noFill/>
                    </a:lnL>
                    <a:lnR>
                      <a:noFill/>
                    </a:lnR>
                    <a:lnT>
                      <a:noFill/>
                    </a:lnT>
                    <a:lnB>
                      <a:noFill/>
                    </a:lnB>
                  </a:tcPr>
                </a:tc>
                <a:tc>
                  <a:txBody>
                    <a:bodyPr/>
                    <a:lstStyle/>
                    <a:p>
                      <a:pPr algn="ctr"/>
                      <a:r>
                        <a:rPr lang="en-US" altLang="ja-JP" sz="1400" dirty="0"/>
                        <a:t>.6600</a:t>
                      </a:r>
                    </a:p>
                  </a:txBody>
                  <a:tcPr marL="17888" marR="17888" marT="8945" marB="8945" anchor="ctr">
                    <a:lnL>
                      <a:noFill/>
                    </a:lnL>
                    <a:lnR>
                      <a:noFill/>
                    </a:lnR>
                    <a:lnT>
                      <a:noFill/>
                    </a:lnT>
                    <a:lnB>
                      <a:noFill/>
                    </a:lnB>
                  </a:tcPr>
                </a:tc>
                <a:tc>
                  <a:txBody>
                    <a:bodyPr/>
                    <a:lstStyle/>
                    <a:p>
                      <a:pPr algn="ctr"/>
                      <a:r>
                        <a:rPr lang="en-US" altLang="ja-JP" sz="1400" dirty="0"/>
                        <a:t>.6528</a:t>
                      </a:r>
                    </a:p>
                  </a:txBody>
                  <a:tcPr marL="17888" marR="17888" marT="8945" marB="8945" anchor="ctr">
                    <a:lnL>
                      <a:noFill/>
                    </a:lnL>
                    <a:lnR>
                      <a:noFill/>
                    </a:lnR>
                    <a:lnT>
                      <a:noFill/>
                    </a:lnT>
                    <a:lnB>
                      <a:noFill/>
                    </a:lnB>
                  </a:tcPr>
                </a:tc>
                <a:tc>
                  <a:txBody>
                    <a:bodyPr/>
                    <a:lstStyle/>
                    <a:p>
                      <a:pPr algn="ctr"/>
                      <a:r>
                        <a:rPr lang="en-US" altLang="ja-JP" sz="1400" dirty="0"/>
                        <a:t>.6456</a:t>
                      </a:r>
                    </a:p>
                  </a:txBody>
                  <a:tcPr marL="17888" marR="17888" marT="8945" marB="8945" anchor="ctr">
                    <a:lnL>
                      <a:noFill/>
                    </a:lnL>
                    <a:lnR>
                      <a:noFill/>
                    </a:lnR>
                    <a:lnT>
                      <a:noFill/>
                    </a:lnT>
                    <a:lnB>
                      <a:noFill/>
                    </a:lnB>
                  </a:tcPr>
                </a:tc>
                <a:tc>
                  <a:txBody>
                    <a:bodyPr/>
                    <a:lstStyle/>
                    <a:p>
                      <a:pPr algn="ctr"/>
                      <a:r>
                        <a:rPr lang="en-US" altLang="ja-JP" sz="1400" dirty="0"/>
                        <a:t>.6384</a:t>
                      </a:r>
                    </a:p>
                  </a:txBody>
                  <a:tcPr marL="17888" marR="17888" marT="8945" marB="8945" anchor="ctr">
                    <a:lnL>
                      <a:noFill/>
                    </a:lnL>
                    <a:lnR>
                      <a:noFill/>
                    </a:lnR>
                    <a:lnT>
                      <a:noFill/>
                    </a:lnT>
                    <a:lnB>
                      <a:noFill/>
                    </a:lnB>
                  </a:tcPr>
                </a:tc>
                <a:tc>
                  <a:txBody>
                    <a:bodyPr/>
                    <a:lstStyle/>
                    <a:p>
                      <a:pPr algn="ctr"/>
                      <a:r>
                        <a:rPr lang="en-US" altLang="ja-JP" sz="1400" dirty="0"/>
                        <a:t>.6312</a:t>
                      </a:r>
                    </a:p>
                  </a:txBody>
                  <a:tcPr marL="17888" marR="17888" marT="8945" marB="8945" anchor="ctr">
                    <a:lnL>
                      <a:noFill/>
                    </a:lnL>
                    <a:lnR>
                      <a:noFill/>
                    </a:lnR>
                    <a:lnT>
                      <a:noFill/>
                    </a:lnT>
                    <a:lnB>
                      <a:noFill/>
                    </a:lnB>
                  </a:tcPr>
                </a:tc>
                <a:tc>
                  <a:txBody>
                    <a:bodyPr/>
                    <a:lstStyle/>
                    <a:p>
                      <a:pPr algn="ctr"/>
                      <a:r>
                        <a:rPr lang="en-US" altLang="ja-JP" sz="1400" dirty="0"/>
                        <a:t>.6242</a:t>
                      </a:r>
                    </a:p>
                  </a:txBody>
                  <a:tcPr marL="17888" marR="17888" marT="8945" marB="8945" anchor="ctr">
                    <a:lnL>
                      <a:noFill/>
                    </a:lnL>
                    <a:lnR>
                      <a:noFill/>
                    </a:lnR>
                    <a:lnT>
                      <a:noFill/>
                    </a:lnT>
                    <a:lnB>
                      <a:noFill/>
                    </a:lnB>
                  </a:tcPr>
                </a:tc>
                <a:extLst>
                  <a:ext uri="{0D108BD9-81ED-4DB2-BD59-A6C34878D82A}">
                    <a16:rowId xmlns:a16="http://schemas.microsoft.com/office/drawing/2014/main" val="10006"/>
                  </a:ext>
                </a:extLst>
              </a:tr>
              <a:tr h="233203">
                <a:tc>
                  <a:txBody>
                    <a:bodyPr/>
                    <a:lstStyle/>
                    <a:p>
                      <a:r>
                        <a:rPr lang="en-US" altLang="ja-JP" sz="1400" dirty="0"/>
                        <a:t>0.5</a:t>
                      </a:r>
                    </a:p>
                  </a:txBody>
                  <a:tcPr marL="17888" marR="17888" marT="8945" marB="8945" anchor="ctr">
                    <a:lnL>
                      <a:noFill/>
                    </a:lnL>
                    <a:lnR>
                      <a:noFill/>
                    </a:lnR>
                    <a:lnT>
                      <a:noFill/>
                    </a:lnT>
                    <a:lnB>
                      <a:noFill/>
                    </a:lnB>
                  </a:tcPr>
                </a:tc>
                <a:tc>
                  <a:txBody>
                    <a:bodyPr/>
                    <a:lstStyle/>
                    <a:p>
                      <a:pPr algn="ctr"/>
                      <a:r>
                        <a:rPr lang="en-US" altLang="ja-JP" sz="1400" dirty="0"/>
                        <a:t>.6170</a:t>
                      </a:r>
                    </a:p>
                  </a:txBody>
                  <a:tcPr marL="17888" marR="17888" marT="8945" marB="8945" anchor="ctr">
                    <a:lnL>
                      <a:noFill/>
                    </a:lnL>
                    <a:lnR>
                      <a:noFill/>
                    </a:lnR>
                    <a:lnT>
                      <a:noFill/>
                    </a:lnT>
                    <a:lnB>
                      <a:noFill/>
                    </a:lnB>
                  </a:tcPr>
                </a:tc>
                <a:tc>
                  <a:txBody>
                    <a:bodyPr/>
                    <a:lstStyle/>
                    <a:p>
                      <a:pPr algn="ctr"/>
                      <a:r>
                        <a:rPr lang="en-US" altLang="ja-JP" sz="1400" dirty="0"/>
                        <a:t>.6100</a:t>
                      </a:r>
                    </a:p>
                  </a:txBody>
                  <a:tcPr marL="17888" marR="17888" marT="8945" marB="8945" anchor="ctr">
                    <a:lnL>
                      <a:noFill/>
                    </a:lnL>
                    <a:lnR>
                      <a:noFill/>
                    </a:lnR>
                    <a:lnT>
                      <a:noFill/>
                    </a:lnT>
                    <a:lnB>
                      <a:noFill/>
                    </a:lnB>
                  </a:tcPr>
                </a:tc>
                <a:tc>
                  <a:txBody>
                    <a:bodyPr/>
                    <a:lstStyle/>
                    <a:p>
                      <a:pPr algn="ctr"/>
                      <a:r>
                        <a:rPr lang="en-US" altLang="ja-JP" sz="1400" dirty="0"/>
                        <a:t>.6030</a:t>
                      </a:r>
                    </a:p>
                  </a:txBody>
                  <a:tcPr marL="17888" marR="17888" marT="8945" marB="8945" anchor="ctr">
                    <a:lnL>
                      <a:noFill/>
                    </a:lnL>
                    <a:lnR>
                      <a:noFill/>
                    </a:lnR>
                    <a:lnT>
                      <a:noFill/>
                    </a:lnT>
                    <a:lnB>
                      <a:noFill/>
                    </a:lnB>
                  </a:tcPr>
                </a:tc>
                <a:tc>
                  <a:txBody>
                    <a:bodyPr/>
                    <a:lstStyle/>
                    <a:p>
                      <a:pPr algn="ctr"/>
                      <a:r>
                        <a:rPr lang="en-US" altLang="ja-JP" sz="1400" dirty="0"/>
                        <a:t>.5962</a:t>
                      </a:r>
                    </a:p>
                  </a:txBody>
                  <a:tcPr marL="17888" marR="17888" marT="8945" marB="8945" anchor="ctr">
                    <a:lnL>
                      <a:noFill/>
                    </a:lnL>
                    <a:lnR>
                      <a:noFill/>
                    </a:lnR>
                    <a:lnT>
                      <a:noFill/>
                    </a:lnT>
                    <a:lnB>
                      <a:noFill/>
                    </a:lnB>
                  </a:tcPr>
                </a:tc>
                <a:tc>
                  <a:txBody>
                    <a:bodyPr/>
                    <a:lstStyle/>
                    <a:p>
                      <a:pPr algn="ctr"/>
                      <a:r>
                        <a:rPr lang="en-US" altLang="ja-JP" sz="1400" dirty="0"/>
                        <a:t>.5892</a:t>
                      </a:r>
                    </a:p>
                  </a:txBody>
                  <a:tcPr marL="17888" marR="17888" marT="8945" marB="8945" anchor="ctr">
                    <a:lnL>
                      <a:noFill/>
                    </a:lnL>
                    <a:lnR>
                      <a:noFill/>
                    </a:lnR>
                    <a:lnT>
                      <a:noFill/>
                    </a:lnT>
                    <a:lnB>
                      <a:noFill/>
                    </a:lnB>
                  </a:tcPr>
                </a:tc>
                <a:tc>
                  <a:txBody>
                    <a:bodyPr/>
                    <a:lstStyle/>
                    <a:p>
                      <a:pPr algn="ctr"/>
                      <a:r>
                        <a:rPr lang="en-US" altLang="ja-JP" sz="1400" dirty="0"/>
                        <a:t>.5824</a:t>
                      </a:r>
                    </a:p>
                  </a:txBody>
                  <a:tcPr marL="17888" marR="17888" marT="8945" marB="8945" anchor="ctr">
                    <a:lnL>
                      <a:noFill/>
                    </a:lnL>
                    <a:lnR>
                      <a:noFill/>
                    </a:lnR>
                    <a:lnT>
                      <a:noFill/>
                    </a:lnT>
                    <a:lnB>
                      <a:noFill/>
                    </a:lnB>
                  </a:tcPr>
                </a:tc>
                <a:tc>
                  <a:txBody>
                    <a:bodyPr/>
                    <a:lstStyle/>
                    <a:p>
                      <a:pPr algn="ctr"/>
                      <a:r>
                        <a:rPr lang="en-US" altLang="ja-JP" sz="1400" dirty="0"/>
                        <a:t>.5754</a:t>
                      </a:r>
                    </a:p>
                  </a:txBody>
                  <a:tcPr marL="17888" marR="17888" marT="8945" marB="8945" anchor="ctr">
                    <a:lnL>
                      <a:noFill/>
                    </a:lnL>
                    <a:lnR>
                      <a:noFill/>
                    </a:lnR>
                    <a:lnT>
                      <a:noFill/>
                    </a:lnT>
                    <a:lnB>
                      <a:noFill/>
                    </a:lnB>
                  </a:tcPr>
                </a:tc>
                <a:tc>
                  <a:txBody>
                    <a:bodyPr/>
                    <a:lstStyle/>
                    <a:p>
                      <a:pPr algn="ctr"/>
                      <a:r>
                        <a:rPr lang="en-US" altLang="ja-JP" sz="1400" dirty="0"/>
                        <a:t>.5686</a:t>
                      </a:r>
                    </a:p>
                  </a:txBody>
                  <a:tcPr marL="17888" marR="17888" marT="8945" marB="8945" anchor="ctr">
                    <a:lnL>
                      <a:noFill/>
                    </a:lnL>
                    <a:lnR>
                      <a:noFill/>
                    </a:lnR>
                    <a:lnT>
                      <a:noFill/>
                    </a:lnT>
                    <a:lnB>
                      <a:noFill/>
                    </a:lnB>
                  </a:tcPr>
                </a:tc>
                <a:tc>
                  <a:txBody>
                    <a:bodyPr/>
                    <a:lstStyle/>
                    <a:p>
                      <a:pPr algn="ctr"/>
                      <a:r>
                        <a:rPr lang="en-US" altLang="ja-JP" sz="1400" dirty="0"/>
                        <a:t>.5620</a:t>
                      </a:r>
                    </a:p>
                  </a:txBody>
                  <a:tcPr marL="17888" marR="17888" marT="8945" marB="8945" anchor="ctr">
                    <a:lnL>
                      <a:noFill/>
                    </a:lnL>
                    <a:lnR>
                      <a:noFill/>
                    </a:lnR>
                    <a:lnT>
                      <a:noFill/>
                    </a:lnT>
                    <a:lnB>
                      <a:noFill/>
                    </a:lnB>
                  </a:tcPr>
                </a:tc>
                <a:tc>
                  <a:txBody>
                    <a:bodyPr/>
                    <a:lstStyle/>
                    <a:p>
                      <a:pPr algn="ctr"/>
                      <a:r>
                        <a:rPr lang="en-US" altLang="ja-JP" sz="1400" dirty="0"/>
                        <a:t>.5552</a:t>
                      </a:r>
                    </a:p>
                  </a:txBody>
                  <a:tcPr marL="17888" marR="17888" marT="8945" marB="8945" anchor="ctr">
                    <a:lnL>
                      <a:noFill/>
                    </a:lnL>
                    <a:lnR>
                      <a:noFill/>
                    </a:lnR>
                    <a:lnT>
                      <a:noFill/>
                    </a:lnT>
                    <a:lnB>
                      <a:noFill/>
                    </a:lnB>
                  </a:tcPr>
                </a:tc>
                <a:extLst>
                  <a:ext uri="{0D108BD9-81ED-4DB2-BD59-A6C34878D82A}">
                    <a16:rowId xmlns:a16="http://schemas.microsoft.com/office/drawing/2014/main" val="10007"/>
                  </a:ext>
                </a:extLst>
              </a:tr>
              <a:tr h="233203">
                <a:tc>
                  <a:txBody>
                    <a:bodyPr/>
                    <a:lstStyle/>
                    <a:p>
                      <a:r>
                        <a:rPr lang="en-US" altLang="ja-JP" sz="1400" dirty="0"/>
                        <a:t>0.6</a:t>
                      </a:r>
                    </a:p>
                  </a:txBody>
                  <a:tcPr marL="17888" marR="17888" marT="8945" marB="8945" anchor="ctr">
                    <a:lnL>
                      <a:noFill/>
                    </a:lnL>
                    <a:lnR>
                      <a:noFill/>
                    </a:lnR>
                    <a:lnT>
                      <a:noFill/>
                    </a:lnT>
                    <a:lnB>
                      <a:noFill/>
                    </a:lnB>
                  </a:tcPr>
                </a:tc>
                <a:tc>
                  <a:txBody>
                    <a:bodyPr/>
                    <a:lstStyle/>
                    <a:p>
                      <a:pPr algn="ctr"/>
                      <a:r>
                        <a:rPr lang="en-US" altLang="ja-JP" sz="1400" dirty="0"/>
                        <a:t>.5486</a:t>
                      </a:r>
                    </a:p>
                  </a:txBody>
                  <a:tcPr marL="17888" marR="17888" marT="8945" marB="8945" anchor="ctr">
                    <a:lnL>
                      <a:noFill/>
                    </a:lnL>
                    <a:lnR>
                      <a:noFill/>
                    </a:lnR>
                    <a:lnT>
                      <a:noFill/>
                    </a:lnT>
                    <a:lnB>
                      <a:noFill/>
                    </a:lnB>
                  </a:tcPr>
                </a:tc>
                <a:tc>
                  <a:txBody>
                    <a:bodyPr/>
                    <a:lstStyle/>
                    <a:p>
                      <a:pPr algn="ctr"/>
                      <a:r>
                        <a:rPr lang="en-US" altLang="ja-JP" sz="1400" dirty="0"/>
                        <a:t>.5418</a:t>
                      </a:r>
                    </a:p>
                  </a:txBody>
                  <a:tcPr marL="17888" marR="17888" marT="8945" marB="8945" anchor="ctr">
                    <a:lnL>
                      <a:noFill/>
                    </a:lnL>
                    <a:lnR>
                      <a:noFill/>
                    </a:lnR>
                    <a:lnT>
                      <a:noFill/>
                    </a:lnT>
                    <a:lnB>
                      <a:noFill/>
                    </a:lnB>
                  </a:tcPr>
                </a:tc>
                <a:tc>
                  <a:txBody>
                    <a:bodyPr/>
                    <a:lstStyle/>
                    <a:p>
                      <a:pPr algn="ctr"/>
                      <a:r>
                        <a:rPr lang="en-US" altLang="ja-JP" sz="1400" dirty="0"/>
                        <a:t>.5352</a:t>
                      </a:r>
                    </a:p>
                  </a:txBody>
                  <a:tcPr marL="17888" marR="17888" marT="8945" marB="8945" anchor="ctr">
                    <a:lnL>
                      <a:noFill/>
                    </a:lnL>
                    <a:lnR>
                      <a:noFill/>
                    </a:lnR>
                    <a:lnT>
                      <a:noFill/>
                    </a:lnT>
                    <a:lnB>
                      <a:noFill/>
                    </a:lnB>
                  </a:tcPr>
                </a:tc>
                <a:tc>
                  <a:txBody>
                    <a:bodyPr/>
                    <a:lstStyle/>
                    <a:p>
                      <a:pPr algn="ctr"/>
                      <a:r>
                        <a:rPr lang="en-US" altLang="ja-JP" sz="1400" dirty="0"/>
                        <a:t>.5286</a:t>
                      </a:r>
                    </a:p>
                  </a:txBody>
                  <a:tcPr marL="17888" marR="17888" marT="8945" marB="8945" anchor="ctr">
                    <a:lnL>
                      <a:noFill/>
                    </a:lnL>
                    <a:lnR>
                      <a:noFill/>
                    </a:lnR>
                    <a:lnT>
                      <a:noFill/>
                    </a:lnT>
                    <a:lnB>
                      <a:noFill/>
                    </a:lnB>
                  </a:tcPr>
                </a:tc>
                <a:tc>
                  <a:txBody>
                    <a:bodyPr/>
                    <a:lstStyle/>
                    <a:p>
                      <a:pPr algn="ctr"/>
                      <a:r>
                        <a:rPr lang="en-US" altLang="ja-JP" sz="1400" dirty="0"/>
                        <a:t>.5222</a:t>
                      </a:r>
                    </a:p>
                  </a:txBody>
                  <a:tcPr marL="17888" marR="17888" marT="8945" marB="8945" anchor="ctr">
                    <a:lnL>
                      <a:noFill/>
                    </a:lnL>
                    <a:lnR>
                      <a:noFill/>
                    </a:lnR>
                    <a:lnT>
                      <a:noFill/>
                    </a:lnT>
                    <a:lnB>
                      <a:noFill/>
                    </a:lnB>
                  </a:tcPr>
                </a:tc>
                <a:tc>
                  <a:txBody>
                    <a:bodyPr/>
                    <a:lstStyle/>
                    <a:p>
                      <a:pPr algn="ctr"/>
                      <a:r>
                        <a:rPr lang="en-US" altLang="ja-JP" sz="1400" dirty="0"/>
                        <a:t>.5156</a:t>
                      </a:r>
                    </a:p>
                  </a:txBody>
                  <a:tcPr marL="17888" marR="17888" marT="8945" marB="8945" anchor="ctr">
                    <a:lnL>
                      <a:noFill/>
                    </a:lnL>
                    <a:lnR>
                      <a:noFill/>
                    </a:lnR>
                    <a:lnT>
                      <a:noFill/>
                    </a:lnT>
                    <a:lnB>
                      <a:noFill/>
                    </a:lnB>
                  </a:tcPr>
                </a:tc>
                <a:tc>
                  <a:txBody>
                    <a:bodyPr/>
                    <a:lstStyle/>
                    <a:p>
                      <a:pPr algn="ctr"/>
                      <a:r>
                        <a:rPr lang="en-US" altLang="ja-JP" sz="1400" dirty="0"/>
                        <a:t>.5092</a:t>
                      </a:r>
                    </a:p>
                  </a:txBody>
                  <a:tcPr marL="17888" marR="17888" marT="8945" marB="8945" anchor="ctr">
                    <a:lnL>
                      <a:noFill/>
                    </a:lnL>
                    <a:lnR>
                      <a:noFill/>
                    </a:lnR>
                    <a:lnT>
                      <a:noFill/>
                    </a:lnT>
                    <a:lnB>
                      <a:noFill/>
                    </a:lnB>
                  </a:tcPr>
                </a:tc>
                <a:tc>
                  <a:txBody>
                    <a:bodyPr/>
                    <a:lstStyle/>
                    <a:p>
                      <a:pPr algn="ctr"/>
                      <a:r>
                        <a:rPr lang="en-US" altLang="ja-JP" sz="1400" dirty="0"/>
                        <a:t>.5028</a:t>
                      </a:r>
                    </a:p>
                  </a:txBody>
                  <a:tcPr marL="17888" marR="17888" marT="8945" marB="8945" anchor="ctr">
                    <a:lnL>
                      <a:noFill/>
                    </a:lnL>
                    <a:lnR>
                      <a:noFill/>
                    </a:lnR>
                    <a:lnT>
                      <a:noFill/>
                    </a:lnT>
                    <a:lnB>
                      <a:noFill/>
                    </a:lnB>
                  </a:tcPr>
                </a:tc>
                <a:tc>
                  <a:txBody>
                    <a:bodyPr/>
                    <a:lstStyle/>
                    <a:p>
                      <a:pPr algn="ctr"/>
                      <a:r>
                        <a:rPr lang="en-US" altLang="ja-JP" sz="1400" dirty="0"/>
                        <a:t>.4964</a:t>
                      </a:r>
                    </a:p>
                  </a:txBody>
                  <a:tcPr marL="17888" marR="17888" marT="8945" marB="8945" anchor="ctr">
                    <a:lnL>
                      <a:noFill/>
                    </a:lnL>
                    <a:lnR>
                      <a:noFill/>
                    </a:lnR>
                    <a:lnT>
                      <a:noFill/>
                    </a:lnT>
                    <a:lnB>
                      <a:noFill/>
                    </a:lnB>
                  </a:tcPr>
                </a:tc>
                <a:tc>
                  <a:txBody>
                    <a:bodyPr/>
                    <a:lstStyle/>
                    <a:p>
                      <a:pPr algn="ctr"/>
                      <a:r>
                        <a:rPr lang="en-US" altLang="ja-JP" sz="1400" dirty="0"/>
                        <a:t>.4902</a:t>
                      </a:r>
                    </a:p>
                  </a:txBody>
                  <a:tcPr marL="17888" marR="17888" marT="8945" marB="8945" anchor="ctr">
                    <a:lnL>
                      <a:noFill/>
                    </a:lnL>
                    <a:lnR>
                      <a:noFill/>
                    </a:lnR>
                    <a:lnT>
                      <a:noFill/>
                    </a:lnT>
                    <a:lnB>
                      <a:noFill/>
                    </a:lnB>
                  </a:tcPr>
                </a:tc>
                <a:extLst>
                  <a:ext uri="{0D108BD9-81ED-4DB2-BD59-A6C34878D82A}">
                    <a16:rowId xmlns:a16="http://schemas.microsoft.com/office/drawing/2014/main" val="10008"/>
                  </a:ext>
                </a:extLst>
              </a:tr>
              <a:tr h="233203">
                <a:tc>
                  <a:txBody>
                    <a:bodyPr/>
                    <a:lstStyle/>
                    <a:p>
                      <a:r>
                        <a:rPr lang="en-US" altLang="ja-JP" sz="1400" dirty="0"/>
                        <a:t>0.7</a:t>
                      </a:r>
                    </a:p>
                  </a:txBody>
                  <a:tcPr marL="17888" marR="17888" marT="8945" marB="8945" anchor="ctr">
                    <a:lnL>
                      <a:noFill/>
                    </a:lnL>
                    <a:lnR>
                      <a:noFill/>
                    </a:lnR>
                    <a:lnT>
                      <a:noFill/>
                    </a:lnT>
                    <a:lnB>
                      <a:noFill/>
                    </a:lnB>
                  </a:tcPr>
                </a:tc>
                <a:tc>
                  <a:txBody>
                    <a:bodyPr/>
                    <a:lstStyle/>
                    <a:p>
                      <a:pPr algn="ctr"/>
                      <a:r>
                        <a:rPr lang="en-US" altLang="ja-JP" sz="1400" dirty="0"/>
                        <a:t>.4840</a:t>
                      </a:r>
                    </a:p>
                  </a:txBody>
                  <a:tcPr marL="17888" marR="17888" marT="8945" marB="8945" anchor="ctr">
                    <a:lnL>
                      <a:noFill/>
                    </a:lnL>
                    <a:lnR>
                      <a:noFill/>
                    </a:lnR>
                    <a:lnT>
                      <a:noFill/>
                    </a:lnT>
                    <a:lnB>
                      <a:noFill/>
                    </a:lnB>
                  </a:tcPr>
                </a:tc>
                <a:tc>
                  <a:txBody>
                    <a:bodyPr/>
                    <a:lstStyle/>
                    <a:p>
                      <a:pPr algn="ctr"/>
                      <a:r>
                        <a:rPr lang="en-US" altLang="ja-JP" sz="1400" dirty="0"/>
                        <a:t>.4776</a:t>
                      </a:r>
                    </a:p>
                  </a:txBody>
                  <a:tcPr marL="17888" marR="17888" marT="8945" marB="8945" anchor="ctr">
                    <a:lnL>
                      <a:noFill/>
                    </a:lnL>
                    <a:lnR>
                      <a:noFill/>
                    </a:lnR>
                    <a:lnT>
                      <a:noFill/>
                    </a:lnT>
                    <a:lnB>
                      <a:noFill/>
                    </a:lnB>
                  </a:tcPr>
                </a:tc>
                <a:tc>
                  <a:txBody>
                    <a:bodyPr/>
                    <a:lstStyle/>
                    <a:p>
                      <a:pPr algn="ctr"/>
                      <a:r>
                        <a:rPr lang="en-US" altLang="ja-JP" sz="1400" dirty="0"/>
                        <a:t>.4716</a:t>
                      </a:r>
                    </a:p>
                  </a:txBody>
                  <a:tcPr marL="17888" marR="17888" marT="8945" marB="8945" anchor="ctr">
                    <a:lnL>
                      <a:noFill/>
                    </a:lnL>
                    <a:lnR>
                      <a:noFill/>
                    </a:lnR>
                    <a:lnT>
                      <a:noFill/>
                    </a:lnT>
                    <a:lnB>
                      <a:noFill/>
                    </a:lnB>
                  </a:tcPr>
                </a:tc>
                <a:tc>
                  <a:txBody>
                    <a:bodyPr/>
                    <a:lstStyle/>
                    <a:p>
                      <a:pPr algn="ctr"/>
                      <a:r>
                        <a:rPr lang="en-US" altLang="ja-JP" sz="1400" dirty="0"/>
                        <a:t>.4654</a:t>
                      </a:r>
                    </a:p>
                  </a:txBody>
                  <a:tcPr marL="17888" marR="17888" marT="8945" marB="8945" anchor="ctr">
                    <a:lnL>
                      <a:noFill/>
                    </a:lnL>
                    <a:lnR>
                      <a:noFill/>
                    </a:lnR>
                    <a:lnT>
                      <a:noFill/>
                    </a:lnT>
                    <a:lnB>
                      <a:noFill/>
                    </a:lnB>
                  </a:tcPr>
                </a:tc>
                <a:tc>
                  <a:txBody>
                    <a:bodyPr/>
                    <a:lstStyle/>
                    <a:p>
                      <a:pPr algn="ctr"/>
                      <a:r>
                        <a:rPr lang="en-US" altLang="ja-JP" sz="1400" dirty="0"/>
                        <a:t>.4592</a:t>
                      </a:r>
                    </a:p>
                  </a:txBody>
                  <a:tcPr marL="17888" marR="17888" marT="8945" marB="8945" anchor="ctr">
                    <a:lnL>
                      <a:noFill/>
                    </a:lnL>
                    <a:lnR>
                      <a:noFill/>
                    </a:lnR>
                    <a:lnT>
                      <a:noFill/>
                    </a:lnT>
                    <a:lnB>
                      <a:noFill/>
                    </a:lnB>
                  </a:tcPr>
                </a:tc>
                <a:tc>
                  <a:txBody>
                    <a:bodyPr/>
                    <a:lstStyle/>
                    <a:p>
                      <a:pPr algn="ctr"/>
                      <a:r>
                        <a:rPr lang="en-US" altLang="ja-JP" sz="1400" dirty="0"/>
                        <a:t>.4532</a:t>
                      </a:r>
                    </a:p>
                  </a:txBody>
                  <a:tcPr marL="17888" marR="17888" marT="8945" marB="8945" anchor="ctr">
                    <a:lnL>
                      <a:noFill/>
                    </a:lnL>
                    <a:lnR>
                      <a:noFill/>
                    </a:lnR>
                    <a:lnT>
                      <a:noFill/>
                    </a:lnT>
                    <a:lnB>
                      <a:noFill/>
                    </a:lnB>
                  </a:tcPr>
                </a:tc>
                <a:tc>
                  <a:txBody>
                    <a:bodyPr/>
                    <a:lstStyle/>
                    <a:p>
                      <a:pPr algn="ctr"/>
                      <a:r>
                        <a:rPr lang="en-US" altLang="ja-JP" sz="1400" dirty="0"/>
                        <a:t>.4472</a:t>
                      </a:r>
                    </a:p>
                  </a:txBody>
                  <a:tcPr marL="17888" marR="17888" marT="8945" marB="8945" anchor="ctr">
                    <a:lnL>
                      <a:noFill/>
                    </a:lnL>
                    <a:lnR>
                      <a:noFill/>
                    </a:lnR>
                    <a:lnT>
                      <a:noFill/>
                    </a:lnT>
                    <a:lnB>
                      <a:noFill/>
                    </a:lnB>
                  </a:tcPr>
                </a:tc>
                <a:tc>
                  <a:txBody>
                    <a:bodyPr/>
                    <a:lstStyle/>
                    <a:p>
                      <a:pPr algn="ctr"/>
                      <a:r>
                        <a:rPr lang="en-US" altLang="ja-JP" sz="1400" dirty="0"/>
                        <a:t>.4412</a:t>
                      </a:r>
                    </a:p>
                  </a:txBody>
                  <a:tcPr marL="17888" marR="17888" marT="8945" marB="8945" anchor="ctr">
                    <a:lnL>
                      <a:noFill/>
                    </a:lnL>
                    <a:lnR>
                      <a:noFill/>
                    </a:lnR>
                    <a:lnT>
                      <a:noFill/>
                    </a:lnT>
                    <a:lnB>
                      <a:noFill/>
                    </a:lnB>
                  </a:tcPr>
                </a:tc>
                <a:tc>
                  <a:txBody>
                    <a:bodyPr/>
                    <a:lstStyle/>
                    <a:p>
                      <a:pPr algn="ctr"/>
                      <a:r>
                        <a:rPr lang="en-US" altLang="ja-JP" sz="1400" dirty="0"/>
                        <a:t>.4354</a:t>
                      </a:r>
                    </a:p>
                  </a:txBody>
                  <a:tcPr marL="17888" marR="17888" marT="8945" marB="8945" anchor="ctr">
                    <a:lnL>
                      <a:noFill/>
                    </a:lnL>
                    <a:lnR>
                      <a:noFill/>
                    </a:lnR>
                    <a:lnT>
                      <a:noFill/>
                    </a:lnT>
                    <a:lnB>
                      <a:noFill/>
                    </a:lnB>
                  </a:tcPr>
                </a:tc>
                <a:tc>
                  <a:txBody>
                    <a:bodyPr/>
                    <a:lstStyle/>
                    <a:p>
                      <a:pPr algn="ctr"/>
                      <a:r>
                        <a:rPr lang="en-US" altLang="ja-JP" sz="1400" dirty="0"/>
                        <a:t>.4296</a:t>
                      </a:r>
                    </a:p>
                  </a:txBody>
                  <a:tcPr marL="17888" marR="17888" marT="8945" marB="8945" anchor="ctr">
                    <a:lnL>
                      <a:noFill/>
                    </a:lnL>
                    <a:lnR>
                      <a:noFill/>
                    </a:lnR>
                    <a:lnT>
                      <a:noFill/>
                    </a:lnT>
                    <a:lnB>
                      <a:noFill/>
                    </a:lnB>
                  </a:tcPr>
                </a:tc>
                <a:extLst>
                  <a:ext uri="{0D108BD9-81ED-4DB2-BD59-A6C34878D82A}">
                    <a16:rowId xmlns:a16="http://schemas.microsoft.com/office/drawing/2014/main" val="10009"/>
                  </a:ext>
                </a:extLst>
              </a:tr>
              <a:tr h="233203">
                <a:tc>
                  <a:txBody>
                    <a:bodyPr/>
                    <a:lstStyle/>
                    <a:p>
                      <a:r>
                        <a:rPr lang="en-US" altLang="ja-JP" sz="1400" dirty="0"/>
                        <a:t>0.8</a:t>
                      </a:r>
                    </a:p>
                  </a:txBody>
                  <a:tcPr marL="17888" marR="17888" marT="8945" marB="8945" anchor="ctr">
                    <a:lnL>
                      <a:noFill/>
                    </a:lnL>
                    <a:lnR>
                      <a:noFill/>
                    </a:lnR>
                    <a:lnT>
                      <a:noFill/>
                    </a:lnT>
                    <a:lnB>
                      <a:noFill/>
                    </a:lnB>
                  </a:tcPr>
                </a:tc>
                <a:tc>
                  <a:txBody>
                    <a:bodyPr/>
                    <a:lstStyle/>
                    <a:p>
                      <a:pPr algn="ctr"/>
                      <a:r>
                        <a:rPr lang="en-US" altLang="ja-JP" sz="1400" dirty="0"/>
                        <a:t>.4238</a:t>
                      </a:r>
                    </a:p>
                  </a:txBody>
                  <a:tcPr marL="17888" marR="17888" marT="8945" marB="8945" anchor="ctr">
                    <a:lnL>
                      <a:noFill/>
                    </a:lnL>
                    <a:lnR>
                      <a:noFill/>
                    </a:lnR>
                    <a:lnT>
                      <a:noFill/>
                    </a:lnT>
                    <a:lnB>
                      <a:noFill/>
                    </a:lnB>
                  </a:tcPr>
                </a:tc>
                <a:tc>
                  <a:txBody>
                    <a:bodyPr/>
                    <a:lstStyle/>
                    <a:p>
                      <a:pPr algn="ctr"/>
                      <a:r>
                        <a:rPr lang="en-US" altLang="ja-JP" sz="1400" dirty="0"/>
                        <a:t>.4180</a:t>
                      </a:r>
                    </a:p>
                  </a:txBody>
                  <a:tcPr marL="17888" marR="17888" marT="8945" marB="8945" anchor="ctr">
                    <a:lnL>
                      <a:noFill/>
                    </a:lnL>
                    <a:lnR>
                      <a:noFill/>
                    </a:lnR>
                    <a:lnT>
                      <a:noFill/>
                    </a:lnT>
                    <a:lnB>
                      <a:noFill/>
                    </a:lnB>
                  </a:tcPr>
                </a:tc>
                <a:tc>
                  <a:txBody>
                    <a:bodyPr/>
                    <a:lstStyle/>
                    <a:p>
                      <a:pPr algn="ctr"/>
                      <a:r>
                        <a:rPr lang="en-US" altLang="ja-JP" sz="1400" dirty="0"/>
                        <a:t>.4122</a:t>
                      </a:r>
                    </a:p>
                  </a:txBody>
                  <a:tcPr marL="17888" marR="17888" marT="8945" marB="8945" anchor="ctr">
                    <a:lnL>
                      <a:noFill/>
                    </a:lnL>
                    <a:lnR>
                      <a:noFill/>
                    </a:lnR>
                    <a:lnT>
                      <a:noFill/>
                    </a:lnT>
                    <a:lnB>
                      <a:noFill/>
                    </a:lnB>
                  </a:tcPr>
                </a:tc>
                <a:tc>
                  <a:txBody>
                    <a:bodyPr/>
                    <a:lstStyle/>
                    <a:p>
                      <a:pPr algn="ctr"/>
                      <a:r>
                        <a:rPr lang="en-US" altLang="ja-JP" sz="1400" dirty="0"/>
                        <a:t>.4066</a:t>
                      </a:r>
                    </a:p>
                  </a:txBody>
                  <a:tcPr marL="17888" marR="17888" marT="8945" marB="8945" anchor="ctr">
                    <a:lnL>
                      <a:noFill/>
                    </a:lnL>
                    <a:lnR>
                      <a:noFill/>
                    </a:lnR>
                    <a:lnT>
                      <a:noFill/>
                    </a:lnT>
                    <a:lnB>
                      <a:noFill/>
                    </a:lnB>
                  </a:tcPr>
                </a:tc>
                <a:tc>
                  <a:txBody>
                    <a:bodyPr/>
                    <a:lstStyle/>
                    <a:p>
                      <a:pPr algn="ctr"/>
                      <a:r>
                        <a:rPr lang="en-US" altLang="ja-JP" sz="1400" dirty="0"/>
                        <a:t>.4010</a:t>
                      </a:r>
                    </a:p>
                  </a:txBody>
                  <a:tcPr marL="17888" marR="17888" marT="8945" marB="8945" anchor="ctr">
                    <a:lnL>
                      <a:noFill/>
                    </a:lnL>
                    <a:lnR>
                      <a:noFill/>
                    </a:lnR>
                    <a:lnT>
                      <a:noFill/>
                    </a:lnT>
                    <a:lnB>
                      <a:noFill/>
                    </a:lnB>
                  </a:tcPr>
                </a:tc>
                <a:tc>
                  <a:txBody>
                    <a:bodyPr/>
                    <a:lstStyle/>
                    <a:p>
                      <a:pPr algn="ctr"/>
                      <a:r>
                        <a:rPr lang="en-US" altLang="ja-JP" sz="1400" dirty="0"/>
                        <a:t>.3954</a:t>
                      </a:r>
                    </a:p>
                  </a:txBody>
                  <a:tcPr marL="17888" marR="17888" marT="8945" marB="8945" anchor="ctr">
                    <a:lnL>
                      <a:noFill/>
                    </a:lnL>
                    <a:lnR>
                      <a:noFill/>
                    </a:lnR>
                    <a:lnT>
                      <a:noFill/>
                    </a:lnT>
                    <a:lnB>
                      <a:noFill/>
                    </a:lnB>
                  </a:tcPr>
                </a:tc>
                <a:tc>
                  <a:txBody>
                    <a:bodyPr/>
                    <a:lstStyle/>
                    <a:p>
                      <a:pPr algn="ctr"/>
                      <a:r>
                        <a:rPr lang="en-US" altLang="ja-JP" sz="1400" dirty="0"/>
                        <a:t>.3898</a:t>
                      </a:r>
                    </a:p>
                  </a:txBody>
                  <a:tcPr marL="17888" marR="17888" marT="8945" marB="8945" anchor="ctr">
                    <a:lnL>
                      <a:noFill/>
                    </a:lnL>
                    <a:lnR>
                      <a:noFill/>
                    </a:lnR>
                    <a:lnT>
                      <a:noFill/>
                    </a:lnT>
                    <a:lnB>
                      <a:noFill/>
                    </a:lnB>
                  </a:tcPr>
                </a:tc>
                <a:tc>
                  <a:txBody>
                    <a:bodyPr/>
                    <a:lstStyle/>
                    <a:p>
                      <a:pPr algn="ctr"/>
                      <a:r>
                        <a:rPr lang="en-US" altLang="ja-JP" sz="1400" dirty="0"/>
                        <a:t>.3842</a:t>
                      </a:r>
                    </a:p>
                  </a:txBody>
                  <a:tcPr marL="17888" marR="17888" marT="8945" marB="8945" anchor="ctr">
                    <a:lnL>
                      <a:noFill/>
                    </a:lnL>
                    <a:lnR>
                      <a:noFill/>
                    </a:lnR>
                    <a:lnT>
                      <a:noFill/>
                    </a:lnT>
                    <a:lnB>
                      <a:noFill/>
                    </a:lnB>
                  </a:tcPr>
                </a:tc>
                <a:tc>
                  <a:txBody>
                    <a:bodyPr/>
                    <a:lstStyle/>
                    <a:p>
                      <a:pPr algn="ctr"/>
                      <a:r>
                        <a:rPr lang="en-US" altLang="ja-JP" sz="1400" dirty="0"/>
                        <a:t>.3788</a:t>
                      </a:r>
                    </a:p>
                  </a:txBody>
                  <a:tcPr marL="17888" marR="17888" marT="8945" marB="8945" anchor="ctr">
                    <a:lnL>
                      <a:noFill/>
                    </a:lnL>
                    <a:lnR>
                      <a:noFill/>
                    </a:lnR>
                    <a:lnT>
                      <a:noFill/>
                    </a:lnT>
                    <a:lnB>
                      <a:noFill/>
                    </a:lnB>
                  </a:tcPr>
                </a:tc>
                <a:tc>
                  <a:txBody>
                    <a:bodyPr/>
                    <a:lstStyle/>
                    <a:p>
                      <a:pPr algn="ctr"/>
                      <a:r>
                        <a:rPr lang="en-US" altLang="ja-JP" sz="1400" dirty="0"/>
                        <a:t>.3734</a:t>
                      </a:r>
                    </a:p>
                  </a:txBody>
                  <a:tcPr marL="17888" marR="17888" marT="8945" marB="8945" anchor="ctr">
                    <a:lnL>
                      <a:noFill/>
                    </a:lnL>
                    <a:lnR>
                      <a:noFill/>
                    </a:lnR>
                    <a:lnT>
                      <a:noFill/>
                    </a:lnT>
                    <a:lnB>
                      <a:noFill/>
                    </a:lnB>
                  </a:tcPr>
                </a:tc>
                <a:extLst>
                  <a:ext uri="{0D108BD9-81ED-4DB2-BD59-A6C34878D82A}">
                    <a16:rowId xmlns:a16="http://schemas.microsoft.com/office/drawing/2014/main" val="10010"/>
                  </a:ext>
                </a:extLst>
              </a:tr>
              <a:tr h="233203">
                <a:tc>
                  <a:txBody>
                    <a:bodyPr/>
                    <a:lstStyle/>
                    <a:p>
                      <a:r>
                        <a:rPr lang="en-US" altLang="ja-JP" sz="1400" dirty="0"/>
                        <a:t>0.9</a:t>
                      </a:r>
                    </a:p>
                  </a:txBody>
                  <a:tcPr marL="17888" marR="17888" marT="8945" marB="8945" anchor="ctr">
                    <a:lnL>
                      <a:noFill/>
                    </a:lnL>
                    <a:lnR>
                      <a:noFill/>
                    </a:lnR>
                    <a:lnT>
                      <a:noFill/>
                    </a:lnT>
                    <a:lnB>
                      <a:noFill/>
                    </a:lnB>
                  </a:tcPr>
                </a:tc>
                <a:tc>
                  <a:txBody>
                    <a:bodyPr/>
                    <a:lstStyle/>
                    <a:p>
                      <a:pPr algn="ctr"/>
                      <a:r>
                        <a:rPr lang="en-US" altLang="ja-JP" sz="1400" dirty="0"/>
                        <a:t>.3682</a:t>
                      </a:r>
                    </a:p>
                  </a:txBody>
                  <a:tcPr marL="17888" marR="17888" marT="8945" marB="8945" anchor="ctr">
                    <a:lnL>
                      <a:noFill/>
                    </a:lnL>
                    <a:lnR>
                      <a:noFill/>
                    </a:lnR>
                    <a:lnT>
                      <a:noFill/>
                    </a:lnT>
                    <a:lnB>
                      <a:noFill/>
                    </a:lnB>
                  </a:tcPr>
                </a:tc>
                <a:tc>
                  <a:txBody>
                    <a:bodyPr/>
                    <a:lstStyle/>
                    <a:p>
                      <a:pPr algn="ctr"/>
                      <a:r>
                        <a:rPr lang="en-US" altLang="ja-JP" sz="1400" dirty="0"/>
                        <a:t>.3628</a:t>
                      </a:r>
                    </a:p>
                  </a:txBody>
                  <a:tcPr marL="17888" marR="17888" marT="8945" marB="8945" anchor="ctr">
                    <a:lnL>
                      <a:noFill/>
                    </a:lnL>
                    <a:lnR>
                      <a:noFill/>
                    </a:lnR>
                    <a:lnT>
                      <a:noFill/>
                    </a:lnT>
                    <a:lnB>
                      <a:noFill/>
                    </a:lnB>
                  </a:tcPr>
                </a:tc>
                <a:tc>
                  <a:txBody>
                    <a:bodyPr/>
                    <a:lstStyle/>
                    <a:p>
                      <a:pPr algn="ctr"/>
                      <a:r>
                        <a:rPr lang="en-US" altLang="ja-JP" sz="1400" dirty="0"/>
                        <a:t>.3576</a:t>
                      </a:r>
                    </a:p>
                  </a:txBody>
                  <a:tcPr marL="17888" marR="17888" marT="8945" marB="8945" anchor="ctr">
                    <a:lnL>
                      <a:noFill/>
                    </a:lnL>
                    <a:lnR>
                      <a:noFill/>
                    </a:lnR>
                    <a:lnT>
                      <a:noFill/>
                    </a:lnT>
                    <a:lnB>
                      <a:noFill/>
                    </a:lnB>
                  </a:tcPr>
                </a:tc>
                <a:tc>
                  <a:txBody>
                    <a:bodyPr/>
                    <a:lstStyle/>
                    <a:p>
                      <a:pPr algn="ctr"/>
                      <a:r>
                        <a:rPr lang="en-US" altLang="ja-JP" sz="1400" dirty="0"/>
                        <a:t>.3524</a:t>
                      </a:r>
                    </a:p>
                  </a:txBody>
                  <a:tcPr marL="17888" marR="17888" marT="8945" marB="8945" anchor="ctr">
                    <a:lnL>
                      <a:noFill/>
                    </a:lnL>
                    <a:lnR>
                      <a:noFill/>
                    </a:lnR>
                    <a:lnT>
                      <a:noFill/>
                    </a:lnT>
                    <a:lnB>
                      <a:noFill/>
                    </a:lnB>
                  </a:tcPr>
                </a:tc>
                <a:tc>
                  <a:txBody>
                    <a:bodyPr/>
                    <a:lstStyle/>
                    <a:p>
                      <a:pPr algn="ctr"/>
                      <a:r>
                        <a:rPr lang="en-US" altLang="ja-JP" sz="1400" dirty="0"/>
                        <a:t>.3472</a:t>
                      </a:r>
                    </a:p>
                  </a:txBody>
                  <a:tcPr marL="17888" marR="17888" marT="8945" marB="8945" anchor="ctr">
                    <a:lnL>
                      <a:noFill/>
                    </a:lnL>
                    <a:lnR>
                      <a:noFill/>
                    </a:lnR>
                    <a:lnT>
                      <a:noFill/>
                    </a:lnT>
                    <a:lnB>
                      <a:noFill/>
                    </a:lnB>
                  </a:tcPr>
                </a:tc>
                <a:tc>
                  <a:txBody>
                    <a:bodyPr/>
                    <a:lstStyle/>
                    <a:p>
                      <a:pPr algn="ctr"/>
                      <a:r>
                        <a:rPr lang="en-US" altLang="ja-JP" sz="1400" dirty="0"/>
                        <a:t>.3422</a:t>
                      </a:r>
                    </a:p>
                  </a:txBody>
                  <a:tcPr marL="17888" marR="17888" marT="8945" marB="8945" anchor="ctr">
                    <a:lnL>
                      <a:noFill/>
                    </a:lnL>
                    <a:lnR>
                      <a:noFill/>
                    </a:lnR>
                    <a:lnT>
                      <a:noFill/>
                    </a:lnT>
                    <a:lnB>
                      <a:noFill/>
                    </a:lnB>
                  </a:tcPr>
                </a:tc>
                <a:tc>
                  <a:txBody>
                    <a:bodyPr/>
                    <a:lstStyle/>
                    <a:p>
                      <a:pPr algn="ctr"/>
                      <a:r>
                        <a:rPr lang="en-US" altLang="ja-JP" sz="1400" dirty="0"/>
                        <a:t>.3370</a:t>
                      </a:r>
                    </a:p>
                  </a:txBody>
                  <a:tcPr marL="17888" marR="17888" marT="8945" marB="8945" anchor="ctr">
                    <a:lnL>
                      <a:noFill/>
                    </a:lnL>
                    <a:lnR>
                      <a:noFill/>
                    </a:lnR>
                    <a:lnT>
                      <a:noFill/>
                    </a:lnT>
                    <a:lnB>
                      <a:noFill/>
                    </a:lnB>
                  </a:tcPr>
                </a:tc>
                <a:tc>
                  <a:txBody>
                    <a:bodyPr/>
                    <a:lstStyle/>
                    <a:p>
                      <a:pPr algn="ctr"/>
                      <a:r>
                        <a:rPr lang="en-US" altLang="ja-JP" sz="1400" dirty="0"/>
                        <a:t>.3320</a:t>
                      </a:r>
                    </a:p>
                  </a:txBody>
                  <a:tcPr marL="17888" marR="17888" marT="8945" marB="8945" anchor="ctr">
                    <a:lnL>
                      <a:noFill/>
                    </a:lnL>
                    <a:lnR>
                      <a:noFill/>
                    </a:lnR>
                    <a:lnT>
                      <a:noFill/>
                    </a:lnT>
                    <a:lnB>
                      <a:noFill/>
                    </a:lnB>
                  </a:tcPr>
                </a:tc>
                <a:tc>
                  <a:txBody>
                    <a:bodyPr/>
                    <a:lstStyle/>
                    <a:p>
                      <a:pPr algn="ctr"/>
                      <a:r>
                        <a:rPr lang="en-US" altLang="ja-JP" sz="1400" dirty="0"/>
                        <a:t>.3270</a:t>
                      </a:r>
                    </a:p>
                  </a:txBody>
                  <a:tcPr marL="17888" marR="17888" marT="8945" marB="8945" anchor="ctr">
                    <a:lnL>
                      <a:noFill/>
                    </a:lnL>
                    <a:lnR>
                      <a:noFill/>
                    </a:lnR>
                    <a:lnT>
                      <a:noFill/>
                    </a:lnT>
                    <a:lnB>
                      <a:noFill/>
                    </a:lnB>
                  </a:tcPr>
                </a:tc>
                <a:tc>
                  <a:txBody>
                    <a:bodyPr/>
                    <a:lstStyle/>
                    <a:p>
                      <a:pPr algn="ctr"/>
                      <a:r>
                        <a:rPr lang="en-US" altLang="ja-JP" sz="1400" dirty="0"/>
                        <a:t>.3222</a:t>
                      </a:r>
                    </a:p>
                  </a:txBody>
                  <a:tcPr marL="17888" marR="17888" marT="8945" marB="8945" anchor="ctr">
                    <a:lnL>
                      <a:noFill/>
                    </a:lnL>
                    <a:lnR>
                      <a:noFill/>
                    </a:lnR>
                    <a:lnT>
                      <a:noFill/>
                    </a:lnT>
                    <a:lnB>
                      <a:noFill/>
                    </a:lnB>
                  </a:tcPr>
                </a:tc>
                <a:extLst>
                  <a:ext uri="{0D108BD9-81ED-4DB2-BD59-A6C34878D82A}">
                    <a16:rowId xmlns:a16="http://schemas.microsoft.com/office/drawing/2014/main" val="10011"/>
                  </a:ext>
                </a:extLst>
              </a:tr>
              <a:tr h="233203">
                <a:tc>
                  <a:txBody>
                    <a:bodyPr/>
                    <a:lstStyle/>
                    <a:p>
                      <a:r>
                        <a:rPr lang="en-US" altLang="ja-JP" sz="1400" dirty="0"/>
                        <a:t>1.0</a:t>
                      </a:r>
                    </a:p>
                  </a:txBody>
                  <a:tcPr marL="17888" marR="17888" marT="8945" marB="8945" anchor="ctr">
                    <a:lnL>
                      <a:noFill/>
                    </a:lnL>
                    <a:lnR>
                      <a:noFill/>
                    </a:lnR>
                    <a:lnT>
                      <a:noFill/>
                    </a:lnT>
                    <a:lnB>
                      <a:noFill/>
                    </a:lnB>
                  </a:tcPr>
                </a:tc>
                <a:tc>
                  <a:txBody>
                    <a:bodyPr/>
                    <a:lstStyle/>
                    <a:p>
                      <a:pPr algn="ctr"/>
                      <a:r>
                        <a:rPr lang="en-US" altLang="ja-JP" sz="1400" dirty="0"/>
                        <a:t>.3174</a:t>
                      </a:r>
                    </a:p>
                  </a:txBody>
                  <a:tcPr marL="17888" marR="17888" marT="8945" marB="8945" anchor="ctr">
                    <a:lnL>
                      <a:noFill/>
                    </a:lnL>
                    <a:lnR>
                      <a:noFill/>
                    </a:lnR>
                    <a:lnT>
                      <a:noFill/>
                    </a:lnT>
                    <a:lnB>
                      <a:noFill/>
                    </a:lnB>
                  </a:tcPr>
                </a:tc>
                <a:tc>
                  <a:txBody>
                    <a:bodyPr/>
                    <a:lstStyle/>
                    <a:p>
                      <a:pPr algn="ctr"/>
                      <a:r>
                        <a:rPr lang="en-US" altLang="ja-JP" sz="1400" dirty="0"/>
                        <a:t>.3124</a:t>
                      </a:r>
                    </a:p>
                  </a:txBody>
                  <a:tcPr marL="17888" marR="17888" marT="8945" marB="8945" anchor="ctr">
                    <a:lnL>
                      <a:noFill/>
                    </a:lnL>
                    <a:lnR>
                      <a:noFill/>
                    </a:lnR>
                    <a:lnT>
                      <a:noFill/>
                    </a:lnT>
                    <a:lnB>
                      <a:noFill/>
                    </a:lnB>
                  </a:tcPr>
                </a:tc>
                <a:tc>
                  <a:txBody>
                    <a:bodyPr/>
                    <a:lstStyle/>
                    <a:p>
                      <a:pPr algn="ctr"/>
                      <a:r>
                        <a:rPr lang="en-US" altLang="ja-JP" sz="1400" dirty="0"/>
                        <a:t>.3078</a:t>
                      </a:r>
                    </a:p>
                  </a:txBody>
                  <a:tcPr marL="17888" marR="17888" marT="8945" marB="8945" anchor="ctr">
                    <a:lnL>
                      <a:noFill/>
                    </a:lnL>
                    <a:lnR>
                      <a:noFill/>
                    </a:lnR>
                    <a:lnT>
                      <a:noFill/>
                    </a:lnT>
                    <a:lnB>
                      <a:noFill/>
                    </a:lnB>
                  </a:tcPr>
                </a:tc>
                <a:tc>
                  <a:txBody>
                    <a:bodyPr/>
                    <a:lstStyle/>
                    <a:p>
                      <a:pPr algn="ctr"/>
                      <a:r>
                        <a:rPr lang="en-US" altLang="ja-JP" sz="1400" dirty="0"/>
                        <a:t>.3030</a:t>
                      </a:r>
                    </a:p>
                  </a:txBody>
                  <a:tcPr marL="17888" marR="17888" marT="8945" marB="8945" anchor="ctr">
                    <a:lnL>
                      <a:noFill/>
                    </a:lnL>
                    <a:lnR>
                      <a:noFill/>
                    </a:lnR>
                    <a:lnT>
                      <a:noFill/>
                    </a:lnT>
                    <a:lnB>
                      <a:noFill/>
                    </a:lnB>
                  </a:tcPr>
                </a:tc>
                <a:tc>
                  <a:txBody>
                    <a:bodyPr/>
                    <a:lstStyle/>
                    <a:p>
                      <a:pPr algn="ctr"/>
                      <a:r>
                        <a:rPr lang="en-US" altLang="ja-JP" sz="1400" dirty="0"/>
                        <a:t>.2984</a:t>
                      </a:r>
                    </a:p>
                  </a:txBody>
                  <a:tcPr marL="17888" marR="17888" marT="8945" marB="8945" anchor="ctr">
                    <a:lnL>
                      <a:noFill/>
                    </a:lnL>
                    <a:lnR>
                      <a:noFill/>
                    </a:lnR>
                    <a:lnT>
                      <a:noFill/>
                    </a:lnT>
                    <a:lnB>
                      <a:noFill/>
                    </a:lnB>
                  </a:tcPr>
                </a:tc>
                <a:tc>
                  <a:txBody>
                    <a:bodyPr/>
                    <a:lstStyle/>
                    <a:p>
                      <a:pPr algn="ctr"/>
                      <a:r>
                        <a:rPr lang="en-US" altLang="ja-JP" sz="1400" dirty="0"/>
                        <a:t>.2938</a:t>
                      </a:r>
                    </a:p>
                  </a:txBody>
                  <a:tcPr marL="17888" marR="17888" marT="8945" marB="8945" anchor="ctr">
                    <a:lnL>
                      <a:noFill/>
                    </a:lnL>
                    <a:lnR>
                      <a:noFill/>
                    </a:lnR>
                    <a:lnT>
                      <a:noFill/>
                    </a:lnT>
                    <a:lnB>
                      <a:noFill/>
                    </a:lnB>
                  </a:tcPr>
                </a:tc>
                <a:tc>
                  <a:txBody>
                    <a:bodyPr/>
                    <a:lstStyle/>
                    <a:p>
                      <a:pPr algn="ctr"/>
                      <a:r>
                        <a:rPr lang="en-US" altLang="ja-JP" sz="1400" dirty="0"/>
                        <a:t>.2892</a:t>
                      </a:r>
                    </a:p>
                  </a:txBody>
                  <a:tcPr marL="17888" marR="17888" marT="8945" marB="8945" anchor="ctr">
                    <a:lnL>
                      <a:noFill/>
                    </a:lnL>
                    <a:lnR>
                      <a:noFill/>
                    </a:lnR>
                    <a:lnT>
                      <a:noFill/>
                    </a:lnT>
                    <a:lnB>
                      <a:noFill/>
                    </a:lnB>
                  </a:tcPr>
                </a:tc>
                <a:tc>
                  <a:txBody>
                    <a:bodyPr/>
                    <a:lstStyle/>
                    <a:p>
                      <a:pPr algn="ctr"/>
                      <a:r>
                        <a:rPr lang="en-US" altLang="ja-JP" sz="1400" dirty="0"/>
                        <a:t>.2846</a:t>
                      </a:r>
                    </a:p>
                  </a:txBody>
                  <a:tcPr marL="17888" marR="17888" marT="8945" marB="8945" anchor="ctr">
                    <a:lnL>
                      <a:noFill/>
                    </a:lnL>
                    <a:lnR>
                      <a:noFill/>
                    </a:lnR>
                    <a:lnT>
                      <a:noFill/>
                    </a:lnT>
                    <a:lnB>
                      <a:noFill/>
                    </a:lnB>
                  </a:tcPr>
                </a:tc>
                <a:tc>
                  <a:txBody>
                    <a:bodyPr/>
                    <a:lstStyle/>
                    <a:p>
                      <a:pPr algn="ctr"/>
                      <a:r>
                        <a:rPr lang="en-US" altLang="ja-JP" sz="1400" dirty="0"/>
                        <a:t>.2802</a:t>
                      </a:r>
                    </a:p>
                  </a:txBody>
                  <a:tcPr marL="17888" marR="17888" marT="8945" marB="8945" anchor="ctr">
                    <a:lnL>
                      <a:noFill/>
                    </a:lnL>
                    <a:lnR>
                      <a:noFill/>
                    </a:lnR>
                    <a:lnT>
                      <a:noFill/>
                    </a:lnT>
                    <a:lnB>
                      <a:noFill/>
                    </a:lnB>
                  </a:tcPr>
                </a:tc>
                <a:tc>
                  <a:txBody>
                    <a:bodyPr/>
                    <a:lstStyle/>
                    <a:p>
                      <a:pPr algn="ctr"/>
                      <a:r>
                        <a:rPr lang="en-US" altLang="ja-JP" sz="1400" dirty="0"/>
                        <a:t>.2758</a:t>
                      </a:r>
                    </a:p>
                  </a:txBody>
                  <a:tcPr marL="17888" marR="17888" marT="8945" marB="8945" anchor="ctr">
                    <a:lnL>
                      <a:noFill/>
                    </a:lnL>
                    <a:lnR>
                      <a:noFill/>
                    </a:lnR>
                    <a:lnT>
                      <a:noFill/>
                    </a:lnT>
                    <a:lnB>
                      <a:noFill/>
                    </a:lnB>
                  </a:tcPr>
                </a:tc>
                <a:extLst>
                  <a:ext uri="{0D108BD9-81ED-4DB2-BD59-A6C34878D82A}">
                    <a16:rowId xmlns:a16="http://schemas.microsoft.com/office/drawing/2014/main" val="10012"/>
                  </a:ext>
                </a:extLst>
              </a:tr>
              <a:tr h="233203">
                <a:tc>
                  <a:txBody>
                    <a:bodyPr/>
                    <a:lstStyle/>
                    <a:p>
                      <a:r>
                        <a:rPr lang="en-US" altLang="ja-JP" sz="1400" dirty="0"/>
                        <a:t>1.1</a:t>
                      </a:r>
                    </a:p>
                  </a:txBody>
                  <a:tcPr marL="17888" marR="17888" marT="8945" marB="8945" anchor="ctr">
                    <a:lnL>
                      <a:noFill/>
                    </a:lnL>
                    <a:lnR>
                      <a:noFill/>
                    </a:lnR>
                    <a:lnT>
                      <a:noFill/>
                    </a:lnT>
                    <a:lnB>
                      <a:noFill/>
                    </a:lnB>
                  </a:tcPr>
                </a:tc>
                <a:tc>
                  <a:txBody>
                    <a:bodyPr/>
                    <a:lstStyle/>
                    <a:p>
                      <a:pPr algn="ctr"/>
                      <a:r>
                        <a:rPr lang="en-US" altLang="ja-JP" sz="1400" dirty="0"/>
                        <a:t>.2714</a:t>
                      </a:r>
                    </a:p>
                  </a:txBody>
                  <a:tcPr marL="17888" marR="17888" marT="8945" marB="8945" anchor="ctr">
                    <a:lnL>
                      <a:noFill/>
                    </a:lnL>
                    <a:lnR>
                      <a:noFill/>
                    </a:lnR>
                    <a:lnT>
                      <a:noFill/>
                    </a:lnT>
                    <a:lnB>
                      <a:noFill/>
                    </a:lnB>
                  </a:tcPr>
                </a:tc>
                <a:tc>
                  <a:txBody>
                    <a:bodyPr/>
                    <a:lstStyle/>
                    <a:p>
                      <a:pPr algn="ctr"/>
                      <a:r>
                        <a:rPr lang="en-US" altLang="ja-JP" sz="1400" dirty="0"/>
                        <a:t>.2670</a:t>
                      </a:r>
                    </a:p>
                  </a:txBody>
                  <a:tcPr marL="17888" marR="17888" marT="8945" marB="8945" anchor="ctr">
                    <a:lnL>
                      <a:noFill/>
                    </a:lnL>
                    <a:lnR>
                      <a:noFill/>
                    </a:lnR>
                    <a:lnT>
                      <a:noFill/>
                    </a:lnT>
                    <a:lnB>
                      <a:noFill/>
                    </a:lnB>
                  </a:tcPr>
                </a:tc>
                <a:tc>
                  <a:txBody>
                    <a:bodyPr/>
                    <a:lstStyle/>
                    <a:p>
                      <a:pPr algn="ctr"/>
                      <a:r>
                        <a:rPr lang="en-US" altLang="ja-JP" sz="1400" dirty="0"/>
                        <a:t>.2628</a:t>
                      </a:r>
                    </a:p>
                  </a:txBody>
                  <a:tcPr marL="17888" marR="17888" marT="8945" marB="8945" anchor="ctr">
                    <a:lnL>
                      <a:noFill/>
                    </a:lnL>
                    <a:lnR>
                      <a:noFill/>
                    </a:lnR>
                    <a:lnT>
                      <a:noFill/>
                    </a:lnT>
                    <a:lnB>
                      <a:noFill/>
                    </a:lnB>
                  </a:tcPr>
                </a:tc>
                <a:tc>
                  <a:txBody>
                    <a:bodyPr/>
                    <a:lstStyle/>
                    <a:p>
                      <a:pPr algn="ctr"/>
                      <a:r>
                        <a:rPr lang="en-US" altLang="ja-JP" sz="1400" dirty="0"/>
                        <a:t>.2584</a:t>
                      </a:r>
                    </a:p>
                  </a:txBody>
                  <a:tcPr marL="17888" marR="17888" marT="8945" marB="8945" anchor="ctr">
                    <a:lnL>
                      <a:noFill/>
                    </a:lnL>
                    <a:lnR>
                      <a:noFill/>
                    </a:lnR>
                    <a:lnT>
                      <a:noFill/>
                    </a:lnT>
                    <a:lnB>
                      <a:noFill/>
                    </a:lnB>
                  </a:tcPr>
                </a:tc>
                <a:tc>
                  <a:txBody>
                    <a:bodyPr/>
                    <a:lstStyle/>
                    <a:p>
                      <a:pPr algn="ctr"/>
                      <a:r>
                        <a:rPr lang="en-US" altLang="ja-JP" sz="1400" dirty="0"/>
                        <a:t>.2542</a:t>
                      </a:r>
                    </a:p>
                  </a:txBody>
                  <a:tcPr marL="17888" marR="17888" marT="8945" marB="8945" anchor="ctr">
                    <a:lnL>
                      <a:noFill/>
                    </a:lnL>
                    <a:lnR>
                      <a:noFill/>
                    </a:lnR>
                    <a:lnT>
                      <a:noFill/>
                    </a:lnT>
                    <a:lnB>
                      <a:noFill/>
                    </a:lnB>
                  </a:tcPr>
                </a:tc>
                <a:tc>
                  <a:txBody>
                    <a:bodyPr/>
                    <a:lstStyle/>
                    <a:p>
                      <a:pPr algn="ctr"/>
                      <a:r>
                        <a:rPr lang="en-US" altLang="ja-JP" sz="1400" dirty="0"/>
                        <a:t>.2502</a:t>
                      </a:r>
                    </a:p>
                  </a:txBody>
                  <a:tcPr marL="17888" marR="17888" marT="8945" marB="8945" anchor="ctr">
                    <a:lnL>
                      <a:noFill/>
                    </a:lnL>
                    <a:lnR>
                      <a:noFill/>
                    </a:lnR>
                    <a:lnT>
                      <a:noFill/>
                    </a:lnT>
                    <a:lnB>
                      <a:noFill/>
                    </a:lnB>
                  </a:tcPr>
                </a:tc>
                <a:tc>
                  <a:txBody>
                    <a:bodyPr/>
                    <a:lstStyle/>
                    <a:p>
                      <a:pPr algn="ctr"/>
                      <a:r>
                        <a:rPr lang="en-US" altLang="ja-JP" sz="1400" dirty="0"/>
                        <a:t>.2460</a:t>
                      </a:r>
                    </a:p>
                  </a:txBody>
                  <a:tcPr marL="17888" marR="17888" marT="8945" marB="8945" anchor="ctr">
                    <a:lnL>
                      <a:noFill/>
                    </a:lnL>
                    <a:lnR>
                      <a:noFill/>
                    </a:lnR>
                    <a:lnT>
                      <a:noFill/>
                    </a:lnT>
                    <a:lnB>
                      <a:noFill/>
                    </a:lnB>
                  </a:tcPr>
                </a:tc>
                <a:tc>
                  <a:txBody>
                    <a:bodyPr/>
                    <a:lstStyle/>
                    <a:p>
                      <a:pPr algn="ctr"/>
                      <a:r>
                        <a:rPr lang="en-US" altLang="ja-JP" sz="1400" dirty="0"/>
                        <a:t>.2420</a:t>
                      </a:r>
                    </a:p>
                  </a:txBody>
                  <a:tcPr marL="17888" marR="17888" marT="8945" marB="8945" anchor="ctr">
                    <a:lnL>
                      <a:noFill/>
                    </a:lnL>
                    <a:lnR>
                      <a:noFill/>
                    </a:lnR>
                    <a:lnT>
                      <a:noFill/>
                    </a:lnT>
                    <a:lnB>
                      <a:noFill/>
                    </a:lnB>
                  </a:tcPr>
                </a:tc>
                <a:tc>
                  <a:txBody>
                    <a:bodyPr/>
                    <a:lstStyle/>
                    <a:p>
                      <a:pPr algn="ctr"/>
                      <a:r>
                        <a:rPr lang="en-US" altLang="ja-JP" sz="1400" dirty="0"/>
                        <a:t>.2380</a:t>
                      </a:r>
                    </a:p>
                  </a:txBody>
                  <a:tcPr marL="17888" marR="17888" marT="8945" marB="8945" anchor="ctr">
                    <a:lnL>
                      <a:noFill/>
                    </a:lnL>
                    <a:lnR>
                      <a:noFill/>
                    </a:lnR>
                    <a:lnT>
                      <a:noFill/>
                    </a:lnT>
                    <a:lnB>
                      <a:noFill/>
                    </a:lnB>
                  </a:tcPr>
                </a:tc>
                <a:tc>
                  <a:txBody>
                    <a:bodyPr/>
                    <a:lstStyle/>
                    <a:p>
                      <a:pPr algn="ctr"/>
                      <a:r>
                        <a:rPr lang="en-US" altLang="ja-JP" sz="1400" dirty="0"/>
                        <a:t>.2340</a:t>
                      </a:r>
                    </a:p>
                  </a:txBody>
                  <a:tcPr marL="17888" marR="17888" marT="8945" marB="8945" anchor="ctr">
                    <a:lnL>
                      <a:noFill/>
                    </a:lnL>
                    <a:lnR>
                      <a:noFill/>
                    </a:lnR>
                    <a:lnT>
                      <a:noFill/>
                    </a:lnT>
                    <a:lnB>
                      <a:noFill/>
                    </a:lnB>
                  </a:tcPr>
                </a:tc>
                <a:extLst>
                  <a:ext uri="{0D108BD9-81ED-4DB2-BD59-A6C34878D82A}">
                    <a16:rowId xmlns:a16="http://schemas.microsoft.com/office/drawing/2014/main" val="10013"/>
                  </a:ext>
                </a:extLst>
              </a:tr>
              <a:tr h="233203">
                <a:tc>
                  <a:txBody>
                    <a:bodyPr/>
                    <a:lstStyle/>
                    <a:p>
                      <a:r>
                        <a:rPr lang="en-US" altLang="ja-JP" sz="1400" dirty="0"/>
                        <a:t>1.2</a:t>
                      </a:r>
                    </a:p>
                  </a:txBody>
                  <a:tcPr marL="17888" marR="17888" marT="8945" marB="8945" anchor="ctr">
                    <a:lnL>
                      <a:noFill/>
                    </a:lnL>
                    <a:lnR>
                      <a:noFill/>
                    </a:lnR>
                    <a:lnT>
                      <a:noFill/>
                    </a:lnT>
                    <a:lnB>
                      <a:noFill/>
                    </a:lnB>
                  </a:tcPr>
                </a:tc>
                <a:tc>
                  <a:txBody>
                    <a:bodyPr/>
                    <a:lstStyle/>
                    <a:p>
                      <a:pPr algn="ctr"/>
                      <a:r>
                        <a:rPr lang="en-US" altLang="ja-JP" sz="1400" dirty="0"/>
                        <a:t>.2302</a:t>
                      </a:r>
                    </a:p>
                  </a:txBody>
                  <a:tcPr marL="17888" marR="17888" marT="8945" marB="8945" anchor="ctr">
                    <a:lnL>
                      <a:noFill/>
                    </a:lnL>
                    <a:lnR>
                      <a:noFill/>
                    </a:lnR>
                    <a:lnT>
                      <a:noFill/>
                    </a:lnT>
                    <a:lnB>
                      <a:noFill/>
                    </a:lnB>
                  </a:tcPr>
                </a:tc>
                <a:tc>
                  <a:txBody>
                    <a:bodyPr/>
                    <a:lstStyle/>
                    <a:p>
                      <a:pPr algn="ctr"/>
                      <a:r>
                        <a:rPr lang="en-US" altLang="ja-JP" sz="1400" dirty="0"/>
                        <a:t>.2262</a:t>
                      </a:r>
                    </a:p>
                  </a:txBody>
                  <a:tcPr marL="17888" marR="17888" marT="8945" marB="8945" anchor="ctr">
                    <a:lnL>
                      <a:noFill/>
                    </a:lnL>
                    <a:lnR>
                      <a:noFill/>
                    </a:lnR>
                    <a:lnT>
                      <a:noFill/>
                    </a:lnT>
                    <a:lnB>
                      <a:noFill/>
                    </a:lnB>
                  </a:tcPr>
                </a:tc>
                <a:tc>
                  <a:txBody>
                    <a:bodyPr/>
                    <a:lstStyle/>
                    <a:p>
                      <a:pPr algn="ctr"/>
                      <a:r>
                        <a:rPr lang="en-US" altLang="ja-JP" sz="1400" dirty="0"/>
                        <a:t>.2224</a:t>
                      </a:r>
                    </a:p>
                  </a:txBody>
                  <a:tcPr marL="17888" marR="17888" marT="8945" marB="8945" anchor="ctr">
                    <a:lnL>
                      <a:noFill/>
                    </a:lnL>
                    <a:lnR>
                      <a:noFill/>
                    </a:lnR>
                    <a:lnT>
                      <a:noFill/>
                    </a:lnT>
                    <a:lnB>
                      <a:noFill/>
                    </a:lnB>
                  </a:tcPr>
                </a:tc>
                <a:tc>
                  <a:txBody>
                    <a:bodyPr/>
                    <a:lstStyle/>
                    <a:p>
                      <a:pPr algn="ctr"/>
                      <a:r>
                        <a:rPr lang="en-US" altLang="ja-JP" sz="1400" dirty="0"/>
                        <a:t>.2186</a:t>
                      </a:r>
                    </a:p>
                  </a:txBody>
                  <a:tcPr marL="17888" marR="17888" marT="8945" marB="8945" anchor="ctr">
                    <a:lnL>
                      <a:noFill/>
                    </a:lnL>
                    <a:lnR>
                      <a:noFill/>
                    </a:lnR>
                    <a:lnT>
                      <a:noFill/>
                    </a:lnT>
                    <a:lnB>
                      <a:noFill/>
                    </a:lnB>
                  </a:tcPr>
                </a:tc>
                <a:tc>
                  <a:txBody>
                    <a:bodyPr/>
                    <a:lstStyle/>
                    <a:p>
                      <a:pPr algn="ctr"/>
                      <a:r>
                        <a:rPr lang="en-US" altLang="ja-JP" sz="1400" dirty="0"/>
                        <a:t>.2150</a:t>
                      </a:r>
                    </a:p>
                  </a:txBody>
                  <a:tcPr marL="17888" marR="17888" marT="8945" marB="8945" anchor="ctr">
                    <a:lnL>
                      <a:noFill/>
                    </a:lnL>
                    <a:lnR>
                      <a:noFill/>
                    </a:lnR>
                    <a:lnT>
                      <a:noFill/>
                    </a:lnT>
                    <a:lnB>
                      <a:noFill/>
                    </a:lnB>
                  </a:tcPr>
                </a:tc>
                <a:tc>
                  <a:txBody>
                    <a:bodyPr/>
                    <a:lstStyle/>
                    <a:p>
                      <a:pPr algn="ctr"/>
                      <a:r>
                        <a:rPr lang="en-US" altLang="ja-JP" sz="1400" dirty="0"/>
                        <a:t>.2112</a:t>
                      </a:r>
                    </a:p>
                  </a:txBody>
                  <a:tcPr marL="17888" marR="17888" marT="8945" marB="8945" anchor="ctr">
                    <a:lnL>
                      <a:noFill/>
                    </a:lnL>
                    <a:lnR>
                      <a:noFill/>
                    </a:lnR>
                    <a:lnT>
                      <a:noFill/>
                    </a:lnT>
                    <a:lnB>
                      <a:noFill/>
                    </a:lnB>
                  </a:tcPr>
                </a:tc>
                <a:tc>
                  <a:txBody>
                    <a:bodyPr/>
                    <a:lstStyle/>
                    <a:p>
                      <a:pPr algn="ctr"/>
                      <a:r>
                        <a:rPr lang="en-US" altLang="ja-JP" sz="1400" dirty="0"/>
                        <a:t>.2076</a:t>
                      </a:r>
                    </a:p>
                  </a:txBody>
                  <a:tcPr marL="17888" marR="17888" marT="8945" marB="8945" anchor="ctr">
                    <a:lnL>
                      <a:noFill/>
                    </a:lnL>
                    <a:lnR>
                      <a:noFill/>
                    </a:lnR>
                    <a:lnT>
                      <a:noFill/>
                    </a:lnT>
                    <a:lnB>
                      <a:noFill/>
                    </a:lnB>
                  </a:tcPr>
                </a:tc>
                <a:tc>
                  <a:txBody>
                    <a:bodyPr/>
                    <a:lstStyle/>
                    <a:p>
                      <a:pPr algn="ctr"/>
                      <a:r>
                        <a:rPr lang="en-US" altLang="ja-JP" sz="1400" dirty="0"/>
                        <a:t>.2040</a:t>
                      </a:r>
                    </a:p>
                  </a:txBody>
                  <a:tcPr marL="17888" marR="17888" marT="8945" marB="8945" anchor="ctr">
                    <a:lnL>
                      <a:noFill/>
                    </a:lnL>
                    <a:lnR>
                      <a:noFill/>
                    </a:lnR>
                    <a:lnT>
                      <a:noFill/>
                    </a:lnT>
                    <a:lnB>
                      <a:noFill/>
                    </a:lnB>
                  </a:tcPr>
                </a:tc>
                <a:tc>
                  <a:txBody>
                    <a:bodyPr/>
                    <a:lstStyle/>
                    <a:p>
                      <a:pPr algn="ctr"/>
                      <a:r>
                        <a:rPr lang="en-US" altLang="ja-JP" sz="1400" dirty="0"/>
                        <a:t>.2006</a:t>
                      </a:r>
                    </a:p>
                  </a:txBody>
                  <a:tcPr marL="17888" marR="17888" marT="8945" marB="8945" anchor="ctr">
                    <a:lnL>
                      <a:noFill/>
                    </a:lnL>
                    <a:lnR>
                      <a:noFill/>
                    </a:lnR>
                    <a:lnT>
                      <a:noFill/>
                    </a:lnT>
                    <a:lnB>
                      <a:noFill/>
                    </a:lnB>
                  </a:tcPr>
                </a:tc>
                <a:tc>
                  <a:txBody>
                    <a:bodyPr/>
                    <a:lstStyle/>
                    <a:p>
                      <a:pPr algn="ctr"/>
                      <a:r>
                        <a:rPr lang="en-US" altLang="ja-JP" sz="1400" dirty="0"/>
                        <a:t>.1970</a:t>
                      </a:r>
                    </a:p>
                  </a:txBody>
                  <a:tcPr marL="17888" marR="17888" marT="8945" marB="8945" anchor="ctr">
                    <a:lnL>
                      <a:noFill/>
                    </a:lnL>
                    <a:lnR>
                      <a:noFill/>
                    </a:lnR>
                    <a:lnT>
                      <a:noFill/>
                    </a:lnT>
                    <a:lnB>
                      <a:noFill/>
                    </a:lnB>
                  </a:tcPr>
                </a:tc>
                <a:extLst>
                  <a:ext uri="{0D108BD9-81ED-4DB2-BD59-A6C34878D82A}">
                    <a16:rowId xmlns:a16="http://schemas.microsoft.com/office/drawing/2014/main" val="10014"/>
                  </a:ext>
                </a:extLst>
              </a:tr>
              <a:tr h="233203">
                <a:tc>
                  <a:txBody>
                    <a:bodyPr/>
                    <a:lstStyle/>
                    <a:p>
                      <a:r>
                        <a:rPr lang="en-US" altLang="ja-JP" sz="1400" dirty="0"/>
                        <a:t>1.3</a:t>
                      </a:r>
                    </a:p>
                  </a:txBody>
                  <a:tcPr marL="17888" marR="17888" marT="8945" marB="8945" anchor="ctr">
                    <a:lnL>
                      <a:noFill/>
                    </a:lnL>
                    <a:lnR>
                      <a:noFill/>
                    </a:lnR>
                    <a:lnT>
                      <a:noFill/>
                    </a:lnT>
                    <a:lnB>
                      <a:noFill/>
                    </a:lnB>
                  </a:tcPr>
                </a:tc>
                <a:tc>
                  <a:txBody>
                    <a:bodyPr/>
                    <a:lstStyle/>
                    <a:p>
                      <a:pPr algn="ctr"/>
                      <a:r>
                        <a:rPr lang="en-US" altLang="ja-JP" sz="1400" dirty="0"/>
                        <a:t>.1936</a:t>
                      </a:r>
                    </a:p>
                  </a:txBody>
                  <a:tcPr marL="17888" marR="17888" marT="8945" marB="8945" anchor="ctr">
                    <a:lnL>
                      <a:noFill/>
                    </a:lnL>
                    <a:lnR>
                      <a:noFill/>
                    </a:lnR>
                    <a:lnT>
                      <a:noFill/>
                    </a:lnT>
                    <a:lnB>
                      <a:noFill/>
                    </a:lnB>
                  </a:tcPr>
                </a:tc>
                <a:tc>
                  <a:txBody>
                    <a:bodyPr/>
                    <a:lstStyle/>
                    <a:p>
                      <a:pPr algn="ctr"/>
                      <a:r>
                        <a:rPr lang="en-US" altLang="ja-JP" sz="1400" dirty="0"/>
                        <a:t>.1902</a:t>
                      </a:r>
                    </a:p>
                  </a:txBody>
                  <a:tcPr marL="17888" marR="17888" marT="8945" marB="8945" anchor="ctr">
                    <a:lnL>
                      <a:noFill/>
                    </a:lnL>
                    <a:lnR>
                      <a:noFill/>
                    </a:lnR>
                    <a:lnT>
                      <a:noFill/>
                    </a:lnT>
                    <a:lnB>
                      <a:noFill/>
                    </a:lnB>
                  </a:tcPr>
                </a:tc>
                <a:tc>
                  <a:txBody>
                    <a:bodyPr/>
                    <a:lstStyle/>
                    <a:p>
                      <a:pPr algn="ctr"/>
                      <a:r>
                        <a:rPr lang="en-US" altLang="ja-JP" sz="1400" dirty="0"/>
                        <a:t>.1868</a:t>
                      </a:r>
                    </a:p>
                  </a:txBody>
                  <a:tcPr marL="17888" marR="17888" marT="8945" marB="8945" anchor="ctr">
                    <a:lnL>
                      <a:noFill/>
                    </a:lnL>
                    <a:lnR>
                      <a:noFill/>
                    </a:lnR>
                    <a:lnT>
                      <a:noFill/>
                    </a:lnT>
                    <a:lnB>
                      <a:noFill/>
                    </a:lnB>
                  </a:tcPr>
                </a:tc>
                <a:tc>
                  <a:txBody>
                    <a:bodyPr/>
                    <a:lstStyle/>
                    <a:p>
                      <a:pPr algn="ctr"/>
                      <a:r>
                        <a:rPr lang="en-US" altLang="ja-JP" sz="1400" dirty="0"/>
                        <a:t>.1836</a:t>
                      </a:r>
                    </a:p>
                  </a:txBody>
                  <a:tcPr marL="17888" marR="17888" marT="8945" marB="8945" anchor="ctr">
                    <a:lnL>
                      <a:noFill/>
                    </a:lnL>
                    <a:lnR>
                      <a:noFill/>
                    </a:lnR>
                    <a:lnT>
                      <a:noFill/>
                    </a:lnT>
                    <a:lnB>
                      <a:noFill/>
                    </a:lnB>
                  </a:tcPr>
                </a:tc>
                <a:tc>
                  <a:txBody>
                    <a:bodyPr/>
                    <a:lstStyle/>
                    <a:p>
                      <a:pPr algn="ctr"/>
                      <a:r>
                        <a:rPr lang="en-US" altLang="ja-JP" sz="1400" dirty="0"/>
                        <a:t>.1802</a:t>
                      </a:r>
                    </a:p>
                  </a:txBody>
                  <a:tcPr marL="17888" marR="17888" marT="8945" marB="8945" anchor="ctr">
                    <a:lnL>
                      <a:noFill/>
                    </a:lnL>
                    <a:lnR>
                      <a:noFill/>
                    </a:lnR>
                    <a:lnT>
                      <a:noFill/>
                    </a:lnT>
                    <a:lnB>
                      <a:noFill/>
                    </a:lnB>
                  </a:tcPr>
                </a:tc>
                <a:tc>
                  <a:txBody>
                    <a:bodyPr/>
                    <a:lstStyle/>
                    <a:p>
                      <a:pPr algn="ctr"/>
                      <a:r>
                        <a:rPr lang="en-US" altLang="ja-JP" sz="1400" dirty="0"/>
                        <a:t>.1770</a:t>
                      </a:r>
                    </a:p>
                  </a:txBody>
                  <a:tcPr marL="17888" marR="17888" marT="8945" marB="8945" anchor="ctr">
                    <a:lnL>
                      <a:noFill/>
                    </a:lnL>
                    <a:lnR>
                      <a:noFill/>
                    </a:lnR>
                    <a:lnT>
                      <a:noFill/>
                    </a:lnT>
                    <a:lnB>
                      <a:noFill/>
                    </a:lnB>
                  </a:tcPr>
                </a:tc>
                <a:tc>
                  <a:txBody>
                    <a:bodyPr/>
                    <a:lstStyle/>
                    <a:p>
                      <a:pPr algn="ctr"/>
                      <a:r>
                        <a:rPr lang="en-US" altLang="ja-JP" sz="1400" dirty="0"/>
                        <a:t>.1738</a:t>
                      </a:r>
                    </a:p>
                  </a:txBody>
                  <a:tcPr marL="17888" marR="17888" marT="8945" marB="8945" anchor="ctr">
                    <a:lnL>
                      <a:noFill/>
                    </a:lnL>
                    <a:lnR>
                      <a:noFill/>
                    </a:lnR>
                    <a:lnT>
                      <a:noFill/>
                    </a:lnT>
                    <a:lnB>
                      <a:noFill/>
                    </a:lnB>
                  </a:tcPr>
                </a:tc>
                <a:tc>
                  <a:txBody>
                    <a:bodyPr/>
                    <a:lstStyle/>
                    <a:p>
                      <a:pPr algn="ctr"/>
                      <a:r>
                        <a:rPr lang="en-US" altLang="ja-JP" sz="1400" dirty="0"/>
                        <a:t>.1706</a:t>
                      </a:r>
                    </a:p>
                  </a:txBody>
                  <a:tcPr marL="17888" marR="17888" marT="8945" marB="8945" anchor="ctr">
                    <a:lnL>
                      <a:noFill/>
                    </a:lnL>
                    <a:lnR>
                      <a:noFill/>
                    </a:lnR>
                    <a:lnT>
                      <a:noFill/>
                    </a:lnT>
                    <a:lnB>
                      <a:noFill/>
                    </a:lnB>
                  </a:tcPr>
                </a:tc>
                <a:tc>
                  <a:txBody>
                    <a:bodyPr/>
                    <a:lstStyle/>
                    <a:p>
                      <a:pPr algn="ctr"/>
                      <a:r>
                        <a:rPr lang="en-US" altLang="ja-JP" sz="1400" dirty="0"/>
                        <a:t>.1676</a:t>
                      </a:r>
                    </a:p>
                  </a:txBody>
                  <a:tcPr marL="17888" marR="17888" marT="8945" marB="8945" anchor="ctr">
                    <a:lnL>
                      <a:noFill/>
                    </a:lnL>
                    <a:lnR>
                      <a:noFill/>
                    </a:lnR>
                    <a:lnT>
                      <a:noFill/>
                    </a:lnT>
                    <a:lnB>
                      <a:noFill/>
                    </a:lnB>
                  </a:tcPr>
                </a:tc>
                <a:tc>
                  <a:txBody>
                    <a:bodyPr/>
                    <a:lstStyle/>
                    <a:p>
                      <a:pPr algn="ctr"/>
                      <a:r>
                        <a:rPr lang="en-US" altLang="ja-JP" sz="1400" dirty="0"/>
                        <a:t>.1646</a:t>
                      </a:r>
                    </a:p>
                  </a:txBody>
                  <a:tcPr marL="17888" marR="17888" marT="8945" marB="8945" anchor="ctr">
                    <a:lnL>
                      <a:noFill/>
                    </a:lnL>
                    <a:lnR>
                      <a:noFill/>
                    </a:lnR>
                    <a:lnT>
                      <a:noFill/>
                    </a:lnT>
                    <a:lnB>
                      <a:noFill/>
                    </a:lnB>
                  </a:tcPr>
                </a:tc>
                <a:extLst>
                  <a:ext uri="{0D108BD9-81ED-4DB2-BD59-A6C34878D82A}">
                    <a16:rowId xmlns:a16="http://schemas.microsoft.com/office/drawing/2014/main" val="10015"/>
                  </a:ext>
                </a:extLst>
              </a:tr>
              <a:tr h="233203">
                <a:tc>
                  <a:txBody>
                    <a:bodyPr/>
                    <a:lstStyle/>
                    <a:p>
                      <a:r>
                        <a:rPr lang="en-US" altLang="ja-JP" sz="1400" dirty="0"/>
                        <a:t>1.4</a:t>
                      </a:r>
                    </a:p>
                  </a:txBody>
                  <a:tcPr marL="17888" marR="17888" marT="8945" marB="8945" anchor="ctr">
                    <a:lnL>
                      <a:noFill/>
                    </a:lnL>
                    <a:lnR>
                      <a:noFill/>
                    </a:lnR>
                    <a:lnT>
                      <a:noFill/>
                    </a:lnT>
                    <a:lnB>
                      <a:noFill/>
                    </a:lnB>
                  </a:tcPr>
                </a:tc>
                <a:tc>
                  <a:txBody>
                    <a:bodyPr/>
                    <a:lstStyle/>
                    <a:p>
                      <a:pPr algn="ctr"/>
                      <a:r>
                        <a:rPr lang="en-US" altLang="ja-JP" sz="1400" dirty="0"/>
                        <a:t>.1616</a:t>
                      </a:r>
                    </a:p>
                  </a:txBody>
                  <a:tcPr marL="17888" marR="17888" marT="8945" marB="8945" anchor="ctr">
                    <a:lnL>
                      <a:noFill/>
                    </a:lnL>
                    <a:lnR>
                      <a:noFill/>
                    </a:lnR>
                    <a:lnT>
                      <a:noFill/>
                    </a:lnT>
                    <a:lnB>
                      <a:noFill/>
                    </a:lnB>
                  </a:tcPr>
                </a:tc>
                <a:tc>
                  <a:txBody>
                    <a:bodyPr/>
                    <a:lstStyle/>
                    <a:p>
                      <a:pPr algn="ctr"/>
                      <a:r>
                        <a:rPr lang="en-US" altLang="ja-JP" sz="1400" dirty="0"/>
                        <a:t>.1586</a:t>
                      </a:r>
                    </a:p>
                  </a:txBody>
                  <a:tcPr marL="17888" marR="17888" marT="8945" marB="8945" anchor="ctr">
                    <a:lnL>
                      <a:noFill/>
                    </a:lnL>
                    <a:lnR>
                      <a:noFill/>
                    </a:lnR>
                    <a:lnT>
                      <a:noFill/>
                    </a:lnT>
                    <a:lnB>
                      <a:noFill/>
                    </a:lnB>
                  </a:tcPr>
                </a:tc>
                <a:tc>
                  <a:txBody>
                    <a:bodyPr/>
                    <a:lstStyle/>
                    <a:p>
                      <a:pPr algn="ctr"/>
                      <a:r>
                        <a:rPr lang="en-US" altLang="ja-JP" sz="1400" dirty="0"/>
                        <a:t>.1556</a:t>
                      </a:r>
                    </a:p>
                  </a:txBody>
                  <a:tcPr marL="17888" marR="17888" marT="8945" marB="8945" anchor="ctr">
                    <a:lnL>
                      <a:noFill/>
                    </a:lnL>
                    <a:lnR>
                      <a:noFill/>
                    </a:lnR>
                    <a:lnT>
                      <a:noFill/>
                    </a:lnT>
                    <a:lnB>
                      <a:noFill/>
                    </a:lnB>
                  </a:tcPr>
                </a:tc>
                <a:tc>
                  <a:txBody>
                    <a:bodyPr/>
                    <a:lstStyle/>
                    <a:p>
                      <a:pPr algn="ctr"/>
                      <a:r>
                        <a:rPr lang="en-US" altLang="ja-JP" sz="1400" dirty="0"/>
                        <a:t>.1528</a:t>
                      </a:r>
                    </a:p>
                  </a:txBody>
                  <a:tcPr marL="17888" marR="17888" marT="8945" marB="8945" anchor="ctr">
                    <a:lnL>
                      <a:noFill/>
                    </a:lnL>
                    <a:lnR>
                      <a:noFill/>
                    </a:lnR>
                    <a:lnT>
                      <a:noFill/>
                    </a:lnT>
                    <a:lnB>
                      <a:noFill/>
                    </a:lnB>
                  </a:tcPr>
                </a:tc>
                <a:tc>
                  <a:txBody>
                    <a:bodyPr/>
                    <a:lstStyle/>
                    <a:p>
                      <a:pPr algn="ctr"/>
                      <a:r>
                        <a:rPr lang="en-US" altLang="ja-JP" sz="1400" dirty="0"/>
                        <a:t>.1498</a:t>
                      </a:r>
                    </a:p>
                  </a:txBody>
                  <a:tcPr marL="17888" marR="17888" marT="8945" marB="8945" anchor="ctr">
                    <a:lnL>
                      <a:noFill/>
                    </a:lnL>
                    <a:lnR>
                      <a:noFill/>
                    </a:lnR>
                    <a:lnT>
                      <a:noFill/>
                    </a:lnT>
                    <a:lnB>
                      <a:noFill/>
                    </a:lnB>
                  </a:tcPr>
                </a:tc>
                <a:tc>
                  <a:txBody>
                    <a:bodyPr/>
                    <a:lstStyle/>
                    <a:p>
                      <a:pPr algn="ctr"/>
                      <a:r>
                        <a:rPr lang="en-US" altLang="ja-JP" sz="1400" dirty="0"/>
                        <a:t>.1470</a:t>
                      </a:r>
                    </a:p>
                  </a:txBody>
                  <a:tcPr marL="17888" marR="17888" marT="8945" marB="8945" anchor="ctr">
                    <a:lnL>
                      <a:noFill/>
                    </a:lnL>
                    <a:lnR>
                      <a:noFill/>
                    </a:lnR>
                    <a:lnT>
                      <a:noFill/>
                    </a:lnT>
                    <a:lnB>
                      <a:noFill/>
                    </a:lnB>
                  </a:tcPr>
                </a:tc>
                <a:tc>
                  <a:txBody>
                    <a:bodyPr/>
                    <a:lstStyle/>
                    <a:p>
                      <a:pPr algn="ctr"/>
                      <a:r>
                        <a:rPr lang="en-US" altLang="ja-JP" sz="1400" dirty="0"/>
                        <a:t>.1442</a:t>
                      </a:r>
                    </a:p>
                  </a:txBody>
                  <a:tcPr marL="17888" marR="17888" marT="8945" marB="8945" anchor="ctr">
                    <a:lnL>
                      <a:noFill/>
                    </a:lnL>
                    <a:lnR>
                      <a:noFill/>
                    </a:lnR>
                    <a:lnT>
                      <a:noFill/>
                    </a:lnT>
                    <a:lnB>
                      <a:noFill/>
                    </a:lnB>
                  </a:tcPr>
                </a:tc>
                <a:tc>
                  <a:txBody>
                    <a:bodyPr/>
                    <a:lstStyle/>
                    <a:p>
                      <a:pPr algn="ctr"/>
                      <a:r>
                        <a:rPr lang="en-US" altLang="ja-JP" sz="1400" dirty="0"/>
                        <a:t>.1416</a:t>
                      </a:r>
                    </a:p>
                  </a:txBody>
                  <a:tcPr marL="17888" marR="17888" marT="8945" marB="8945" anchor="ctr">
                    <a:lnL>
                      <a:noFill/>
                    </a:lnL>
                    <a:lnR>
                      <a:noFill/>
                    </a:lnR>
                    <a:lnT>
                      <a:noFill/>
                    </a:lnT>
                    <a:lnB>
                      <a:noFill/>
                    </a:lnB>
                  </a:tcPr>
                </a:tc>
                <a:tc>
                  <a:txBody>
                    <a:bodyPr/>
                    <a:lstStyle/>
                    <a:p>
                      <a:pPr algn="ctr"/>
                      <a:r>
                        <a:rPr lang="en-US" altLang="ja-JP" sz="1400" dirty="0"/>
                        <a:t>.1388</a:t>
                      </a:r>
                    </a:p>
                  </a:txBody>
                  <a:tcPr marL="17888" marR="17888" marT="8945" marB="8945" anchor="ctr">
                    <a:lnL>
                      <a:noFill/>
                    </a:lnL>
                    <a:lnR>
                      <a:noFill/>
                    </a:lnR>
                    <a:lnT>
                      <a:noFill/>
                    </a:lnT>
                    <a:lnB>
                      <a:noFill/>
                    </a:lnB>
                  </a:tcPr>
                </a:tc>
                <a:tc>
                  <a:txBody>
                    <a:bodyPr/>
                    <a:lstStyle/>
                    <a:p>
                      <a:pPr algn="ctr"/>
                      <a:r>
                        <a:rPr lang="en-US" altLang="ja-JP" sz="1400" dirty="0"/>
                        <a:t>.1362</a:t>
                      </a:r>
                    </a:p>
                  </a:txBody>
                  <a:tcPr marL="17888" marR="17888" marT="8945" marB="8945" anchor="ctr">
                    <a:lnL>
                      <a:noFill/>
                    </a:lnL>
                    <a:lnR>
                      <a:noFill/>
                    </a:lnR>
                    <a:lnT>
                      <a:noFill/>
                    </a:lnT>
                    <a:lnB>
                      <a:noFill/>
                    </a:lnB>
                  </a:tcPr>
                </a:tc>
                <a:extLst>
                  <a:ext uri="{0D108BD9-81ED-4DB2-BD59-A6C34878D82A}">
                    <a16:rowId xmlns:a16="http://schemas.microsoft.com/office/drawing/2014/main" val="10016"/>
                  </a:ext>
                </a:extLst>
              </a:tr>
              <a:tr h="233203">
                <a:tc>
                  <a:txBody>
                    <a:bodyPr/>
                    <a:lstStyle/>
                    <a:p>
                      <a:r>
                        <a:rPr lang="en-US" altLang="ja-JP" sz="1400" dirty="0"/>
                        <a:t>1.5</a:t>
                      </a:r>
                    </a:p>
                  </a:txBody>
                  <a:tcPr marL="17888" marR="17888" marT="8945" marB="8945" anchor="ctr">
                    <a:lnL>
                      <a:noFill/>
                    </a:lnL>
                    <a:lnR>
                      <a:noFill/>
                    </a:lnR>
                    <a:lnT>
                      <a:noFill/>
                    </a:lnT>
                    <a:lnB>
                      <a:noFill/>
                    </a:lnB>
                  </a:tcPr>
                </a:tc>
                <a:tc>
                  <a:txBody>
                    <a:bodyPr/>
                    <a:lstStyle/>
                    <a:p>
                      <a:pPr algn="ctr"/>
                      <a:r>
                        <a:rPr lang="en-US" altLang="ja-JP" sz="1400" dirty="0"/>
                        <a:t>.1336</a:t>
                      </a:r>
                    </a:p>
                  </a:txBody>
                  <a:tcPr marL="17888" marR="17888" marT="8945" marB="8945" anchor="ctr">
                    <a:lnL>
                      <a:noFill/>
                    </a:lnL>
                    <a:lnR>
                      <a:noFill/>
                    </a:lnR>
                    <a:lnT>
                      <a:noFill/>
                    </a:lnT>
                    <a:lnB>
                      <a:noFill/>
                    </a:lnB>
                  </a:tcPr>
                </a:tc>
                <a:tc>
                  <a:txBody>
                    <a:bodyPr/>
                    <a:lstStyle/>
                    <a:p>
                      <a:pPr algn="ctr"/>
                      <a:r>
                        <a:rPr lang="en-US" altLang="ja-JP" sz="1400" dirty="0"/>
                        <a:t>.1310</a:t>
                      </a:r>
                    </a:p>
                  </a:txBody>
                  <a:tcPr marL="17888" marR="17888" marT="8945" marB="8945" anchor="ctr">
                    <a:lnL>
                      <a:noFill/>
                    </a:lnL>
                    <a:lnR>
                      <a:noFill/>
                    </a:lnR>
                    <a:lnT>
                      <a:noFill/>
                    </a:lnT>
                    <a:lnB>
                      <a:noFill/>
                    </a:lnB>
                  </a:tcPr>
                </a:tc>
                <a:tc>
                  <a:txBody>
                    <a:bodyPr/>
                    <a:lstStyle/>
                    <a:p>
                      <a:pPr algn="ctr"/>
                      <a:r>
                        <a:rPr lang="en-US" altLang="ja-JP" sz="1400" dirty="0"/>
                        <a:t>.1286</a:t>
                      </a:r>
                    </a:p>
                  </a:txBody>
                  <a:tcPr marL="17888" marR="17888" marT="8945" marB="8945" anchor="ctr">
                    <a:lnL>
                      <a:noFill/>
                    </a:lnL>
                    <a:lnR>
                      <a:noFill/>
                    </a:lnR>
                    <a:lnT>
                      <a:noFill/>
                    </a:lnT>
                    <a:lnB>
                      <a:noFill/>
                    </a:lnB>
                  </a:tcPr>
                </a:tc>
                <a:tc>
                  <a:txBody>
                    <a:bodyPr/>
                    <a:lstStyle/>
                    <a:p>
                      <a:pPr algn="ctr"/>
                      <a:r>
                        <a:rPr lang="en-US" altLang="ja-JP" sz="1400" dirty="0"/>
                        <a:t>.1260</a:t>
                      </a:r>
                    </a:p>
                  </a:txBody>
                  <a:tcPr marL="17888" marR="17888" marT="8945" marB="8945" anchor="ctr">
                    <a:lnL>
                      <a:noFill/>
                    </a:lnL>
                    <a:lnR>
                      <a:noFill/>
                    </a:lnR>
                    <a:lnT>
                      <a:noFill/>
                    </a:lnT>
                    <a:lnB>
                      <a:noFill/>
                    </a:lnB>
                  </a:tcPr>
                </a:tc>
                <a:tc>
                  <a:txBody>
                    <a:bodyPr/>
                    <a:lstStyle/>
                    <a:p>
                      <a:pPr algn="ctr"/>
                      <a:r>
                        <a:rPr lang="en-US" altLang="ja-JP" sz="1400" dirty="0"/>
                        <a:t>.1236</a:t>
                      </a:r>
                    </a:p>
                  </a:txBody>
                  <a:tcPr marL="17888" marR="17888" marT="8945" marB="8945" anchor="ctr">
                    <a:lnL>
                      <a:noFill/>
                    </a:lnL>
                    <a:lnR>
                      <a:noFill/>
                    </a:lnR>
                    <a:lnT>
                      <a:noFill/>
                    </a:lnT>
                    <a:lnB>
                      <a:noFill/>
                    </a:lnB>
                  </a:tcPr>
                </a:tc>
                <a:tc>
                  <a:txBody>
                    <a:bodyPr/>
                    <a:lstStyle/>
                    <a:p>
                      <a:pPr algn="ctr"/>
                      <a:r>
                        <a:rPr lang="en-US" altLang="ja-JP" sz="1400" dirty="0"/>
                        <a:t>.1212</a:t>
                      </a:r>
                    </a:p>
                  </a:txBody>
                  <a:tcPr marL="17888" marR="17888" marT="8945" marB="8945" anchor="ctr">
                    <a:lnL>
                      <a:noFill/>
                    </a:lnL>
                    <a:lnR>
                      <a:noFill/>
                    </a:lnR>
                    <a:lnT>
                      <a:noFill/>
                    </a:lnT>
                    <a:lnB>
                      <a:noFill/>
                    </a:lnB>
                  </a:tcPr>
                </a:tc>
                <a:tc>
                  <a:txBody>
                    <a:bodyPr/>
                    <a:lstStyle/>
                    <a:p>
                      <a:pPr algn="ctr"/>
                      <a:r>
                        <a:rPr lang="en-US" altLang="ja-JP" sz="1400" dirty="0"/>
                        <a:t>.1188</a:t>
                      </a:r>
                    </a:p>
                  </a:txBody>
                  <a:tcPr marL="17888" marR="17888" marT="8945" marB="8945" anchor="ctr">
                    <a:lnL>
                      <a:noFill/>
                    </a:lnL>
                    <a:lnR>
                      <a:noFill/>
                    </a:lnR>
                    <a:lnT>
                      <a:noFill/>
                    </a:lnT>
                    <a:lnB>
                      <a:noFill/>
                    </a:lnB>
                  </a:tcPr>
                </a:tc>
                <a:tc>
                  <a:txBody>
                    <a:bodyPr/>
                    <a:lstStyle/>
                    <a:p>
                      <a:pPr algn="ctr"/>
                      <a:r>
                        <a:rPr lang="en-US" altLang="ja-JP" sz="1400" dirty="0"/>
                        <a:t>.1164</a:t>
                      </a:r>
                    </a:p>
                  </a:txBody>
                  <a:tcPr marL="17888" marR="17888" marT="8945" marB="8945" anchor="ctr">
                    <a:lnL>
                      <a:noFill/>
                    </a:lnL>
                    <a:lnR>
                      <a:noFill/>
                    </a:lnR>
                    <a:lnT>
                      <a:noFill/>
                    </a:lnT>
                    <a:lnB>
                      <a:noFill/>
                    </a:lnB>
                  </a:tcPr>
                </a:tc>
                <a:tc>
                  <a:txBody>
                    <a:bodyPr/>
                    <a:lstStyle/>
                    <a:p>
                      <a:pPr algn="ctr"/>
                      <a:r>
                        <a:rPr lang="en-US" altLang="ja-JP" sz="1400" dirty="0"/>
                        <a:t>.1142</a:t>
                      </a:r>
                    </a:p>
                  </a:txBody>
                  <a:tcPr marL="17888" marR="17888" marT="8945" marB="8945" anchor="ctr">
                    <a:lnL>
                      <a:noFill/>
                    </a:lnL>
                    <a:lnR>
                      <a:noFill/>
                    </a:lnR>
                    <a:lnT>
                      <a:noFill/>
                    </a:lnT>
                    <a:lnB>
                      <a:noFill/>
                    </a:lnB>
                  </a:tcPr>
                </a:tc>
                <a:tc>
                  <a:txBody>
                    <a:bodyPr/>
                    <a:lstStyle/>
                    <a:p>
                      <a:pPr algn="ctr"/>
                      <a:r>
                        <a:rPr lang="en-US" altLang="ja-JP" sz="1400" dirty="0"/>
                        <a:t>.1118</a:t>
                      </a:r>
                    </a:p>
                  </a:txBody>
                  <a:tcPr marL="17888" marR="17888" marT="8945" marB="8945" anchor="ctr">
                    <a:lnL>
                      <a:noFill/>
                    </a:lnL>
                    <a:lnR>
                      <a:noFill/>
                    </a:lnR>
                    <a:lnT>
                      <a:noFill/>
                    </a:lnT>
                    <a:lnB>
                      <a:noFill/>
                    </a:lnB>
                  </a:tcPr>
                </a:tc>
                <a:extLst>
                  <a:ext uri="{0D108BD9-81ED-4DB2-BD59-A6C34878D82A}">
                    <a16:rowId xmlns:a16="http://schemas.microsoft.com/office/drawing/2014/main" val="10017"/>
                  </a:ext>
                </a:extLst>
              </a:tr>
              <a:tr h="233203">
                <a:tc>
                  <a:txBody>
                    <a:bodyPr/>
                    <a:lstStyle/>
                    <a:p>
                      <a:r>
                        <a:rPr lang="en-US" altLang="ja-JP" sz="1400" dirty="0"/>
                        <a:t>1.6</a:t>
                      </a:r>
                    </a:p>
                  </a:txBody>
                  <a:tcPr marL="17888" marR="17888" marT="8945" marB="8945" anchor="ctr">
                    <a:lnL>
                      <a:noFill/>
                    </a:lnL>
                    <a:lnR>
                      <a:noFill/>
                    </a:lnR>
                    <a:lnT>
                      <a:noFill/>
                    </a:lnT>
                    <a:lnB>
                      <a:noFill/>
                    </a:lnB>
                  </a:tcPr>
                </a:tc>
                <a:tc>
                  <a:txBody>
                    <a:bodyPr/>
                    <a:lstStyle/>
                    <a:p>
                      <a:pPr algn="ctr"/>
                      <a:r>
                        <a:rPr lang="en-US" altLang="ja-JP" sz="1400" dirty="0"/>
                        <a:t>.1096</a:t>
                      </a:r>
                    </a:p>
                  </a:txBody>
                  <a:tcPr marL="17888" marR="17888" marT="8945" marB="8945" anchor="ctr">
                    <a:lnL>
                      <a:noFill/>
                    </a:lnL>
                    <a:lnR>
                      <a:noFill/>
                    </a:lnR>
                    <a:lnT>
                      <a:noFill/>
                    </a:lnT>
                    <a:lnB>
                      <a:noFill/>
                    </a:lnB>
                  </a:tcPr>
                </a:tc>
                <a:tc>
                  <a:txBody>
                    <a:bodyPr/>
                    <a:lstStyle/>
                    <a:p>
                      <a:pPr algn="ctr"/>
                      <a:r>
                        <a:rPr lang="en-US" altLang="ja-JP" sz="1400" dirty="0"/>
                        <a:t>.1074</a:t>
                      </a:r>
                    </a:p>
                  </a:txBody>
                  <a:tcPr marL="17888" marR="17888" marT="8945" marB="8945" anchor="ctr">
                    <a:lnL>
                      <a:noFill/>
                    </a:lnL>
                    <a:lnR>
                      <a:noFill/>
                    </a:lnR>
                    <a:lnT>
                      <a:noFill/>
                    </a:lnT>
                    <a:lnB>
                      <a:noFill/>
                    </a:lnB>
                  </a:tcPr>
                </a:tc>
                <a:tc>
                  <a:txBody>
                    <a:bodyPr/>
                    <a:lstStyle/>
                    <a:p>
                      <a:pPr algn="ctr"/>
                      <a:r>
                        <a:rPr lang="en-US" altLang="ja-JP" sz="1400" dirty="0"/>
                        <a:t>.1052</a:t>
                      </a:r>
                    </a:p>
                  </a:txBody>
                  <a:tcPr marL="17888" marR="17888" marT="8945" marB="8945" anchor="ctr">
                    <a:lnL>
                      <a:noFill/>
                    </a:lnL>
                    <a:lnR>
                      <a:noFill/>
                    </a:lnR>
                    <a:lnT>
                      <a:noFill/>
                    </a:lnT>
                    <a:lnB>
                      <a:noFill/>
                    </a:lnB>
                  </a:tcPr>
                </a:tc>
                <a:tc>
                  <a:txBody>
                    <a:bodyPr/>
                    <a:lstStyle/>
                    <a:p>
                      <a:pPr algn="ctr"/>
                      <a:r>
                        <a:rPr lang="en-US" altLang="ja-JP" sz="1400" dirty="0"/>
                        <a:t>.1030</a:t>
                      </a:r>
                    </a:p>
                  </a:txBody>
                  <a:tcPr marL="17888" marR="17888" marT="8945" marB="8945" anchor="ctr">
                    <a:lnL>
                      <a:noFill/>
                    </a:lnL>
                    <a:lnR>
                      <a:noFill/>
                    </a:lnR>
                    <a:lnT>
                      <a:noFill/>
                    </a:lnT>
                    <a:lnB>
                      <a:noFill/>
                    </a:lnB>
                  </a:tcPr>
                </a:tc>
                <a:tc>
                  <a:txBody>
                    <a:bodyPr/>
                    <a:lstStyle/>
                    <a:p>
                      <a:pPr algn="ctr"/>
                      <a:r>
                        <a:rPr lang="en-US" altLang="ja-JP" sz="1400" dirty="0"/>
                        <a:t>.1010</a:t>
                      </a:r>
                    </a:p>
                  </a:txBody>
                  <a:tcPr marL="17888" marR="17888" marT="8945" marB="8945" anchor="ctr">
                    <a:lnL>
                      <a:noFill/>
                    </a:lnL>
                    <a:lnR>
                      <a:noFill/>
                    </a:lnR>
                    <a:lnT>
                      <a:noFill/>
                    </a:lnT>
                    <a:lnB>
                      <a:noFill/>
                    </a:lnB>
                  </a:tcPr>
                </a:tc>
                <a:tc>
                  <a:txBody>
                    <a:bodyPr/>
                    <a:lstStyle/>
                    <a:p>
                      <a:pPr algn="ctr"/>
                      <a:r>
                        <a:rPr lang="en-US" altLang="ja-JP" sz="1400" dirty="0"/>
                        <a:t>.0990</a:t>
                      </a:r>
                    </a:p>
                  </a:txBody>
                  <a:tcPr marL="17888" marR="17888" marT="8945" marB="8945" anchor="ctr">
                    <a:lnL>
                      <a:noFill/>
                    </a:lnL>
                    <a:lnR>
                      <a:noFill/>
                    </a:lnR>
                    <a:lnT>
                      <a:noFill/>
                    </a:lnT>
                    <a:lnB>
                      <a:noFill/>
                    </a:lnB>
                  </a:tcPr>
                </a:tc>
                <a:tc>
                  <a:txBody>
                    <a:bodyPr/>
                    <a:lstStyle/>
                    <a:p>
                      <a:pPr algn="ctr"/>
                      <a:r>
                        <a:rPr lang="en-US" altLang="ja-JP" sz="1400" dirty="0"/>
                        <a:t>.0970</a:t>
                      </a:r>
                    </a:p>
                  </a:txBody>
                  <a:tcPr marL="17888" marR="17888" marT="8945" marB="8945" anchor="ctr">
                    <a:lnL>
                      <a:noFill/>
                    </a:lnL>
                    <a:lnR>
                      <a:noFill/>
                    </a:lnR>
                    <a:lnT>
                      <a:noFill/>
                    </a:lnT>
                    <a:lnB>
                      <a:noFill/>
                    </a:lnB>
                  </a:tcPr>
                </a:tc>
                <a:tc>
                  <a:txBody>
                    <a:bodyPr/>
                    <a:lstStyle/>
                    <a:p>
                      <a:pPr algn="ctr"/>
                      <a:r>
                        <a:rPr lang="en-US" altLang="ja-JP" sz="1400" dirty="0"/>
                        <a:t>.0950</a:t>
                      </a:r>
                    </a:p>
                  </a:txBody>
                  <a:tcPr marL="17888" marR="17888" marT="8945" marB="8945" anchor="ctr">
                    <a:lnL>
                      <a:noFill/>
                    </a:lnL>
                    <a:lnR>
                      <a:noFill/>
                    </a:lnR>
                    <a:lnT>
                      <a:noFill/>
                    </a:lnT>
                    <a:lnB>
                      <a:noFill/>
                    </a:lnB>
                  </a:tcPr>
                </a:tc>
                <a:tc>
                  <a:txBody>
                    <a:bodyPr/>
                    <a:lstStyle/>
                    <a:p>
                      <a:pPr algn="ctr"/>
                      <a:r>
                        <a:rPr lang="en-US" altLang="ja-JP" sz="1400" dirty="0"/>
                        <a:t>.0930</a:t>
                      </a:r>
                    </a:p>
                  </a:txBody>
                  <a:tcPr marL="17888" marR="17888" marT="8945" marB="8945" anchor="ctr">
                    <a:lnL>
                      <a:noFill/>
                    </a:lnL>
                    <a:lnR>
                      <a:noFill/>
                    </a:lnR>
                    <a:lnT>
                      <a:noFill/>
                    </a:lnT>
                    <a:lnB>
                      <a:noFill/>
                    </a:lnB>
                  </a:tcPr>
                </a:tc>
                <a:tc>
                  <a:txBody>
                    <a:bodyPr/>
                    <a:lstStyle/>
                    <a:p>
                      <a:pPr algn="ctr"/>
                      <a:r>
                        <a:rPr lang="en-US" altLang="ja-JP" sz="1400" dirty="0"/>
                        <a:t>.0910</a:t>
                      </a:r>
                    </a:p>
                  </a:txBody>
                  <a:tcPr marL="17888" marR="17888" marT="8945" marB="8945" anchor="ctr">
                    <a:lnL>
                      <a:noFill/>
                    </a:lnL>
                    <a:lnR>
                      <a:noFill/>
                    </a:lnR>
                    <a:lnT>
                      <a:noFill/>
                    </a:lnT>
                    <a:lnB>
                      <a:noFill/>
                    </a:lnB>
                  </a:tcPr>
                </a:tc>
                <a:extLst>
                  <a:ext uri="{0D108BD9-81ED-4DB2-BD59-A6C34878D82A}">
                    <a16:rowId xmlns:a16="http://schemas.microsoft.com/office/drawing/2014/main" val="10018"/>
                  </a:ext>
                </a:extLst>
              </a:tr>
              <a:tr h="233203">
                <a:tc>
                  <a:txBody>
                    <a:bodyPr/>
                    <a:lstStyle/>
                    <a:p>
                      <a:r>
                        <a:rPr lang="en-US" altLang="ja-JP" sz="1400" dirty="0"/>
                        <a:t>1.7</a:t>
                      </a:r>
                    </a:p>
                  </a:txBody>
                  <a:tcPr marL="17888" marR="17888" marT="8945" marB="8945" anchor="ctr">
                    <a:lnL>
                      <a:noFill/>
                    </a:lnL>
                    <a:lnR>
                      <a:noFill/>
                    </a:lnR>
                    <a:lnT>
                      <a:noFill/>
                    </a:lnT>
                    <a:lnB>
                      <a:noFill/>
                    </a:lnB>
                  </a:tcPr>
                </a:tc>
                <a:tc>
                  <a:txBody>
                    <a:bodyPr/>
                    <a:lstStyle/>
                    <a:p>
                      <a:pPr algn="ctr"/>
                      <a:r>
                        <a:rPr lang="en-US" altLang="ja-JP" sz="1400" dirty="0"/>
                        <a:t>.0892</a:t>
                      </a:r>
                    </a:p>
                  </a:txBody>
                  <a:tcPr marL="17888" marR="17888" marT="8945" marB="8945" anchor="ctr">
                    <a:lnL>
                      <a:noFill/>
                    </a:lnL>
                    <a:lnR>
                      <a:noFill/>
                    </a:lnR>
                    <a:lnT>
                      <a:noFill/>
                    </a:lnT>
                    <a:lnB>
                      <a:noFill/>
                    </a:lnB>
                  </a:tcPr>
                </a:tc>
                <a:tc>
                  <a:txBody>
                    <a:bodyPr/>
                    <a:lstStyle/>
                    <a:p>
                      <a:pPr algn="ctr"/>
                      <a:r>
                        <a:rPr lang="en-US" altLang="ja-JP" sz="1400" dirty="0"/>
                        <a:t>.0872</a:t>
                      </a:r>
                    </a:p>
                  </a:txBody>
                  <a:tcPr marL="17888" marR="17888" marT="8945" marB="8945" anchor="ctr">
                    <a:lnL>
                      <a:noFill/>
                    </a:lnL>
                    <a:lnR>
                      <a:noFill/>
                    </a:lnR>
                    <a:lnT>
                      <a:noFill/>
                    </a:lnT>
                    <a:lnB>
                      <a:noFill/>
                    </a:lnB>
                  </a:tcPr>
                </a:tc>
                <a:tc>
                  <a:txBody>
                    <a:bodyPr/>
                    <a:lstStyle/>
                    <a:p>
                      <a:pPr algn="ctr"/>
                      <a:r>
                        <a:rPr lang="en-US" altLang="ja-JP" sz="1400" dirty="0"/>
                        <a:t>.0854</a:t>
                      </a:r>
                    </a:p>
                  </a:txBody>
                  <a:tcPr marL="17888" marR="17888" marT="8945" marB="8945" anchor="ctr">
                    <a:lnL>
                      <a:noFill/>
                    </a:lnL>
                    <a:lnR>
                      <a:noFill/>
                    </a:lnR>
                    <a:lnT>
                      <a:noFill/>
                    </a:lnT>
                    <a:lnB>
                      <a:noFill/>
                    </a:lnB>
                  </a:tcPr>
                </a:tc>
                <a:tc>
                  <a:txBody>
                    <a:bodyPr/>
                    <a:lstStyle/>
                    <a:p>
                      <a:pPr algn="ctr"/>
                      <a:r>
                        <a:rPr lang="en-US" altLang="ja-JP" sz="1400" dirty="0"/>
                        <a:t>.0836</a:t>
                      </a:r>
                    </a:p>
                  </a:txBody>
                  <a:tcPr marL="17888" marR="17888" marT="8945" marB="8945" anchor="ctr">
                    <a:lnL>
                      <a:noFill/>
                    </a:lnL>
                    <a:lnR>
                      <a:noFill/>
                    </a:lnR>
                    <a:lnT>
                      <a:noFill/>
                    </a:lnT>
                    <a:lnB>
                      <a:noFill/>
                    </a:lnB>
                  </a:tcPr>
                </a:tc>
                <a:tc>
                  <a:txBody>
                    <a:bodyPr/>
                    <a:lstStyle/>
                    <a:p>
                      <a:pPr algn="ctr"/>
                      <a:r>
                        <a:rPr lang="en-US" altLang="ja-JP" sz="1400" dirty="0"/>
                        <a:t>.0818</a:t>
                      </a:r>
                    </a:p>
                  </a:txBody>
                  <a:tcPr marL="17888" marR="17888" marT="8945" marB="8945" anchor="ctr">
                    <a:lnL>
                      <a:noFill/>
                    </a:lnL>
                    <a:lnR>
                      <a:noFill/>
                    </a:lnR>
                    <a:lnT>
                      <a:noFill/>
                    </a:lnT>
                    <a:lnB>
                      <a:noFill/>
                    </a:lnB>
                  </a:tcPr>
                </a:tc>
                <a:tc>
                  <a:txBody>
                    <a:bodyPr/>
                    <a:lstStyle/>
                    <a:p>
                      <a:pPr algn="ctr"/>
                      <a:r>
                        <a:rPr lang="en-US" altLang="ja-JP" sz="1400" dirty="0"/>
                        <a:t>.0802</a:t>
                      </a:r>
                    </a:p>
                  </a:txBody>
                  <a:tcPr marL="17888" marR="17888" marT="8945" marB="8945" anchor="ctr">
                    <a:lnL>
                      <a:noFill/>
                    </a:lnL>
                    <a:lnR>
                      <a:noFill/>
                    </a:lnR>
                    <a:lnT>
                      <a:noFill/>
                    </a:lnT>
                    <a:lnB>
                      <a:noFill/>
                    </a:lnB>
                  </a:tcPr>
                </a:tc>
                <a:tc>
                  <a:txBody>
                    <a:bodyPr/>
                    <a:lstStyle/>
                    <a:p>
                      <a:pPr algn="ctr"/>
                      <a:r>
                        <a:rPr lang="en-US" altLang="ja-JP" sz="1400" dirty="0"/>
                        <a:t>.0784</a:t>
                      </a:r>
                    </a:p>
                  </a:txBody>
                  <a:tcPr marL="17888" marR="17888" marT="8945" marB="8945" anchor="ctr">
                    <a:lnL>
                      <a:noFill/>
                    </a:lnL>
                    <a:lnR>
                      <a:noFill/>
                    </a:lnR>
                    <a:lnT>
                      <a:noFill/>
                    </a:lnT>
                    <a:lnB>
                      <a:noFill/>
                    </a:lnB>
                  </a:tcPr>
                </a:tc>
                <a:tc>
                  <a:txBody>
                    <a:bodyPr/>
                    <a:lstStyle/>
                    <a:p>
                      <a:pPr algn="ctr"/>
                      <a:r>
                        <a:rPr lang="en-US" altLang="ja-JP" sz="1400" dirty="0"/>
                        <a:t>.0768</a:t>
                      </a:r>
                    </a:p>
                  </a:txBody>
                  <a:tcPr marL="17888" marR="17888" marT="8945" marB="8945" anchor="ctr">
                    <a:lnL>
                      <a:noFill/>
                    </a:lnL>
                    <a:lnR>
                      <a:noFill/>
                    </a:lnR>
                    <a:lnT>
                      <a:noFill/>
                    </a:lnT>
                    <a:lnB>
                      <a:noFill/>
                    </a:lnB>
                  </a:tcPr>
                </a:tc>
                <a:tc>
                  <a:txBody>
                    <a:bodyPr/>
                    <a:lstStyle/>
                    <a:p>
                      <a:pPr algn="ctr"/>
                      <a:r>
                        <a:rPr lang="en-US" altLang="ja-JP" sz="1400" dirty="0"/>
                        <a:t>.0750</a:t>
                      </a:r>
                    </a:p>
                  </a:txBody>
                  <a:tcPr marL="17888" marR="17888" marT="8945" marB="8945" anchor="ctr">
                    <a:lnL>
                      <a:noFill/>
                    </a:lnL>
                    <a:lnR>
                      <a:noFill/>
                    </a:lnR>
                    <a:lnT>
                      <a:noFill/>
                    </a:lnT>
                    <a:lnB>
                      <a:noFill/>
                    </a:lnB>
                  </a:tcPr>
                </a:tc>
                <a:tc>
                  <a:txBody>
                    <a:bodyPr/>
                    <a:lstStyle/>
                    <a:p>
                      <a:pPr algn="ctr"/>
                      <a:r>
                        <a:rPr lang="en-US" altLang="ja-JP" sz="1400" dirty="0"/>
                        <a:t>.0734</a:t>
                      </a:r>
                    </a:p>
                  </a:txBody>
                  <a:tcPr marL="17888" marR="17888" marT="8945" marB="8945" anchor="ctr">
                    <a:lnL>
                      <a:noFill/>
                    </a:lnL>
                    <a:lnR>
                      <a:noFill/>
                    </a:lnR>
                    <a:lnT>
                      <a:noFill/>
                    </a:lnT>
                    <a:lnB>
                      <a:noFill/>
                    </a:lnB>
                  </a:tcPr>
                </a:tc>
                <a:extLst>
                  <a:ext uri="{0D108BD9-81ED-4DB2-BD59-A6C34878D82A}">
                    <a16:rowId xmlns:a16="http://schemas.microsoft.com/office/drawing/2014/main" val="10019"/>
                  </a:ext>
                </a:extLst>
              </a:tr>
              <a:tr h="233203">
                <a:tc>
                  <a:txBody>
                    <a:bodyPr/>
                    <a:lstStyle/>
                    <a:p>
                      <a:r>
                        <a:rPr lang="en-US" altLang="ja-JP" sz="1400" dirty="0"/>
                        <a:t>1.8</a:t>
                      </a:r>
                    </a:p>
                  </a:txBody>
                  <a:tcPr marL="17888" marR="17888" marT="8945" marB="8945" anchor="ctr">
                    <a:lnL>
                      <a:noFill/>
                    </a:lnL>
                    <a:lnR>
                      <a:noFill/>
                    </a:lnR>
                    <a:lnT>
                      <a:noFill/>
                    </a:lnT>
                    <a:lnB>
                      <a:noFill/>
                    </a:lnB>
                  </a:tcPr>
                </a:tc>
                <a:tc>
                  <a:txBody>
                    <a:bodyPr/>
                    <a:lstStyle/>
                    <a:p>
                      <a:pPr algn="ctr"/>
                      <a:r>
                        <a:rPr lang="en-US" altLang="ja-JP" sz="1400" dirty="0"/>
                        <a:t>.0718</a:t>
                      </a:r>
                    </a:p>
                  </a:txBody>
                  <a:tcPr marL="17888" marR="17888" marT="8945" marB="8945" anchor="ctr">
                    <a:lnL>
                      <a:noFill/>
                    </a:lnL>
                    <a:lnR>
                      <a:noFill/>
                    </a:lnR>
                    <a:lnT>
                      <a:noFill/>
                    </a:lnT>
                    <a:lnB>
                      <a:noFill/>
                    </a:lnB>
                  </a:tcPr>
                </a:tc>
                <a:tc>
                  <a:txBody>
                    <a:bodyPr/>
                    <a:lstStyle/>
                    <a:p>
                      <a:pPr algn="ctr"/>
                      <a:r>
                        <a:rPr lang="en-US" altLang="ja-JP" sz="1400" dirty="0"/>
                        <a:t>.0702</a:t>
                      </a:r>
                    </a:p>
                  </a:txBody>
                  <a:tcPr marL="17888" marR="17888" marT="8945" marB="8945" anchor="ctr">
                    <a:lnL>
                      <a:noFill/>
                    </a:lnL>
                    <a:lnR>
                      <a:noFill/>
                    </a:lnR>
                    <a:lnT>
                      <a:noFill/>
                    </a:lnT>
                    <a:lnB>
                      <a:noFill/>
                    </a:lnB>
                  </a:tcPr>
                </a:tc>
                <a:tc>
                  <a:txBody>
                    <a:bodyPr/>
                    <a:lstStyle/>
                    <a:p>
                      <a:pPr algn="ctr"/>
                      <a:r>
                        <a:rPr lang="en-US" altLang="ja-JP" sz="1400" dirty="0"/>
                        <a:t>.0688</a:t>
                      </a:r>
                    </a:p>
                  </a:txBody>
                  <a:tcPr marL="17888" marR="17888" marT="8945" marB="8945" anchor="ctr">
                    <a:lnL>
                      <a:noFill/>
                    </a:lnL>
                    <a:lnR>
                      <a:noFill/>
                    </a:lnR>
                    <a:lnT>
                      <a:noFill/>
                    </a:lnT>
                    <a:lnB>
                      <a:noFill/>
                    </a:lnB>
                  </a:tcPr>
                </a:tc>
                <a:tc>
                  <a:txBody>
                    <a:bodyPr/>
                    <a:lstStyle/>
                    <a:p>
                      <a:pPr algn="ctr"/>
                      <a:r>
                        <a:rPr lang="en-US" altLang="ja-JP" sz="1400" dirty="0"/>
                        <a:t>.0672</a:t>
                      </a:r>
                    </a:p>
                  </a:txBody>
                  <a:tcPr marL="17888" marR="17888" marT="8945" marB="8945" anchor="ctr">
                    <a:lnL>
                      <a:noFill/>
                    </a:lnL>
                    <a:lnR>
                      <a:noFill/>
                    </a:lnR>
                    <a:lnT>
                      <a:noFill/>
                    </a:lnT>
                    <a:lnB>
                      <a:noFill/>
                    </a:lnB>
                  </a:tcPr>
                </a:tc>
                <a:tc>
                  <a:txBody>
                    <a:bodyPr/>
                    <a:lstStyle/>
                    <a:p>
                      <a:pPr algn="ctr"/>
                      <a:r>
                        <a:rPr lang="en-US" altLang="ja-JP" sz="1400" dirty="0"/>
                        <a:t>.0658</a:t>
                      </a:r>
                    </a:p>
                  </a:txBody>
                  <a:tcPr marL="17888" marR="17888" marT="8945" marB="8945" anchor="ctr">
                    <a:lnL>
                      <a:noFill/>
                    </a:lnL>
                    <a:lnR>
                      <a:noFill/>
                    </a:lnR>
                    <a:lnT>
                      <a:noFill/>
                    </a:lnT>
                    <a:lnB>
                      <a:noFill/>
                    </a:lnB>
                  </a:tcPr>
                </a:tc>
                <a:tc>
                  <a:txBody>
                    <a:bodyPr/>
                    <a:lstStyle/>
                    <a:p>
                      <a:pPr algn="ctr"/>
                      <a:r>
                        <a:rPr lang="en-US" altLang="ja-JP" sz="1400" dirty="0"/>
                        <a:t>.0644</a:t>
                      </a:r>
                    </a:p>
                  </a:txBody>
                  <a:tcPr marL="17888" marR="17888" marT="8945" marB="8945" anchor="ctr">
                    <a:lnL>
                      <a:noFill/>
                    </a:lnL>
                    <a:lnR>
                      <a:noFill/>
                    </a:lnR>
                    <a:lnT>
                      <a:noFill/>
                    </a:lnT>
                    <a:lnB>
                      <a:noFill/>
                    </a:lnB>
                  </a:tcPr>
                </a:tc>
                <a:tc>
                  <a:txBody>
                    <a:bodyPr/>
                    <a:lstStyle/>
                    <a:p>
                      <a:pPr algn="ctr"/>
                      <a:r>
                        <a:rPr lang="en-US" altLang="ja-JP" sz="1400" dirty="0"/>
                        <a:t>.0628</a:t>
                      </a:r>
                    </a:p>
                  </a:txBody>
                  <a:tcPr marL="17888" marR="17888" marT="8945" marB="8945" anchor="ctr">
                    <a:lnL>
                      <a:noFill/>
                    </a:lnL>
                    <a:lnR>
                      <a:noFill/>
                    </a:lnR>
                    <a:lnT>
                      <a:noFill/>
                    </a:lnT>
                    <a:lnB>
                      <a:noFill/>
                    </a:lnB>
                  </a:tcPr>
                </a:tc>
                <a:tc>
                  <a:txBody>
                    <a:bodyPr/>
                    <a:lstStyle/>
                    <a:p>
                      <a:pPr algn="ctr"/>
                      <a:r>
                        <a:rPr lang="en-US" altLang="ja-JP" sz="1400" dirty="0"/>
                        <a:t>.0614</a:t>
                      </a:r>
                    </a:p>
                  </a:txBody>
                  <a:tcPr marL="17888" marR="17888" marT="8945" marB="8945" anchor="ctr">
                    <a:lnL>
                      <a:noFill/>
                    </a:lnL>
                    <a:lnR>
                      <a:noFill/>
                    </a:lnR>
                    <a:lnT>
                      <a:noFill/>
                    </a:lnT>
                    <a:lnB>
                      <a:noFill/>
                    </a:lnB>
                  </a:tcPr>
                </a:tc>
                <a:tc>
                  <a:txBody>
                    <a:bodyPr/>
                    <a:lstStyle/>
                    <a:p>
                      <a:pPr algn="ctr"/>
                      <a:r>
                        <a:rPr lang="en-US" altLang="ja-JP" sz="1400" dirty="0"/>
                        <a:t>.0602</a:t>
                      </a:r>
                    </a:p>
                  </a:txBody>
                  <a:tcPr marL="17888" marR="17888" marT="8945" marB="8945" anchor="ctr">
                    <a:lnL>
                      <a:noFill/>
                    </a:lnL>
                    <a:lnR>
                      <a:noFill/>
                    </a:lnR>
                    <a:lnT>
                      <a:noFill/>
                    </a:lnT>
                    <a:lnB>
                      <a:noFill/>
                    </a:lnB>
                  </a:tcPr>
                </a:tc>
                <a:tc>
                  <a:txBody>
                    <a:bodyPr/>
                    <a:lstStyle/>
                    <a:p>
                      <a:pPr algn="ctr"/>
                      <a:r>
                        <a:rPr lang="en-US" altLang="ja-JP" sz="1400" dirty="0"/>
                        <a:t>.0588</a:t>
                      </a:r>
                    </a:p>
                  </a:txBody>
                  <a:tcPr marL="17888" marR="17888" marT="8945" marB="8945" anchor="ctr">
                    <a:lnL>
                      <a:noFill/>
                    </a:lnL>
                    <a:lnR>
                      <a:noFill/>
                    </a:lnR>
                    <a:lnT>
                      <a:noFill/>
                    </a:lnT>
                    <a:lnB>
                      <a:noFill/>
                    </a:lnB>
                  </a:tcPr>
                </a:tc>
                <a:extLst>
                  <a:ext uri="{0D108BD9-81ED-4DB2-BD59-A6C34878D82A}">
                    <a16:rowId xmlns:a16="http://schemas.microsoft.com/office/drawing/2014/main" val="10020"/>
                  </a:ext>
                </a:extLst>
              </a:tr>
              <a:tr h="233203">
                <a:tc>
                  <a:txBody>
                    <a:bodyPr/>
                    <a:lstStyle/>
                    <a:p>
                      <a:r>
                        <a:rPr lang="en-US" altLang="ja-JP" sz="1400" dirty="0"/>
                        <a:t>1.9</a:t>
                      </a:r>
                    </a:p>
                  </a:txBody>
                  <a:tcPr marL="17888" marR="17888" marT="8945" marB="8945" anchor="ctr">
                    <a:lnL>
                      <a:noFill/>
                    </a:lnL>
                    <a:lnR>
                      <a:noFill/>
                    </a:lnR>
                    <a:lnT>
                      <a:noFill/>
                    </a:lnT>
                    <a:lnB>
                      <a:noFill/>
                    </a:lnB>
                  </a:tcPr>
                </a:tc>
                <a:tc>
                  <a:txBody>
                    <a:bodyPr/>
                    <a:lstStyle/>
                    <a:p>
                      <a:pPr algn="ctr"/>
                      <a:r>
                        <a:rPr lang="en-US" altLang="ja-JP" sz="1400" dirty="0"/>
                        <a:t>.0574</a:t>
                      </a:r>
                    </a:p>
                  </a:txBody>
                  <a:tcPr marL="17888" marR="17888" marT="8945" marB="8945" anchor="ctr">
                    <a:lnL>
                      <a:noFill/>
                    </a:lnL>
                    <a:lnR>
                      <a:noFill/>
                    </a:lnR>
                    <a:lnT>
                      <a:noFill/>
                    </a:lnT>
                    <a:lnB>
                      <a:noFill/>
                    </a:lnB>
                  </a:tcPr>
                </a:tc>
                <a:tc>
                  <a:txBody>
                    <a:bodyPr/>
                    <a:lstStyle/>
                    <a:p>
                      <a:pPr algn="ctr"/>
                      <a:r>
                        <a:rPr lang="en-US" altLang="ja-JP" sz="1400" dirty="0"/>
                        <a:t>.0562</a:t>
                      </a:r>
                    </a:p>
                  </a:txBody>
                  <a:tcPr marL="17888" marR="17888" marT="8945" marB="8945" anchor="ctr">
                    <a:lnL>
                      <a:noFill/>
                    </a:lnL>
                    <a:lnR>
                      <a:noFill/>
                    </a:lnR>
                    <a:lnT>
                      <a:noFill/>
                    </a:lnT>
                    <a:lnB>
                      <a:noFill/>
                    </a:lnB>
                  </a:tcPr>
                </a:tc>
                <a:tc>
                  <a:txBody>
                    <a:bodyPr/>
                    <a:lstStyle/>
                    <a:p>
                      <a:pPr algn="ctr"/>
                      <a:r>
                        <a:rPr lang="en-US" altLang="ja-JP" sz="1400" dirty="0"/>
                        <a:t>.0548</a:t>
                      </a:r>
                    </a:p>
                  </a:txBody>
                  <a:tcPr marL="17888" marR="17888" marT="8945" marB="8945" anchor="ctr">
                    <a:lnL>
                      <a:noFill/>
                    </a:lnL>
                    <a:lnR>
                      <a:noFill/>
                    </a:lnR>
                    <a:lnT>
                      <a:noFill/>
                    </a:lnT>
                    <a:lnB>
                      <a:noFill/>
                    </a:lnB>
                  </a:tcPr>
                </a:tc>
                <a:tc>
                  <a:txBody>
                    <a:bodyPr/>
                    <a:lstStyle/>
                    <a:p>
                      <a:pPr algn="ctr"/>
                      <a:r>
                        <a:rPr lang="en-US" altLang="ja-JP" sz="1400" dirty="0"/>
                        <a:t>.0536</a:t>
                      </a:r>
                    </a:p>
                  </a:txBody>
                  <a:tcPr marL="17888" marR="17888" marT="8945" marB="8945" anchor="ctr">
                    <a:lnL>
                      <a:noFill/>
                    </a:lnL>
                    <a:lnR>
                      <a:noFill/>
                    </a:lnR>
                    <a:lnT>
                      <a:noFill/>
                    </a:lnT>
                    <a:lnB>
                      <a:noFill/>
                    </a:lnB>
                  </a:tcPr>
                </a:tc>
                <a:tc>
                  <a:txBody>
                    <a:bodyPr/>
                    <a:lstStyle/>
                    <a:p>
                      <a:pPr algn="ctr"/>
                      <a:r>
                        <a:rPr lang="en-US" altLang="ja-JP" sz="1400" dirty="0"/>
                        <a:t>.0524</a:t>
                      </a:r>
                    </a:p>
                  </a:txBody>
                  <a:tcPr marL="17888" marR="17888" marT="8945" marB="8945" anchor="ctr">
                    <a:lnL>
                      <a:noFill/>
                    </a:lnL>
                    <a:lnR>
                      <a:noFill/>
                    </a:lnR>
                    <a:lnT>
                      <a:noFill/>
                    </a:lnT>
                    <a:lnB>
                      <a:noFill/>
                    </a:lnB>
                  </a:tcPr>
                </a:tc>
                <a:tc>
                  <a:txBody>
                    <a:bodyPr/>
                    <a:lstStyle/>
                    <a:p>
                      <a:pPr algn="ctr"/>
                      <a:r>
                        <a:rPr lang="en-US" altLang="ja-JP" sz="1400" dirty="0"/>
                        <a:t>.0512</a:t>
                      </a:r>
                    </a:p>
                  </a:txBody>
                  <a:tcPr marL="17888" marR="17888" marT="8945" marB="8945" anchor="ctr">
                    <a:lnL>
                      <a:noFill/>
                    </a:lnL>
                    <a:lnR>
                      <a:noFill/>
                    </a:lnR>
                    <a:lnT>
                      <a:noFill/>
                    </a:lnT>
                    <a:lnB>
                      <a:noFill/>
                    </a:lnB>
                  </a:tcPr>
                </a:tc>
                <a:tc>
                  <a:txBody>
                    <a:bodyPr/>
                    <a:lstStyle/>
                    <a:p>
                      <a:pPr algn="ctr"/>
                      <a:r>
                        <a:rPr lang="en-US" altLang="ja-JP" sz="1400" dirty="0"/>
                        <a:t>.0500</a:t>
                      </a:r>
                    </a:p>
                  </a:txBody>
                  <a:tcPr marL="17888" marR="17888" marT="8945" marB="8945" anchor="ctr">
                    <a:lnL>
                      <a:noFill/>
                    </a:lnL>
                    <a:lnR>
                      <a:noFill/>
                    </a:lnR>
                    <a:lnT>
                      <a:noFill/>
                    </a:lnT>
                    <a:lnB>
                      <a:noFill/>
                    </a:lnB>
                  </a:tcPr>
                </a:tc>
                <a:tc>
                  <a:txBody>
                    <a:bodyPr/>
                    <a:lstStyle/>
                    <a:p>
                      <a:pPr algn="ctr"/>
                      <a:r>
                        <a:rPr lang="en-US" altLang="ja-JP" sz="1400" dirty="0"/>
                        <a:t>.0488</a:t>
                      </a:r>
                    </a:p>
                  </a:txBody>
                  <a:tcPr marL="17888" marR="17888" marT="8945" marB="8945" anchor="ctr">
                    <a:lnL>
                      <a:noFill/>
                    </a:lnL>
                    <a:lnR>
                      <a:noFill/>
                    </a:lnR>
                    <a:lnT>
                      <a:noFill/>
                    </a:lnT>
                    <a:lnB>
                      <a:noFill/>
                    </a:lnB>
                  </a:tcPr>
                </a:tc>
                <a:tc>
                  <a:txBody>
                    <a:bodyPr/>
                    <a:lstStyle/>
                    <a:p>
                      <a:pPr algn="ctr"/>
                      <a:r>
                        <a:rPr lang="en-US" altLang="ja-JP" sz="1400" dirty="0"/>
                        <a:t>.0478</a:t>
                      </a:r>
                    </a:p>
                  </a:txBody>
                  <a:tcPr marL="17888" marR="17888" marT="8945" marB="8945" anchor="ctr">
                    <a:lnL>
                      <a:noFill/>
                    </a:lnL>
                    <a:lnR>
                      <a:noFill/>
                    </a:lnR>
                    <a:lnT>
                      <a:noFill/>
                    </a:lnT>
                    <a:lnB>
                      <a:noFill/>
                    </a:lnB>
                  </a:tcPr>
                </a:tc>
                <a:tc>
                  <a:txBody>
                    <a:bodyPr/>
                    <a:lstStyle/>
                    <a:p>
                      <a:pPr algn="ctr"/>
                      <a:r>
                        <a:rPr lang="en-US" altLang="ja-JP" sz="1400" dirty="0"/>
                        <a:t>.0466</a:t>
                      </a:r>
                    </a:p>
                  </a:txBody>
                  <a:tcPr marL="17888" marR="17888" marT="8945" marB="8945" anchor="ctr">
                    <a:lnL>
                      <a:noFill/>
                    </a:lnL>
                    <a:lnR>
                      <a:noFill/>
                    </a:lnR>
                    <a:lnT>
                      <a:noFill/>
                    </a:lnT>
                    <a:lnB>
                      <a:noFill/>
                    </a:lnB>
                  </a:tcPr>
                </a:tc>
                <a:extLst>
                  <a:ext uri="{0D108BD9-81ED-4DB2-BD59-A6C34878D82A}">
                    <a16:rowId xmlns:a16="http://schemas.microsoft.com/office/drawing/2014/main" val="10021"/>
                  </a:ext>
                </a:extLst>
              </a:tr>
              <a:tr h="448364">
                <a:tc>
                  <a:txBody>
                    <a:bodyPr/>
                    <a:lstStyle/>
                    <a:p>
                      <a:r>
                        <a:rPr lang="en-US" altLang="ja-JP" sz="1400" dirty="0"/>
                        <a:t>2.0</a:t>
                      </a:r>
                    </a:p>
                  </a:txBody>
                  <a:tcPr marL="17888" marR="17888" marT="8945" marB="8945" anchor="ctr">
                    <a:lnL>
                      <a:noFill/>
                    </a:lnL>
                    <a:lnR>
                      <a:noFill/>
                    </a:lnR>
                    <a:lnT>
                      <a:noFill/>
                    </a:lnT>
                    <a:lnB>
                      <a:noFill/>
                    </a:lnB>
                  </a:tcPr>
                </a:tc>
                <a:tc>
                  <a:txBody>
                    <a:bodyPr/>
                    <a:lstStyle/>
                    <a:p>
                      <a:pPr algn="ctr"/>
                      <a:r>
                        <a:rPr lang="en-US" altLang="ja-JP" sz="1400" dirty="0"/>
                        <a:t>.04550</a:t>
                      </a:r>
                    </a:p>
                  </a:txBody>
                  <a:tcPr marL="17888" marR="17888" marT="8945" marB="8945" anchor="ctr">
                    <a:lnL>
                      <a:noFill/>
                    </a:lnL>
                    <a:lnR>
                      <a:noFill/>
                    </a:lnR>
                    <a:lnT>
                      <a:noFill/>
                    </a:lnT>
                    <a:lnB>
                      <a:noFill/>
                    </a:lnB>
                  </a:tcPr>
                </a:tc>
                <a:tc>
                  <a:txBody>
                    <a:bodyPr/>
                    <a:lstStyle/>
                    <a:p>
                      <a:pPr algn="ctr"/>
                      <a:r>
                        <a:rPr lang="en-US" altLang="ja-JP" sz="1400" dirty="0"/>
                        <a:t>.04444</a:t>
                      </a:r>
                    </a:p>
                  </a:txBody>
                  <a:tcPr marL="17888" marR="17888" marT="8945" marB="8945" anchor="ctr">
                    <a:lnL>
                      <a:noFill/>
                    </a:lnL>
                    <a:lnR>
                      <a:noFill/>
                    </a:lnR>
                    <a:lnT>
                      <a:noFill/>
                    </a:lnT>
                    <a:lnB>
                      <a:noFill/>
                    </a:lnB>
                  </a:tcPr>
                </a:tc>
                <a:tc>
                  <a:txBody>
                    <a:bodyPr/>
                    <a:lstStyle/>
                    <a:p>
                      <a:pPr algn="ctr"/>
                      <a:r>
                        <a:rPr lang="en-US" altLang="ja-JP" sz="1400" dirty="0"/>
                        <a:t>.04338</a:t>
                      </a:r>
                    </a:p>
                  </a:txBody>
                  <a:tcPr marL="17888" marR="17888" marT="8945" marB="8945" anchor="ctr">
                    <a:lnL>
                      <a:noFill/>
                    </a:lnL>
                    <a:lnR>
                      <a:noFill/>
                    </a:lnR>
                    <a:lnT>
                      <a:noFill/>
                    </a:lnT>
                    <a:lnB>
                      <a:noFill/>
                    </a:lnB>
                  </a:tcPr>
                </a:tc>
                <a:tc>
                  <a:txBody>
                    <a:bodyPr/>
                    <a:lstStyle/>
                    <a:p>
                      <a:pPr algn="ctr"/>
                      <a:r>
                        <a:rPr lang="en-US" altLang="ja-JP" sz="1400" dirty="0"/>
                        <a:t>.04236</a:t>
                      </a:r>
                    </a:p>
                  </a:txBody>
                  <a:tcPr marL="17888" marR="17888" marT="8945" marB="8945" anchor="ctr">
                    <a:lnL>
                      <a:noFill/>
                    </a:lnL>
                    <a:lnR>
                      <a:noFill/>
                    </a:lnR>
                    <a:lnT>
                      <a:noFill/>
                    </a:lnT>
                    <a:lnB>
                      <a:noFill/>
                    </a:lnB>
                  </a:tcPr>
                </a:tc>
                <a:tc>
                  <a:txBody>
                    <a:bodyPr/>
                    <a:lstStyle/>
                    <a:p>
                      <a:pPr algn="ctr"/>
                      <a:r>
                        <a:rPr lang="en-US" altLang="ja-JP" sz="1400" dirty="0"/>
                        <a:t>.04134</a:t>
                      </a:r>
                    </a:p>
                  </a:txBody>
                  <a:tcPr marL="17888" marR="17888" marT="8945" marB="8945" anchor="ctr">
                    <a:lnL>
                      <a:noFill/>
                    </a:lnL>
                    <a:lnR>
                      <a:noFill/>
                    </a:lnR>
                    <a:lnT>
                      <a:noFill/>
                    </a:lnT>
                    <a:lnB>
                      <a:noFill/>
                    </a:lnB>
                  </a:tcPr>
                </a:tc>
                <a:tc>
                  <a:txBody>
                    <a:bodyPr/>
                    <a:lstStyle/>
                    <a:p>
                      <a:pPr algn="ctr"/>
                      <a:r>
                        <a:rPr lang="en-US" altLang="ja-JP" sz="1400" dirty="0"/>
                        <a:t>.04036</a:t>
                      </a:r>
                    </a:p>
                  </a:txBody>
                  <a:tcPr marL="17888" marR="17888" marT="8945" marB="8945" anchor="ctr">
                    <a:lnL>
                      <a:noFill/>
                    </a:lnL>
                    <a:lnR>
                      <a:noFill/>
                    </a:lnR>
                    <a:lnT>
                      <a:noFill/>
                    </a:lnT>
                    <a:lnB>
                      <a:noFill/>
                    </a:lnB>
                  </a:tcPr>
                </a:tc>
                <a:tc>
                  <a:txBody>
                    <a:bodyPr/>
                    <a:lstStyle/>
                    <a:p>
                      <a:pPr algn="ctr"/>
                      <a:r>
                        <a:rPr lang="en-US" altLang="ja-JP" sz="1400" dirty="0"/>
                        <a:t>.03940</a:t>
                      </a:r>
                    </a:p>
                  </a:txBody>
                  <a:tcPr marL="17888" marR="17888" marT="8945" marB="8945" anchor="ctr">
                    <a:lnL>
                      <a:noFill/>
                    </a:lnL>
                    <a:lnR>
                      <a:noFill/>
                    </a:lnR>
                    <a:lnT>
                      <a:noFill/>
                    </a:lnT>
                    <a:lnB>
                      <a:noFill/>
                    </a:lnB>
                  </a:tcPr>
                </a:tc>
                <a:tc>
                  <a:txBody>
                    <a:bodyPr/>
                    <a:lstStyle/>
                    <a:p>
                      <a:pPr algn="ctr"/>
                      <a:r>
                        <a:rPr lang="en-US" altLang="ja-JP" sz="1400" dirty="0"/>
                        <a:t>.03846</a:t>
                      </a:r>
                    </a:p>
                  </a:txBody>
                  <a:tcPr marL="17888" marR="17888" marT="8945" marB="8945" anchor="ctr">
                    <a:lnL>
                      <a:noFill/>
                    </a:lnL>
                    <a:lnR>
                      <a:noFill/>
                    </a:lnR>
                    <a:lnT>
                      <a:noFill/>
                    </a:lnT>
                    <a:lnB>
                      <a:noFill/>
                    </a:lnB>
                  </a:tcPr>
                </a:tc>
                <a:tc>
                  <a:txBody>
                    <a:bodyPr/>
                    <a:lstStyle/>
                    <a:p>
                      <a:pPr algn="ctr"/>
                      <a:r>
                        <a:rPr lang="en-US" altLang="ja-JP" sz="1400" dirty="0"/>
                        <a:t>.03752</a:t>
                      </a:r>
                    </a:p>
                  </a:txBody>
                  <a:tcPr marL="17888" marR="17888" marT="8945" marB="8945" anchor="ctr">
                    <a:lnL>
                      <a:noFill/>
                    </a:lnL>
                    <a:lnR>
                      <a:noFill/>
                    </a:lnR>
                    <a:lnT>
                      <a:noFill/>
                    </a:lnT>
                    <a:lnB>
                      <a:noFill/>
                    </a:lnB>
                  </a:tcPr>
                </a:tc>
                <a:tc>
                  <a:txBody>
                    <a:bodyPr/>
                    <a:lstStyle/>
                    <a:p>
                      <a:pPr algn="ctr"/>
                      <a:r>
                        <a:rPr lang="en-US" altLang="ja-JP" sz="1400" dirty="0"/>
                        <a:t>.03662</a:t>
                      </a:r>
                    </a:p>
                  </a:txBody>
                  <a:tcPr marL="17888" marR="17888" marT="8945" marB="8945" anchor="ctr">
                    <a:lnL>
                      <a:noFill/>
                    </a:lnL>
                    <a:lnR>
                      <a:noFill/>
                    </a:lnR>
                    <a:lnT>
                      <a:noFill/>
                    </a:lnT>
                    <a:lnB>
                      <a:noFill/>
                    </a:lnB>
                  </a:tcPr>
                </a:tc>
                <a:extLst>
                  <a:ext uri="{0D108BD9-81ED-4DB2-BD59-A6C34878D82A}">
                    <a16:rowId xmlns:a16="http://schemas.microsoft.com/office/drawing/2014/main" val="10022"/>
                  </a:ext>
                </a:extLst>
              </a:tr>
              <a:tr h="448364">
                <a:tc>
                  <a:txBody>
                    <a:bodyPr/>
                    <a:lstStyle/>
                    <a:p>
                      <a:r>
                        <a:rPr lang="en-US" altLang="ja-JP" sz="1400" dirty="0"/>
                        <a:t>2.1</a:t>
                      </a:r>
                    </a:p>
                  </a:txBody>
                  <a:tcPr marL="17888" marR="17888" marT="8945" marB="8945" anchor="ctr">
                    <a:lnL>
                      <a:noFill/>
                    </a:lnL>
                    <a:lnR>
                      <a:noFill/>
                    </a:lnR>
                    <a:lnT>
                      <a:noFill/>
                    </a:lnT>
                    <a:lnB>
                      <a:noFill/>
                    </a:lnB>
                  </a:tcPr>
                </a:tc>
                <a:tc>
                  <a:txBody>
                    <a:bodyPr/>
                    <a:lstStyle/>
                    <a:p>
                      <a:pPr algn="ctr"/>
                      <a:r>
                        <a:rPr lang="en-US" altLang="ja-JP" sz="1400" dirty="0"/>
                        <a:t>.03572</a:t>
                      </a:r>
                    </a:p>
                  </a:txBody>
                  <a:tcPr marL="17888" marR="17888" marT="8945" marB="8945" anchor="ctr">
                    <a:lnL>
                      <a:noFill/>
                    </a:lnL>
                    <a:lnR>
                      <a:noFill/>
                    </a:lnR>
                    <a:lnT>
                      <a:noFill/>
                    </a:lnT>
                    <a:lnB>
                      <a:noFill/>
                    </a:lnB>
                  </a:tcPr>
                </a:tc>
                <a:tc>
                  <a:txBody>
                    <a:bodyPr/>
                    <a:lstStyle/>
                    <a:p>
                      <a:pPr algn="ctr"/>
                      <a:r>
                        <a:rPr lang="en-US" altLang="ja-JP" sz="1400" dirty="0"/>
                        <a:t>.03486</a:t>
                      </a:r>
                    </a:p>
                  </a:txBody>
                  <a:tcPr marL="17888" marR="17888" marT="8945" marB="8945" anchor="ctr">
                    <a:lnL>
                      <a:noFill/>
                    </a:lnL>
                    <a:lnR>
                      <a:noFill/>
                    </a:lnR>
                    <a:lnT>
                      <a:noFill/>
                    </a:lnT>
                    <a:lnB>
                      <a:noFill/>
                    </a:lnB>
                  </a:tcPr>
                </a:tc>
                <a:tc>
                  <a:txBody>
                    <a:bodyPr/>
                    <a:lstStyle/>
                    <a:p>
                      <a:pPr algn="ctr"/>
                      <a:r>
                        <a:rPr lang="en-US" altLang="ja-JP" sz="1400" dirty="0"/>
                        <a:t>.03400</a:t>
                      </a:r>
                    </a:p>
                  </a:txBody>
                  <a:tcPr marL="17888" marR="17888" marT="8945" marB="8945" anchor="ctr">
                    <a:lnL>
                      <a:noFill/>
                    </a:lnL>
                    <a:lnR>
                      <a:noFill/>
                    </a:lnR>
                    <a:lnT>
                      <a:noFill/>
                    </a:lnT>
                    <a:lnB>
                      <a:noFill/>
                    </a:lnB>
                  </a:tcPr>
                </a:tc>
                <a:tc>
                  <a:txBody>
                    <a:bodyPr/>
                    <a:lstStyle/>
                    <a:p>
                      <a:pPr algn="ctr"/>
                      <a:r>
                        <a:rPr lang="en-US" altLang="ja-JP" sz="1400" dirty="0"/>
                        <a:t>.03318</a:t>
                      </a:r>
                    </a:p>
                  </a:txBody>
                  <a:tcPr marL="17888" marR="17888" marT="8945" marB="8945" anchor="ctr">
                    <a:lnL>
                      <a:noFill/>
                    </a:lnL>
                    <a:lnR>
                      <a:noFill/>
                    </a:lnR>
                    <a:lnT>
                      <a:noFill/>
                    </a:lnT>
                    <a:lnB>
                      <a:noFill/>
                    </a:lnB>
                  </a:tcPr>
                </a:tc>
                <a:tc>
                  <a:txBody>
                    <a:bodyPr/>
                    <a:lstStyle/>
                    <a:p>
                      <a:pPr algn="ctr"/>
                      <a:r>
                        <a:rPr lang="en-US" altLang="ja-JP" sz="1400" dirty="0"/>
                        <a:t>.03236</a:t>
                      </a:r>
                    </a:p>
                  </a:txBody>
                  <a:tcPr marL="17888" marR="17888" marT="8945" marB="8945" anchor="ctr">
                    <a:lnL>
                      <a:noFill/>
                    </a:lnL>
                    <a:lnR>
                      <a:noFill/>
                    </a:lnR>
                    <a:lnT>
                      <a:noFill/>
                    </a:lnT>
                    <a:lnB>
                      <a:noFill/>
                    </a:lnB>
                  </a:tcPr>
                </a:tc>
                <a:tc>
                  <a:txBody>
                    <a:bodyPr/>
                    <a:lstStyle/>
                    <a:p>
                      <a:pPr algn="ctr"/>
                      <a:r>
                        <a:rPr lang="en-US" altLang="ja-JP" sz="1400" dirty="0"/>
                        <a:t>.03156</a:t>
                      </a:r>
                    </a:p>
                  </a:txBody>
                  <a:tcPr marL="17888" marR="17888" marT="8945" marB="8945" anchor="ctr">
                    <a:lnL>
                      <a:noFill/>
                    </a:lnL>
                    <a:lnR>
                      <a:noFill/>
                    </a:lnR>
                    <a:lnT>
                      <a:noFill/>
                    </a:lnT>
                    <a:lnB>
                      <a:noFill/>
                    </a:lnB>
                  </a:tcPr>
                </a:tc>
                <a:tc>
                  <a:txBody>
                    <a:bodyPr/>
                    <a:lstStyle/>
                    <a:p>
                      <a:pPr algn="ctr"/>
                      <a:r>
                        <a:rPr lang="en-US" altLang="ja-JP" sz="1400" dirty="0"/>
                        <a:t>.03078</a:t>
                      </a:r>
                    </a:p>
                  </a:txBody>
                  <a:tcPr marL="17888" marR="17888" marT="8945" marB="8945" anchor="ctr">
                    <a:lnL>
                      <a:noFill/>
                    </a:lnL>
                    <a:lnR>
                      <a:noFill/>
                    </a:lnR>
                    <a:lnT>
                      <a:noFill/>
                    </a:lnT>
                    <a:lnB>
                      <a:noFill/>
                    </a:lnB>
                  </a:tcPr>
                </a:tc>
                <a:tc>
                  <a:txBody>
                    <a:bodyPr/>
                    <a:lstStyle/>
                    <a:p>
                      <a:pPr algn="ctr"/>
                      <a:r>
                        <a:rPr lang="en-US" altLang="ja-JP" sz="1400" dirty="0"/>
                        <a:t>.03000</a:t>
                      </a:r>
                    </a:p>
                  </a:txBody>
                  <a:tcPr marL="17888" marR="17888" marT="8945" marB="8945" anchor="ctr">
                    <a:lnL>
                      <a:noFill/>
                    </a:lnL>
                    <a:lnR>
                      <a:noFill/>
                    </a:lnR>
                    <a:lnT>
                      <a:noFill/>
                    </a:lnT>
                    <a:lnB>
                      <a:noFill/>
                    </a:lnB>
                  </a:tcPr>
                </a:tc>
                <a:tc>
                  <a:txBody>
                    <a:bodyPr/>
                    <a:lstStyle/>
                    <a:p>
                      <a:pPr algn="ctr"/>
                      <a:r>
                        <a:rPr lang="en-US" altLang="ja-JP" sz="1400" dirty="0"/>
                        <a:t>.02926</a:t>
                      </a:r>
                    </a:p>
                  </a:txBody>
                  <a:tcPr marL="17888" marR="17888" marT="8945" marB="8945" anchor="ctr">
                    <a:lnL>
                      <a:noFill/>
                    </a:lnL>
                    <a:lnR>
                      <a:noFill/>
                    </a:lnR>
                    <a:lnT>
                      <a:noFill/>
                    </a:lnT>
                    <a:lnB>
                      <a:noFill/>
                    </a:lnB>
                  </a:tcPr>
                </a:tc>
                <a:tc>
                  <a:txBody>
                    <a:bodyPr/>
                    <a:lstStyle/>
                    <a:p>
                      <a:pPr algn="ctr"/>
                      <a:r>
                        <a:rPr lang="en-US" altLang="ja-JP" sz="1400" dirty="0"/>
                        <a:t>.02852</a:t>
                      </a:r>
                    </a:p>
                  </a:txBody>
                  <a:tcPr marL="17888" marR="17888" marT="8945" marB="8945" anchor="ctr">
                    <a:lnL>
                      <a:noFill/>
                    </a:lnL>
                    <a:lnR>
                      <a:noFill/>
                    </a:lnR>
                    <a:lnT>
                      <a:noFill/>
                    </a:lnT>
                    <a:lnB>
                      <a:noFill/>
                    </a:lnB>
                  </a:tcPr>
                </a:tc>
                <a:extLst>
                  <a:ext uri="{0D108BD9-81ED-4DB2-BD59-A6C34878D82A}">
                    <a16:rowId xmlns:a16="http://schemas.microsoft.com/office/drawing/2014/main" val="10023"/>
                  </a:ext>
                </a:extLst>
              </a:tr>
              <a:tr h="448364">
                <a:tc>
                  <a:txBody>
                    <a:bodyPr/>
                    <a:lstStyle/>
                    <a:p>
                      <a:r>
                        <a:rPr lang="en-US" altLang="ja-JP" sz="1400" dirty="0"/>
                        <a:t>2.2</a:t>
                      </a:r>
                    </a:p>
                  </a:txBody>
                  <a:tcPr marL="17888" marR="17888" marT="8945" marB="8945" anchor="ctr">
                    <a:lnL>
                      <a:noFill/>
                    </a:lnL>
                    <a:lnR>
                      <a:noFill/>
                    </a:lnR>
                    <a:lnT>
                      <a:noFill/>
                    </a:lnT>
                    <a:lnB>
                      <a:noFill/>
                    </a:lnB>
                  </a:tcPr>
                </a:tc>
                <a:tc>
                  <a:txBody>
                    <a:bodyPr/>
                    <a:lstStyle/>
                    <a:p>
                      <a:pPr algn="ctr"/>
                      <a:r>
                        <a:rPr lang="en-US" altLang="ja-JP" sz="1400" dirty="0"/>
                        <a:t>.02780</a:t>
                      </a:r>
                    </a:p>
                  </a:txBody>
                  <a:tcPr marL="17888" marR="17888" marT="8945" marB="8945" anchor="ctr">
                    <a:lnL>
                      <a:noFill/>
                    </a:lnL>
                    <a:lnR>
                      <a:noFill/>
                    </a:lnR>
                    <a:lnT>
                      <a:noFill/>
                    </a:lnT>
                    <a:lnB>
                      <a:noFill/>
                    </a:lnB>
                  </a:tcPr>
                </a:tc>
                <a:tc>
                  <a:txBody>
                    <a:bodyPr/>
                    <a:lstStyle/>
                    <a:p>
                      <a:pPr algn="ctr"/>
                      <a:r>
                        <a:rPr lang="en-US" altLang="ja-JP" sz="1400" dirty="0"/>
                        <a:t>.02710</a:t>
                      </a:r>
                    </a:p>
                  </a:txBody>
                  <a:tcPr marL="17888" marR="17888" marT="8945" marB="8945" anchor="ctr">
                    <a:lnL>
                      <a:noFill/>
                    </a:lnL>
                    <a:lnR>
                      <a:noFill/>
                    </a:lnR>
                    <a:lnT>
                      <a:noFill/>
                    </a:lnT>
                    <a:lnB>
                      <a:noFill/>
                    </a:lnB>
                  </a:tcPr>
                </a:tc>
                <a:tc>
                  <a:txBody>
                    <a:bodyPr/>
                    <a:lstStyle/>
                    <a:p>
                      <a:pPr algn="ctr"/>
                      <a:r>
                        <a:rPr lang="en-US" altLang="ja-JP" sz="1400" dirty="0"/>
                        <a:t>.02642</a:t>
                      </a:r>
                    </a:p>
                  </a:txBody>
                  <a:tcPr marL="17888" marR="17888" marT="8945" marB="8945" anchor="ctr">
                    <a:lnL>
                      <a:noFill/>
                    </a:lnL>
                    <a:lnR>
                      <a:noFill/>
                    </a:lnR>
                    <a:lnT>
                      <a:noFill/>
                    </a:lnT>
                    <a:lnB>
                      <a:noFill/>
                    </a:lnB>
                  </a:tcPr>
                </a:tc>
                <a:tc>
                  <a:txBody>
                    <a:bodyPr/>
                    <a:lstStyle/>
                    <a:p>
                      <a:pPr algn="ctr"/>
                      <a:r>
                        <a:rPr lang="en-US" altLang="ja-JP" sz="1400" dirty="0"/>
                        <a:t>.02574</a:t>
                      </a:r>
                    </a:p>
                  </a:txBody>
                  <a:tcPr marL="17888" marR="17888" marT="8945" marB="8945" anchor="ctr">
                    <a:lnL>
                      <a:noFill/>
                    </a:lnL>
                    <a:lnR>
                      <a:noFill/>
                    </a:lnR>
                    <a:lnT>
                      <a:noFill/>
                    </a:lnT>
                    <a:lnB>
                      <a:noFill/>
                    </a:lnB>
                  </a:tcPr>
                </a:tc>
                <a:tc>
                  <a:txBody>
                    <a:bodyPr/>
                    <a:lstStyle/>
                    <a:p>
                      <a:pPr algn="ctr"/>
                      <a:r>
                        <a:rPr lang="en-US" altLang="ja-JP" sz="1400" dirty="0"/>
                        <a:t>.02510</a:t>
                      </a:r>
                    </a:p>
                  </a:txBody>
                  <a:tcPr marL="17888" marR="17888" marT="8945" marB="8945" anchor="ctr">
                    <a:lnL>
                      <a:noFill/>
                    </a:lnL>
                    <a:lnR>
                      <a:noFill/>
                    </a:lnR>
                    <a:lnT>
                      <a:noFill/>
                    </a:lnT>
                    <a:lnB>
                      <a:noFill/>
                    </a:lnB>
                  </a:tcPr>
                </a:tc>
                <a:tc>
                  <a:txBody>
                    <a:bodyPr/>
                    <a:lstStyle/>
                    <a:p>
                      <a:pPr algn="ctr"/>
                      <a:r>
                        <a:rPr lang="en-US" altLang="ja-JP" sz="1400" dirty="0"/>
                        <a:t>.02444</a:t>
                      </a:r>
                    </a:p>
                  </a:txBody>
                  <a:tcPr marL="17888" marR="17888" marT="8945" marB="8945" anchor="ctr">
                    <a:lnL>
                      <a:noFill/>
                    </a:lnL>
                    <a:lnR>
                      <a:noFill/>
                    </a:lnR>
                    <a:lnT>
                      <a:noFill/>
                    </a:lnT>
                    <a:lnB>
                      <a:noFill/>
                    </a:lnB>
                  </a:tcPr>
                </a:tc>
                <a:tc>
                  <a:txBody>
                    <a:bodyPr/>
                    <a:lstStyle/>
                    <a:p>
                      <a:pPr algn="ctr"/>
                      <a:r>
                        <a:rPr lang="en-US" altLang="ja-JP" sz="1400" dirty="0"/>
                        <a:t>.02382</a:t>
                      </a:r>
                    </a:p>
                  </a:txBody>
                  <a:tcPr marL="17888" marR="17888" marT="8945" marB="8945" anchor="ctr">
                    <a:lnL>
                      <a:noFill/>
                    </a:lnL>
                    <a:lnR>
                      <a:noFill/>
                    </a:lnR>
                    <a:lnT>
                      <a:noFill/>
                    </a:lnT>
                    <a:lnB>
                      <a:noFill/>
                    </a:lnB>
                  </a:tcPr>
                </a:tc>
                <a:tc>
                  <a:txBody>
                    <a:bodyPr/>
                    <a:lstStyle/>
                    <a:p>
                      <a:pPr algn="ctr"/>
                      <a:r>
                        <a:rPr lang="en-US" altLang="ja-JP" sz="1400" dirty="0"/>
                        <a:t>.02320</a:t>
                      </a:r>
                    </a:p>
                  </a:txBody>
                  <a:tcPr marL="17888" marR="17888" marT="8945" marB="8945" anchor="ctr">
                    <a:lnL>
                      <a:noFill/>
                    </a:lnL>
                    <a:lnR>
                      <a:noFill/>
                    </a:lnR>
                    <a:lnT>
                      <a:noFill/>
                    </a:lnT>
                    <a:lnB>
                      <a:noFill/>
                    </a:lnB>
                  </a:tcPr>
                </a:tc>
                <a:tc>
                  <a:txBody>
                    <a:bodyPr/>
                    <a:lstStyle/>
                    <a:p>
                      <a:pPr algn="ctr"/>
                      <a:r>
                        <a:rPr lang="en-US" altLang="ja-JP" sz="1400" dirty="0"/>
                        <a:t>.02260</a:t>
                      </a:r>
                    </a:p>
                  </a:txBody>
                  <a:tcPr marL="17888" marR="17888" marT="8945" marB="8945" anchor="ctr">
                    <a:lnL>
                      <a:noFill/>
                    </a:lnL>
                    <a:lnR>
                      <a:noFill/>
                    </a:lnR>
                    <a:lnT>
                      <a:noFill/>
                    </a:lnT>
                    <a:lnB>
                      <a:noFill/>
                    </a:lnB>
                  </a:tcPr>
                </a:tc>
                <a:tc>
                  <a:txBody>
                    <a:bodyPr/>
                    <a:lstStyle/>
                    <a:p>
                      <a:pPr algn="ctr"/>
                      <a:r>
                        <a:rPr lang="en-US" altLang="ja-JP" sz="1400" dirty="0"/>
                        <a:t>.02202</a:t>
                      </a:r>
                    </a:p>
                  </a:txBody>
                  <a:tcPr marL="17888" marR="17888" marT="8945" marB="8945" anchor="ctr">
                    <a:lnL>
                      <a:noFill/>
                    </a:lnL>
                    <a:lnR>
                      <a:noFill/>
                    </a:lnR>
                    <a:lnT>
                      <a:noFill/>
                    </a:lnT>
                    <a:lnB>
                      <a:noFill/>
                    </a:lnB>
                  </a:tcPr>
                </a:tc>
                <a:extLst>
                  <a:ext uri="{0D108BD9-81ED-4DB2-BD59-A6C34878D82A}">
                    <a16:rowId xmlns:a16="http://schemas.microsoft.com/office/drawing/2014/main" val="10024"/>
                  </a:ext>
                </a:extLst>
              </a:tr>
              <a:tr h="448364">
                <a:tc>
                  <a:txBody>
                    <a:bodyPr/>
                    <a:lstStyle/>
                    <a:p>
                      <a:r>
                        <a:rPr lang="en-US" altLang="ja-JP" sz="1400" dirty="0"/>
                        <a:t>2.3</a:t>
                      </a:r>
                    </a:p>
                  </a:txBody>
                  <a:tcPr marL="17888" marR="17888" marT="8945" marB="8945" anchor="ctr">
                    <a:lnL>
                      <a:noFill/>
                    </a:lnL>
                    <a:lnR>
                      <a:noFill/>
                    </a:lnR>
                    <a:lnT>
                      <a:noFill/>
                    </a:lnT>
                    <a:lnB>
                      <a:noFill/>
                    </a:lnB>
                  </a:tcPr>
                </a:tc>
                <a:tc>
                  <a:txBody>
                    <a:bodyPr/>
                    <a:lstStyle/>
                    <a:p>
                      <a:pPr algn="ctr"/>
                      <a:r>
                        <a:rPr lang="en-US" altLang="ja-JP" sz="1400" dirty="0"/>
                        <a:t>.02144</a:t>
                      </a:r>
                    </a:p>
                  </a:txBody>
                  <a:tcPr marL="17888" marR="17888" marT="8945" marB="8945" anchor="ctr">
                    <a:lnL>
                      <a:noFill/>
                    </a:lnL>
                    <a:lnR>
                      <a:noFill/>
                    </a:lnR>
                    <a:lnT>
                      <a:noFill/>
                    </a:lnT>
                    <a:lnB>
                      <a:noFill/>
                    </a:lnB>
                  </a:tcPr>
                </a:tc>
                <a:tc>
                  <a:txBody>
                    <a:bodyPr/>
                    <a:lstStyle/>
                    <a:p>
                      <a:pPr algn="ctr"/>
                      <a:r>
                        <a:rPr lang="en-US" altLang="ja-JP" sz="1400" dirty="0"/>
                        <a:t>.02088</a:t>
                      </a:r>
                    </a:p>
                  </a:txBody>
                  <a:tcPr marL="17888" marR="17888" marT="8945" marB="8945" anchor="ctr">
                    <a:lnL>
                      <a:noFill/>
                    </a:lnL>
                    <a:lnR>
                      <a:noFill/>
                    </a:lnR>
                    <a:lnT>
                      <a:noFill/>
                    </a:lnT>
                    <a:lnB>
                      <a:noFill/>
                    </a:lnB>
                  </a:tcPr>
                </a:tc>
                <a:tc>
                  <a:txBody>
                    <a:bodyPr/>
                    <a:lstStyle/>
                    <a:p>
                      <a:pPr algn="ctr"/>
                      <a:r>
                        <a:rPr lang="en-US" altLang="ja-JP" sz="1400" dirty="0"/>
                        <a:t>.02034</a:t>
                      </a:r>
                    </a:p>
                  </a:txBody>
                  <a:tcPr marL="17888" marR="17888" marT="8945" marB="8945" anchor="ctr">
                    <a:lnL>
                      <a:noFill/>
                    </a:lnL>
                    <a:lnR>
                      <a:noFill/>
                    </a:lnR>
                    <a:lnT>
                      <a:noFill/>
                    </a:lnT>
                    <a:lnB>
                      <a:noFill/>
                    </a:lnB>
                  </a:tcPr>
                </a:tc>
                <a:tc>
                  <a:txBody>
                    <a:bodyPr/>
                    <a:lstStyle/>
                    <a:p>
                      <a:pPr algn="ctr"/>
                      <a:r>
                        <a:rPr lang="en-US" altLang="ja-JP" sz="1400" dirty="0"/>
                        <a:t>.01980</a:t>
                      </a:r>
                    </a:p>
                  </a:txBody>
                  <a:tcPr marL="17888" marR="17888" marT="8945" marB="8945" anchor="ctr">
                    <a:lnL>
                      <a:noFill/>
                    </a:lnL>
                    <a:lnR>
                      <a:noFill/>
                    </a:lnR>
                    <a:lnT>
                      <a:noFill/>
                    </a:lnT>
                    <a:lnB>
                      <a:noFill/>
                    </a:lnB>
                  </a:tcPr>
                </a:tc>
                <a:tc>
                  <a:txBody>
                    <a:bodyPr/>
                    <a:lstStyle/>
                    <a:p>
                      <a:pPr algn="ctr"/>
                      <a:r>
                        <a:rPr lang="en-US" altLang="ja-JP" sz="1400" dirty="0"/>
                        <a:t>.01928</a:t>
                      </a:r>
                    </a:p>
                  </a:txBody>
                  <a:tcPr marL="17888" marR="17888" marT="8945" marB="8945" anchor="ctr">
                    <a:lnL>
                      <a:noFill/>
                    </a:lnL>
                    <a:lnR>
                      <a:noFill/>
                    </a:lnR>
                    <a:lnT>
                      <a:noFill/>
                    </a:lnT>
                    <a:lnB>
                      <a:noFill/>
                    </a:lnB>
                  </a:tcPr>
                </a:tc>
                <a:tc>
                  <a:txBody>
                    <a:bodyPr/>
                    <a:lstStyle/>
                    <a:p>
                      <a:pPr algn="ctr"/>
                      <a:r>
                        <a:rPr lang="en-US" altLang="ja-JP" sz="1400" dirty="0"/>
                        <a:t>.01878</a:t>
                      </a:r>
                    </a:p>
                  </a:txBody>
                  <a:tcPr marL="17888" marR="17888" marT="8945" marB="8945" anchor="ctr">
                    <a:lnL>
                      <a:noFill/>
                    </a:lnL>
                    <a:lnR>
                      <a:noFill/>
                    </a:lnR>
                    <a:lnT>
                      <a:noFill/>
                    </a:lnT>
                    <a:lnB>
                      <a:noFill/>
                    </a:lnB>
                  </a:tcPr>
                </a:tc>
                <a:tc>
                  <a:txBody>
                    <a:bodyPr/>
                    <a:lstStyle/>
                    <a:p>
                      <a:pPr algn="ctr"/>
                      <a:r>
                        <a:rPr lang="en-US" altLang="ja-JP" sz="1400" dirty="0"/>
                        <a:t>.01828</a:t>
                      </a:r>
                    </a:p>
                  </a:txBody>
                  <a:tcPr marL="17888" marR="17888" marT="8945" marB="8945" anchor="ctr">
                    <a:lnL>
                      <a:noFill/>
                    </a:lnL>
                    <a:lnR>
                      <a:noFill/>
                    </a:lnR>
                    <a:lnT>
                      <a:noFill/>
                    </a:lnT>
                    <a:lnB>
                      <a:noFill/>
                    </a:lnB>
                  </a:tcPr>
                </a:tc>
                <a:tc>
                  <a:txBody>
                    <a:bodyPr/>
                    <a:lstStyle/>
                    <a:p>
                      <a:pPr algn="ctr"/>
                      <a:r>
                        <a:rPr lang="en-US" altLang="ja-JP" sz="1400" dirty="0"/>
                        <a:t>.01778</a:t>
                      </a:r>
                    </a:p>
                  </a:txBody>
                  <a:tcPr marL="17888" marR="17888" marT="8945" marB="8945" anchor="ctr">
                    <a:lnL>
                      <a:noFill/>
                    </a:lnL>
                    <a:lnR>
                      <a:noFill/>
                    </a:lnR>
                    <a:lnT>
                      <a:noFill/>
                    </a:lnT>
                    <a:lnB>
                      <a:noFill/>
                    </a:lnB>
                  </a:tcPr>
                </a:tc>
                <a:tc>
                  <a:txBody>
                    <a:bodyPr/>
                    <a:lstStyle/>
                    <a:p>
                      <a:pPr algn="ctr"/>
                      <a:r>
                        <a:rPr lang="en-US" altLang="ja-JP" sz="1400" dirty="0"/>
                        <a:t>.01732</a:t>
                      </a:r>
                    </a:p>
                  </a:txBody>
                  <a:tcPr marL="17888" marR="17888" marT="8945" marB="8945" anchor="ctr">
                    <a:lnL>
                      <a:noFill/>
                    </a:lnL>
                    <a:lnR>
                      <a:noFill/>
                    </a:lnR>
                    <a:lnT>
                      <a:noFill/>
                    </a:lnT>
                    <a:lnB>
                      <a:noFill/>
                    </a:lnB>
                  </a:tcPr>
                </a:tc>
                <a:tc>
                  <a:txBody>
                    <a:bodyPr/>
                    <a:lstStyle/>
                    <a:p>
                      <a:pPr algn="ctr"/>
                      <a:r>
                        <a:rPr lang="en-US" altLang="ja-JP" sz="1400" dirty="0"/>
                        <a:t>.01684</a:t>
                      </a:r>
                    </a:p>
                  </a:txBody>
                  <a:tcPr marL="17888" marR="17888" marT="8945" marB="8945" anchor="ctr">
                    <a:lnL>
                      <a:noFill/>
                    </a:lnL>
                    <a:lnR>
                      <a:noFill/>
                    </a:lnR>
                    <a:lnT>
                      <a:noFill/>
                    </a:lnT>
                    <a:lnB>
                      <a:noFill/>
                    </a:lnB>
                  </a:tcPr>
                </a:tc>
                <a:extLst>
                  <a:ext uri="{0D108BD9-81ED-4DB2-BD59-A6C34878D82A}">
                    <a16:rowId xmlns:a16="http://schemas.microsoft.com/office/drawing/2014/main" val="10025"/>
                  </a:ext>
                </a:extLst>
              </a:tr>
              <a:tr h="448364">
                <a:tc>
                  <a:txBody>
                    <a:bodyPr/>
                    <a:lstStyle/>
                    <a:p>
                      <a:r>
                        <a:rPr lang="en-US" altLang="ja-JP" sz="1400" dirty="0"/>
                        <a:t>2.4</a:t>
                      </a:r>
                    </a:p>
                  </a:txBody>
                  <a:tcPr marL="17888" marR="17888" marT="8945" marB="8945" anchor="ctr">
                    <a:lnL>
                      <a:noFill/>
                    </a:lnL>
                    <a:lnR>
                      <a:noFill/>
                    </a:lnR>
                    <a:lnT>
                      <a:noFill/>
                    </a:lnT>
                    <a:lnB>
                      <a:noFill/>
                    </a:lnB>
                  </a:tcPr>
                </a:tc>
                <a:tc>
                  <a:txBody>
                    <a:bodyPr/>
                    <a:lstStyle/>
                    <a:p>
                      <a:pPr algn="ctr"/>
                      <a:r>
                        <a:rPr lang="en-US" altLang="ja-JP" sz="1400" dirty="0"/>
                        <a:t>.01640</a:t>
                      </a:r>
                    </a:p>
                  </a:txBody>
                  <a:tcPr marL="17888" marR="17888" marT="8945" marB="8945" anchor="ctr">
                    <a:lnL>
                      <a:noFill/>
                    </a:lnL>
                    <a:lnR>
                      <a:noFill/>
                    </a:lnR>
                    <a:lnT>
                      <a:noFill/>
                    </a:lnT>
                    <a:lnB>
                      <a:noFill/>
                    </a:lnB>
                  </a:tcPr>
                </a:tc>
                <a:tc>
                  <a:txBody>
                    <a:bodyPr/>
                    <a:lstStyle/>
                    <a:p>
                      <a:pPr algn="ctr"/>
                      <a:r>
                        <a:rPr lang="en-US" altLang="ja-JP" sz="1400" dirty="0"/>
                        <a:t>.01596</a:t>
                      </a:r>
                    </a:p>
                  </a:txBody>
                  <a:tcPr marL="17888" marR="17888" marT="8945" marB="8945" anchor="ctr">
                    <a:lnL>
                      <a:noFill/>
                    </a:lnL>
                    <a:lnR>
                      <a:noFill/>
                    </a:lnR>
                    <a:lnT>
                      <a:noFill/>
                    </a:lnT>
                    <a:lnB>
                      <a:noFill/>
                    </a:lnB>
                  </a:tcPr>
                </a:tc>
                <a:tc>
                  <a:txBody>
                    <a:bodyPr/>
                    <a:lstStyle/>
                    <a:p>
                      <a:pPr algn="ctr"/>
                      <a:r>
                        <a:rPr lang="en-US" altLang="ja-JP" sz="1400" dirty="0"/>
                        <a:t>.01552</a:t>
                      </a:r>
                    </a:p>
                  </a:txBody>
                  <a:tcPr marL="17888" marR="17888" marT="8945" marB="8945" anchor="ctr">
                    <a:lnL>
                      <a:noFill/>
                    </a:lnL>
                    <a:lnR>
                      <a:noFill/>
                    </a:lnR>
                    <a:lnT>
                      <a:noFill/>
                    </a:lnT>
                    <a:lnB>
                      <a:noFill/>
                    </a:lnB>
                  </a:tcPr>
                </a:tc>
                <a:tc>
                  <a:txBody>
                    <a:bodyPr/>
                    <a:lstStyle/>
                    <a:p>
                      <a:pPr algn="ctr"/>
                      <a:r>
                        <a:rPr lang="en-US" altLang="ja-JP" sz="1400" dirty="0"/>
                        <a:t>.01510</a:t>
                      </a:r>
                    </a:p>
                  </a:txBody>
                  <a:tcPr marL="17888" marR="17888" marT="8945" marB="8945" anchor="ctr">
                    <a:lnL>
                      <a:noFill/>
                    </a:lnL>
                    <a:lnR>
                      <a:noFill/>
                    </a:lnR>
                    <a:lnT>
                      <a:noFill/>
                    </a:lnT>
                    <a:lnB>
                      <a:noFill/>
                    </a:lnB>
                  </a:tcPr>
                </a:tc>
                <a:tc>
                  <a:txBody>
                    <a:bodyPr/>
                    <a:lstStyle/>
                    <a:p>
                      <a:pPr algn="ctr"/>
                      <a:r>
                        <a:rPr lang="en-US" altLang="ja-JP" sz="1400" dirty="0"/>
                        <a:t>.01468</a:t>
                      </a:r>
                    </a:p>
                  </a:txBody>
                  <a:tcPr marL="17888" marR="17888" marT="8945" marB="8945" anchor="ctr">
                    <a:lnL>
                      <a:noFill/>
                    </a:lnL>
                    <a:lnR>
                      <a:noFill/>
                    </a:lnR>
                    <a:lnT>
                      <a:noFill/>
                    </a:lnT>
                    <a:lnB>
                      <a:noFill/>
                    </a:lnB>
                  </a:tcPr>
                </a:tc>
                <a:tc>
                  <a:txBody>
                    <a:bodyPr/>
                    <a:lstStyle/>
                    <a:p>
                      <a:pPr algn="ctr"/>
                      <a:r>
                        <a:rPr lang="en-US" altLang="ja-JP" sz="1400" dirty="0"/>
                        <a:t>.01428</a:t>
                      </a:r>
                    </a:p>
                  </a:txBody>
                  <a:tcPr marL="17888" marR="17888" marT="8945" marB="8945" anchor="ctr">
                    <a:lnL>
                      <a:noFill/>
                    </a:lnL>
                    <a:lnR>
                      <a:noFill/>
                    </a:lnR>
                    <a:lnT>
                      <a:noFill/>
                    </a:lnT>
                    <a:lnB>
                      <a:noFill/>
                    </a:lnB>
                  </a:tcPr>
                </a:tc>
                <a:tc>
                  <a:txBody>
                    <a:bodyPr/>
                    <a:lstStyle/>
                    <a:p>
                      <a:pPr algn="ctr"/>
                      <a:r>
                        <a:rPr lang="en-US" altLang="ja-JP" sz="1400" dirty="0"/>
                        <a:t>.01390</a:t>
                      </a:r>
                    </a:p>
                  </a:txBody>
                  <a:tcPr marL="17888" marR="17888" marT="8945" marB="8945" anchor="ctr">
                    <a:lnL>
                      <a:noFill/>
                    </a:lnL>
                    <a:lnR>
                      <a:noFill/>
                    </a:lnR>
                    <a:lnT>
                      <a:noFill/>
                    </a:lnT>
                    <a:lnB>
                      <a:noFill/>
                    </a:lnB>
                  </a:tcPr>
                </a:tc>
                <a:tc>
                  <a:txBody>
                    <a:bodyPr/>
                    <a:lstStyle/>
                    <a:p>
                      <a:pPr algn="ctr"/>
                      <a:r>
                        <a:rPr lang="en-US" altLang="ja-JP" sz="1400" dirty="0"/>
                        <a:t>.01352</a:t>
                      </a:r>
                    </a:p>
                  </a:txBody>
                  <a:tcPr marL="17888" marR="17888" marT="8945" marB="8945" anchor="ctr">
                    <a:lnL>
                      <a:noFill/>
                    </a:lnL>
                    <a:lnR>
                      <a:noFill/>
                    </a:lnR>
                    <a:lnT>
                      <a:noFill/>
                    </a:lnT>
                    <a:lnB>
                      <a:noFill/>
                    </a:lnB>
                  </a:tcPr>
                </a:tc>
                <a:tc>
                  <a:txBody>
                    <a:bodyPr/>
                    <a:lstStyle/>
                    <a:p>
                      <a:pPr algn="ctr"/>
                      <a:r>
                        <a:rPr lang="en-US" altLang="ja-JP" sz="1400" dirty="0"/>
                        <a:t>.01314</a:t>
                      </a:r>
                    </a:p>
                  </a:txBody>
                  <a:tcPr marL="17888" marR="17888" marT="8945" marB="8945" anchor="ctr">
                    <a:lnL>
                      <a:noFill/>
                    </a:lnL>
                    <a:lnR>
                      <a:noFill/>
                    </a:lnR>
                    <a:lnT>
                      <a:noFill/>
                    </a:lnT>
                    <a:lnB>
                      <a:noFill/>
                    </a:lnB>
                  </a:tcPr>
                </a:tc>
                <a:tc>
                  <a:txBody>
                    <a:bodyPr/>
                    <a:lstStyle/>
                    <a:p>
                      <a:pPr algn="ctr"/>
                      <a:r>
                        <a:rPr lang="en-US" altLang="ja-JP" sz="1400" dirty="0"/>
                        <a:t>.01278</a:t>
                      </a:r>
                    </a:p>
                  </a:txBody>
                  <a:tcPr marL="17888" marR="17888" marT="8945" marB="8945" anchor="ctr">
                    <a:lnL>
                      <a:noFill/>
                    </a:lnL>
                    <a:lnR>
                      <a:noFill/>
                    </a:lnR>
                    <a:lnT>
                      <a:noFill/>
                    </a:lnT>
                    <a:lnB>
                      <a:noFill/>
                    </a:lnB>
                  </a:tcPr>
                </a:tc>
                <a:extLst>
                  <a:ext uri="{0D108BD9-81ED-4DB2-BD59-A6C34878D82A}">
                    <a16:rowId xmlns:a16="http://schemas.microsoft.com/office/drawing/2014/main" val="10026"/>
                  </a:ext>
                </a:extLst>
              </a:tr>
              <a:tr h="448364">
                <a:tc>
                  <a:txBody>
                    <a:bodyPr/>
                    <a:lstStyle/>
                    <a:p>
                      <a:r>
                        <a:rPr lang="en-US" altLang="ja-JP" sz="1400" dirty="0"/>
                        <a:t>2.5</a:t>
                      </a:r>
                    </a:p>
                  </a:txBody>
                  <a:tcPr marL="17888" marR="17888" marT="8945" marB="8945" anchor="ctr">
                    <a:lnL>
                      <a:noFill/>
                    </a:lnL>
                    <a:lnR>
                      <a:noFill/>
                    </a:lnR>
                    <a:lnT>
                      <a:noFill/>
                    </a:lnT>
                    <a:lnB>
                      <a:noFill/>
                    </a:lnB>
                  </a:tcPr>
                </a:tc>
                <a:tc>
                  <a:txBody>
                    <a:bodyPr/>
                    <a:lstStyle/>
                    <a:p>
                      <a:pPr algn="ctr"/>
                      <a:r>
                        <a:rPr lang="en-US" altLang="ja-JP" sz="1400" dirty="0"/>
                        <a:t>.01242</a:t>
                      </a:r>
                    </a:p>
                  </a:txBody>
                  <a:tcPr marL="17888" marR="17888" marT="8945" marB="8945" anchor="ctr">
                    <a:lnL>
                      <a:noFill/>
                    </a:lnL>
                    <a:lnR>
                      <a:noFill/>
                    </a:lnR>
                    <a:lnT>
                      <a:noFill/>
                    </a:lnT>
                    <a:lnB>
                      <a:noFill/>
                    </a:lnB>
                  </a:tcPr>
                </a:tc>
                <a:tc>
                  <a:txBody>
                    <a:bodyPr/>
                    <a:lstStyle/>
                    <a:p>
                      <a:pPr algn="ctr"/>
                      <a:r>
                        <a:rPr lang="en-US" altLang="ja-JP" sz="1400" dirty="0"/>
                        <a:t>.01208</a:t>
                      </a:r>
                    </a:p>
                  </a:txBody>
                  <a:tcPr marL="17888" marR="17888" marT="8945" marB="8945" anchor="ctr">
                    <a:lnL>
                      <a:noFill/>
                    </a:lnL>
                    <a:lnR>
                      <a:noFill/>
                    </a:lnR>
                    <a:lnT>
                      <a:noFill/>
                    </a:lnT>
                    <a:lnB>
                      <a:noFill/>
                    </a:lnB>
                  </a:tcPr>
                </a:tc>
                <a:tc>
                  <a:txBody>
                    <a:bodyPr/>
                    <a:lstStyle/>
                    <a:p>
                      <a:pPr algn="ctr"/>
                      <a:r>
                        <a:rPr lang="en-US" altLang="ja-JP" sz="1400" dirty="0"/>
                        <a:t>.01174</a:t>
                      </a:r>
                    </a:p>
                  </a:txBody>
                  <a:tcPr marL="17888" marR="17888" marT="8945" marB="8945" anchor="ctr">
                    <a:lnL>
                      <a:noFill/>
                    </a:lnL>
                    <a:lnR>
                      <a:noFill/>
                    </a:lnR>
                    <a:lnT>
                      <a:noFill/>
                    </a:lnT>
                    <a:lnB>
                      <a:noFill/>
                    </a:lnB>
                  </a:tcPr>
                </a:tc>
                <a:tc>
                  <a:txBody>
                    <a:bodyPr/>
                    <a:lstStyle/>
                    <a:p>
                      <a:pPr algn="ctr"/>
                      <a:r>
                        <a:rPr lang="en-US" altLang="ja-JP" sz="1400" dirty="0"/>
                        <a:t>.01140</a:t>
                      </a:r>
                    </a:p>
                  </a:txBody>
                  <a:tcPr marL="17888" marR="17888" marT="8945" marB="8945" anchor="ctr">
                    <a:lnL>
                      <a:noFill/>
                    </a:lnL>
                    <a:lnR>
                      <a:noFill/>
                    </a:lnR>
                    <a:lnT>
                      <a:noFill/>
                    </a:lnT>
                    <a:lnB>
                      <a:noFill/>
                    </a:lnB>
                  </a:tcPr>
                </a:tc>
                <a:tc>
                  <a:txBody>
                    <a:bodyPr/>
                    <a:lstStyle/>
                    <a:p>
                      <a:pPr algn="ctr"/>
                      <a:r>
                        <a:rPr lang="en-US" altLang="ja-JP" sz="1400" dirty="0"/>
                        <a:t>.01108</a:t>
                      </a:r>
                    </a:p>
                  </a:txBody>
                  <a:tcPr marL="17888" marR="17888" marT="8945" marB="8945" anchor="ctr">
                    <a:lnL>
                      <a:noFill/>
                    </a:lnL>
                    <a:lnR>
                      <a:noFill/>
                    </a:lnR>
                    <a:lnT>
                      <a:noFill/>
                    </a:lnT>
                    <a:lnB>
                      <a:noFill/>
                    </a:lnB>
                  </a:tcPr>
                </a:tc>
                <a:tc>
                  <a:txBody>
                    <a:bodyPr/>
                    <a:lstStyle/>
                    <a:p>
                      <a:pPr algn="ctr"/>
                      <a:r>
                        <a:rPr lang="en-US" altLang="ja-JP" sz="1400" dirty="0"/>
                        <a:t>.01078</a:t>
                      </a:r>
                    </a:p>
                  </a:txBody>
                  <a:tcPr marL="17888" marR="17888" marT="8945" marB="8945" anchor="ctr">
                    <a:lnL>
                      <a:noFill/>
                    </a:lnL>
                    <a:lnR>
                      <a:noFill/>
                    </a:lnR>
                    <a:lnT>
                      <a:noFill/>
                    </a:lnT>
                    <a:lnB>
                      <a:noFill/>
                    </a:lnB>
                  </a:tcPr>
                </a:tc>
                <a:tc>
                  <a:txBody>
                    <a:bodyPr/>
                    <a:lstStyle/>
                    <a:p>
                      <a:pPr algn="ctr"/>
                      <a:r>
                        <a:rPr lang="en-US" altLang="ja-JP" sz="1400" dirty="0"/>
                        <a:t>.01046</a:t>
                      </a:r>
                    </a:p>
                  </a:txBody>
                  <a:tcPr marL="17888" marR="17888" marT="8945" marB="8945" anchor="ctr">
                    <a:lnL>
                      <a:noFill/>
                    </a:lnL>
                    <a:lnR>
                      <a:noFill/>
                    </a:lnR>
                    <a:lnT>
                      <a:noFill/>
                    </a:lnT>
                    <a:lnB>
                      <a:noFill/>
                    </a:lnB>
                  </a:tcPr>
                </a:tc>
                <a:tc>
                  <a:txBody>
                    <a:bodyPr/>
                    <a:lstStyle/>
                    <a:p>
                      <a:pPr algn="ctr"/>
                      <a:r>
                        <a:rPr lang="en-US" altLang="ja-JP" sz="1400" dirty="0"/>
                        <a:t>.01016</a:t>
                      </a:r>
                    </a:p>
                  </a:txBody>
                  <a:tcPr marL="17888" marR="17888" marT="8945" marB="8945" anchor="ctr">
                    <a:lnL>
                      <a:noFill/>
                    </a:lnL>
                    <a:lnR>
                      <a:noFill/>
                    </a:lnR>
                    <a:lnT>
                      <a:noFill/>
                    </a:lnT>
                    <a:lnB>
                      <a:noFill/>
                    </a:lnB>
                  </a:tcPr>
                </a:tc>
                <a:tc>
                  <a:txBody>
                    <a:bodyPr/>
                    <a:lstStyle/>
                    <a:p>
                      <a:pPr algn="ctr"/>
                      <a:r>
                        <a:rPr lang="en-US" altLang="ja-JP" sz="1400" dirty="0"/>
                        <a:t>.00988</a:t>
                      </a:r>
                    </a:p>
                  </a:txBody>
                  <a:tcPr marL="17888" marR="17888" marT="8945" marB="8945" anchor="ctr">
                    <a:lnL>
                      <a:noFill/>
                    </a:lnL>
                    <a:lnR>
                      <a:noFill/>
                    </a:lnR>
                    <a:lnT>
                      <a:noFill/>
                    </a:lnT>
                    <a:lnB>
                      <a:noFill/>
                    </a:lnB>
                  </a:tcPr>
                </a:tc>
                <a:tc>
                  <a:txBody>
                    <a:bodyPr/>
                    <a:lstStyle/>
                    <a:p>
                      <a:pPr algn="ctr"/>
                      <a:r>
                        <a:rPr lang="en-US" altLang="ja-JP" sz="1400" dirty="0"/>
                        <a:t>.00960</a:t>
                      </a:r>
                    </a:p>
                  </a:txBody>
                  <a:tcPr marL="17888" marR="17888" marT="8945" marB="8945" anchor="ctr">
                    <a:lnL>
                      <a:noFill/>
                    </a:lnL>
                    <a:lnR>
                      <a:noFill/>
                    </a:lnR>
                    <a:lnT>
                      <a:noFill/>
                    </a:lnT>
                    <a:lnB>
                      <a:noFill/>
                    </a:lnB>
                  </a:tcPr>
                </a:tc>
                <a:extLst>
                  <a:ext uri="{0D108BD9-81ED-4DB2-BD59-A6C34878D82A}">
                    <a16:rowId xmlns:a16="http://schemas.microsoft.com/office/drawing/2014/main" val="10027"/>
                  </a:ext>
                </a:extLst>
              </a:tr>
              <a:tr h="448364">
                <a:tc>
                  <a:txBody>
                    <a:bodyPr/>
                    <a:lstStyle/>
                    <a:p>
                      <a:r>
                        <a:rPr lang="en-US" altLang="ja-JP" sz="1400" dirty="0"/>
                        <a:t>2.6</a:t>
                      </a:r>
                    </a:p>
                  </a:txBody>
                  <a:tcPr marL="17888" marR="17888" marT="8945" marB="8945" anchor="ctr">
                    <a:lnL>
                      <a:noFill/>
                    </a:lnL>
                    <a:lnR>
                      <a:noFill/>
                    </a:lnR>
                    <a:lnT>
                      <a:noFill/>
                    </a:lnT>
                    <a:lnB>
                      <a:noFill/>
                    </a:lnB>
                  </a:tcPr>
                </a:tc>
                <a:tc>
                  <a:txBody>
                    <a:bodyPr/>
                    <a:lstStyle/>
                    <a:p>
                      <a:pPr algn="ctr"/>
                      <a:r>
                        <a:rPr lang="en-US" altLang="ja-JP" sz="1400" dirty="0"/>
                        <a:t>.00932</a:t>
                      </a:r>
                    </a:p>
                  </a:txBody>
                  <a:tcPr marL="17888" marR="17888" marT="8945" marB="8945" anchor="ctr">
                    <a:lnL>
                      <a:noFill/>
                    </a:lnL>
                    <a:lnR>
                      <a:noFill/>
                    </a:lnR>
                    <a:lnT>
                      <a:noFill/>
                    </a:lnT>
                    <a:lnB>
                      <a:noFill/>
                    </a:lnB>
                  </a:tcPr>
                </a:tc>
                <a:tc>
                  <a:txBody>
                    <a:bodyPr/>
                    <a:lstStyle/>
                    <a:p>
                      <a:pPr algn="ctr"/>
                      <a:r>
                        <a:rPr lang="en-US" altLang="ja-JP" sz="1400" dirty="0"/>
                        <a:t>.00906</a:t>
                      </a:r>
                    </a:p>
                  </a:txBody>
                  <a:tcPr marL="17888" marR="17888" marT="8945" marB="8945" anchor="ctr">
                    <a:lnL>
                      <a:noFill/>
                    </a:lnL>
                    <a:lnR>
                      <a:noFill/>
                    </a:lnR>
                    <a:lnT>
                      <a:noFill/>
                    </a:lnT>
                    <a:lnB>
                      <a:noFill/>
                    </a:lnB>
                  </a:tcPr>
                </a:tc>
                <a:tc>
                  <a:txBody>
                    <a:bodyPr/>
                    <a:lstStyle/>
                    <a:p>
                      <a:pPr algn="ctr"/>
                      <a:r>
                        <a:rPr lang="en-US" altLang="ja-JP" sz="1400" dirty="0"/>
                        <a:t>.00880</a:t>
                      </a:r>
                    </a:p>
                  </a:txBody>
                  <a:tcPr marL="17888" marR="17888" marT="8945" marB="8945" anchor="ctr">
                    <a:lnL>
                      <a:noFill/>
                    </a:lnL>
                    <a:lnR>
                      <a:noFill/>
                    </a:lnR>
                    <a:lnT>
                      <a:noFill/>
                    </a:lnT>
                    <a:lnB>
                      <a:noFill/>
                    </a:lnB>
                  </a:tcPr>
                </a:tc>
                <a:tc>
                  <a:txBody>
                    <a:bodyPr/>
                    <a:lstStyle/>
                    <a:p>
                      <a:pPr algn="ctr"/>
                      <a:r>
                        <a:rPr lang="en-US" altLang="ja-JP" sz="1400" dirty="0"/>
                        <a:t>.00854</a:t>
                      </a:r>
                    </a:p>
                  </a:txBody>
                  <a:tcPr marL="17888" marR="17888" marT="8945" marB="8945" anchor="ctr">
                    <a:lnL>
                      <a:noFill/>
                    </a:lnL>
                    <a:lnR>
                      <a:noFill/>
                    </a:lnR>
                    <a:lnT>
                      <a:noFill/>
                    </a:lnT>
                    <a:lnB>
                      <a:noFill/>
                    </a:lnB>
                  </a:tcPr>
                </a:tc>
                <a:tc>
                  <a:txBody>
                    <a:bodyPr/>
                    <a:lstStyle/>
                    <a:p>
                      <a:pPr algn="ctr"/>
                      <a:r>
                        <a:rPr lang="en-US" altLang="ja-JP" sz="1400" dirty="0"/>
                        <a:t>.00830</a:t>
                      </a:r>
                    </a:p>
                  </a:txBody>
                  <a:tcPr marL="17888" marR="17888" marT="8945" marB="8945" anchor="ctr">
                    <a:lnL>
                      <a:noFill/>
                    </a:lnL>
                    <a:lnR>
                      <a:noFill/>
                    </a:lnR>
                    <a:lnT>
                      <a:noFill/>
                    </a:lnT>
                    <a:lnB>
                      <a:noFill/>
                    </a:lnB>
                  </a:tcPr>
                </a:tc>
                <a:tc>
                  <a:txBody>
                    <a:bodyPr/>
                    <a:lstStyle/>
                    <a:p>
                      <a:pPr algn="ctr"/>
                      <a:r>
                        <a:rPr lang="en-US" altLang="ja-JP" sz="1400" dirty="0"/>
                        <a:t>.00804</a:t>
                      </a:r>
                    </a:p>
                  </a:txBody>
                  <a:tcPr marL="17888" marR="17888" marT="8945" marB="8945" anchor="ctr">
                    <a:lnL>
                      <a:noFill/>
                    </a:lnL>
                    <a:lnR>
                      <a:noFill/>
                    </a:lnR>
                    <a:lnT>
                      <a:noFill/>
                    </a:lnT>
                    <a:lnB>
                      <a:noFill/>
                    </a:lnB>
                  </a:tcPr>
                </a:tc>
                <a:tc>
                  <a:txBody>
                    <a:bodyPr/>
                    <a:lstStyle/>
                    <a:p>
                      <a:pPr algn="ctr"/>
                      <a:r>
                        <a:rPr lang="en-US" altLang="ja-JP" sz="1400" dirty="0"/>
                        <a:t>.00782</a:t>
                      </a:r>
                    </a:p>
                  </a:txBody>
                  <a:tcPr marL="17888" marR="17888" marT="8945" marB="8945" anchor="ctr">
                    <a:lnL>
                      <a:noFill/>
                    </a:lnL>
                    <a:lnR>
                      <a:noFill/>
                    </a:lnR>
                    <a:lnT>
                      <a:noFill/>
                    </a:lnT>
                    <a:lnB>
                      <a:noFill/>
                    </a:lnB>
                  </a:tcPr>
                </a:tc>
                <a:tc>
                  <a:txBody>
                    <a:bodyPr/>
                    <a:lstStyle/>
                    <a:p>
                      <a:pPr algn="ctr"/>
                      <a:r>
                        <a:rPr lang="en-US" altLang="ja-JP" sz="1400" dirty="0"/>
                        <a:t>.00758</a:t>
                      </a:r>
                    </a:p>
                  </a:txBody>
                  <a:tcPr marL="17888" marR="17888" marT="8945" marB="8945" anchor="ctr">
                    <a:lnL>
                      <a:noFill/>
                    </a:lnL>
                    <a:lnR>
                      <a:noFill/>
                    </a:lnR>
                    <a:lnT>
                      <a:noFill/>
                    </a:lnT>
                    <a:lnB>
                      <a:noFill/>
                    </a:lnB>
                  </a:tcPr>
                </a:tc>
                <a:tc>
                  <a:txBody>
                    <a:bodyPr/>
                    <a:lstStyle/>
                    <a:p>
                      <a:pPr algn="ctr"/>
                      <a:r>
                        <a:rPr lang="en-US" altLang="ja-JP" sz="1400" dirty="0"/>
                        <a:t>.00736</a:t>
                      </a:r>
                    </a:p>
                  </a:txBody>
                  <a:tcPr marL="17888" marR="17888" marT="8945" marB="8945" anchor="ctr">
                    <a:lnL>
                      <a:noFill/>
                    </a:lnL>
                    <a:lnR>
                      <a:noFill/>
                    </a:lnR>
                    <a:lnT>
                      <a:noFill/>
                    </a:lnT>
                    <a:lnB>
                      <a:noFill/>
                    </a:lnB>
                  </a:tcPr>
                </a:tc>
                <a:tc>
                  <a:txBody>
                    <a:bodyPr/>
                    <a:lstStyle/>
                    <a:p>
                      <a:pPr algn="ctr"/>
                      <a:r>
                        <a:rPr lang="en-US" altLang="ja-JP" sz="1400" dirty="0"/>
                        <a:t>.00714</a:t>
                      </a:r>
                    </a:p>
                  </a:txBody>
                  <a:tcPr marL="17888" marR="17888" marT="8945" marB="8945" anchor="ctr">
                    <a:lnL>
                      <a:noFill/>
                    </a:lnL>
                    <a:lnR>
                      <a:noFill/>
                    </a:lnR>
                    <a:lnT>
                      <a:noFill/>
                    </a:lnT>
                    <a:lnB>
                      <a:noFill/>
                    </a:lnB>
                  </a:tcPr>
                </a:tc>
                <a:extLst>
                  <a:ext uri="{0D108BD9-81ED-4DB2-BD59-A6C34878D82A}">
                    <a16:rowId xmlns:a16="http://schemas.microsoft.com/office/drawing/2014/main" val="10028"/>
                  </a:ext>
                </a:extLst>
              </a:tr>
              <a:tr h="448364">
                <a:tc>
                  <a:txBody>
                    <a:bodyPr/>
                    <a:lstStyle/>
                    <a:p>
                      <a:r>
                        <a:rPr lang="en-US" altLang="ja-JP" sz="1400" dirty="0"/>
                        <a:t>2.7</a:t>
                      </a:r>
                    </a:p>
                  </a:txBody>
                  <a:tcPr marL="17888" marR="17888" marT="8945" marB="8945" anchor="ctr">
                    <a:lnL>
                      <a:noFill/>
                    </a:lnL>
                    <a:lnR>
                      <a:noFill/>
                    </a:lnR>
                    <a:lnT>
                      <a:noFill/>
                    </a:lnT>
                    <a:lnB>
                      <a:noFill/>
                    </a:lnB>
                  </a:tcPr>
                </a:tc>
                <a:tc>
                  <a:txBody>
                    <a:bodyPr/>
                    <a:lstStyle/>
                    <a:p>
                      <a:pPr algn="ctr"/>
                      <a:r>
                        <a:rPr lang="en-US" altLang="ja-JP" sz="1400" dirty="0"/>
                        <a:t>.00694</a:t>
                      </a:r>
                    </a:p>
                  </a:txBody>
                  <a:tcPr marL="17888" marR="17888" marT="8945" marB="8945" anchor="ctr">
                    <a:lnL>
                      <a:noFill/>
                    </a:lnL>
                    <a:lnR>
                      <a:noFill/>
                    </a:lnR>
                    <a:lnT>
                      <a:noFill/>
                    </a:lnT>
                    <a:lnB>
                      <a:noFill/>
                    </a:lnB>
                  </a:tcPr>
                </a:tc>
                <a:tc>
                  <a:txBody>
                    <a:bodyPr/>
                    <a:lstStyle/>
                    <a:p>
                      <a:pPr algn="ctr"/>
                      <a:r>
                        <a:rPr lang="en-US" altLang="ja-JP" sz="1400" dirty="0"/>
                        <a:t>.00672</a:t>
                      </a:r>
                    </a:p>
                  </a:txBody>
                  <a:tcPr marL="17888" marR="17888" marT="8945" marB="8945" anchor="ctr">
                    <a:lnL>
                      <a:noFill/>
                    </a:lnL>
                    <a:lnR>
                      <a:noFill/>
                    </a:lnR>
                    <a:lnT>
                      <a:noFill/>
                    </a:lnT>
                    <a:lnB>
                      <a:noFill/>
                    </a:lnB>
                  </a:tcPr>
                </a:tc>
                <a:tc>
                  <a:txBody>
                    <a:bodyPr/>
                    <a:lstStyle/>
                    <a:p>
                      <a:pPr algn="ctr"/>
                      <a:r>
                        <a:rPr lang="en-US" altLang="ja-JP" sz="1400" dirty="0"/>
                        <a:t>.00652</a:t>
                      </a:r>
                    </a:p>
                  </a:txBody>
                  <a:tcPr marL="17888" marR="17888" marT="8945" marB="8945" anchor="ctr">
                    <a:lnL>
                      <a:noFill/>
                    </a:lnL>
                    <a:lnR>
                      <a:noFill/>
                    </a:lnR>
                    <a:lnT>
                      <a:noFill/>
                    </a:lnT>
                    <a:lnB>
                      <a:noFill/>
                    </a:lnB>
                  </a:tcPr>
                </a:tc>
                <a:tc>
                  <a:txBody>
                    <a:bodyPr/>
                    <a:lstStyle/>
                    <a:p>
                      <a:pPr algn="ctr"/>
                      <a:r>
                        <a:rPr lang="en-US" altLang="ja-JP" sz="1400" dirty="0"/>
                        <a:t>.00634</a:t>
                      </a:r>
                    </a:p>
                  </a:txBody>
                  <a:tcPr marL="17888" marR="17888" marT="8945" marB="8945" anchor="ctr">
                    <a:lnL>
                      <a:noFill/>
                    </a:lnL>
                    <a:lnR>
                      <a:noFill/>
                    </a:lnR>
                    <a:lnT>
                      <a:noFill/>
                    </a:lnT>
                    <a:lnB>
                      <a:noFill/>
                    </a:lnB>
                  </a:tcPr>
                </a:tc>
                <a:tc>
                  <a:txBody>
                    <a:bodyPr/>
                    <a:lstStyle/>
                    <a:p>
                      <a:pPr algn="ctr"/>
                      <a:r>
                        <a:rPr lang="en-US" altLang="ja-JP" sz="1400" dirty="0"/>
                        <a:t>.00614</a:t>
                      </a:r>
                    </a:p>
                  </a:txBody>
                  <a:tcPr marL="17888" marR="17888" marT="8945" marB="8945" anchor="ctr">
                    <a:lnL>
                      <a:noFill/>
                    </a:lnL>
                    <a:lnR>
                      <a:noFill/>
                    </a:lnR>
                    <a:lnT>
                      <a:noFill/>
                    </a:lnT>
                    <a:lnB>
                      <a:noFill/>
                    </a:lnB>
                  </a:tcPr>
                </a:tc>
                <a:tc>
                  <a:txBody>
                    <a:bodyPr/>
                    <a:lstStyle/>
                    <a:p>
                      <a:pPr algn="ctr"/>
                      <a:r>
                        <a:rPr lang="en-US" altLang="ja-JP" sz="1400" dirty="0"/>
                        <a:t>.00596</a:t>
                      </a:r>
                    </a:p>
                  </a:txBody>
                  <a:tcPr marL="17888" marR="17888" marT="8945" marB="8945" anchor="ctr">
                    <a:lnL>
                      <a:noFill/>
                    </a:lnL>
                    <a:lnR>
                      <a:noFill/>
                    </a:lnR>
                    <a:lnT>
                      <a:noFill/>
                    </a:lnT>
                    <a:lnB>
                      <a:noFill/>
                    </a:lnB>
                  </a:tcPr>
                </a:tc>
                <a:tc>
                  <a:txBody>
                    <a:bodyPr/>
                    <a:lstStyle/>
                    <a:p>
                      <a:pPr algn="ctr"/>
                      <a:r>
                        <a:rPr lang="en-US" altLang="ja-JP" sz="1400" dirty="0"/>
                        <a:t>.00578</a:t>
                      </a:r>
                    </a:p>
                  </a:txBody>
                  <a:tcPr marL="17888" marR="17888" marT="8945" marB="8945" anchor="ctr">
                    <a:lnL>
                      <a:noFill/>
                    </a:lnL>
                    <a:lnR>
                      <a:noFill/>
                    </a:lnR>
                    <a:lnT>
                      <a:noFill/>
                    </a:lnT>
                    <a:lnB>
                      <a:noFill/>
                    </a:lnB>
                  </a:tcPr>
                </a:tc>
                <a:tc>
                  <a:txBody>
                    <a:bodyPr/>
                    <a:lstStyle/>
                    <a:p>
                      <a:pPr algn="ctr"/>
                      <a:r>
                        <a:rPr lang="en-US" altLang="ja-JP" sz="1400" dirty="0"/>
                        <a:t>.00560</a:t>
                      </a:r>
                    </a:p>
                  </a:txBody>
                  <a:tcPr marL="17888" marR="17888" marT="8945" marB="8945" anchor="ctr">
                    <a:lnL>
                      <a:noFill/>
                    </a:lnL>
                    <a:lnR>
                      <a:noFill/>
                    </a:lnR>
                    <a:lnT>
                      <a:noFill/>
                    </a:lnT>
                    <a:lnB>
                      <a:noFill/>
                    </a:lnB>
                  </a:tcPr>
                </a:tc>
                <a:tc>
                  <a:txBody>
                    <a:bodyPr/>
                    <a:lstStyle/>
                    <a:p>
                      <a:pPr algn="ctr"/>
                      <a:r>
                        <a:rPr lang="en-US" altLang="ja-JP" sz="1400" dirty="0"/>
                        <a:t>.00544</a:t>
                      </a:r>
                    </a:p>
                  </a:txBody>
                  <a:tcPr marL="17888" marR="17888" marT="8945" marB="8945" anchor="ctr">
                    <a:lnL>
                      <a:noFill/>
                    </a:lnL>
                    <a:lnR>
                      <a:noFill/>
                    </a:lnR>
                    <a:lnT>
                      <a:noFill/>
                    </a:lnT>
                    <a:lnB>
                      <a:noFill/>
                    </a:lnB>
                  </a:tcPr>
                </a:tc>
                <a:tc>
                  <a:txBody>
                    <a:bodyPr/>
                    <a:lstStyle/>
                    <a:p>
                      <a:pPr algn="ctr"/>
                      <a:r>
                        <a:rPr lang="en-US" altLang="ja-JP" sz="1400" dirty="0"/>
                        <a:t>.00528</a:t>
                      </a:r>
                    </a:p>
                  </a:txBody>
                  <a:tcPr marL="17888" marR="17888" marT="8945" marB="8945" anchor="ctr">
                    <a:lnL>
                      <a:noFill/>
                    </a:lnL>
                    <a:lnR>
                      <a:noFill/>
                    </a:lnR>
                    <a:lnT>
                      <a:noFill/>
                    </a:lnT>
                    <a:lnB>
                      <a:noFill/>
                    </a:lnB>
                  </a:tcPr>
                </a:tc>
                <a:extLst>
                  <a:ext uri="{0D108BD9-81ED-4DB2-BD59-A6C34878D82A}">
                    <a16:rowId xmlns:a16="http://schemas.microsoft.com/office/drawing/2014/main" val="10029"/>
                  </a:ext>
                </a:extLst>
              </a:tr>
              <a:tr h="448364">
                <a:tc>
                  <a:txBody>
                    <a:bodyPr/>
                    <a:lstStyle/>
                    <a:p>
                      <a:r>
                        <a:rPr lang="en-US" altLang="ja-JP" sz="1400" dirty="0"/>
                        <a:t>2.8</a:t>
                      </a:r>
                    </a:p>
                  </a:txBody>
                  <a:tcPr marL="17888" marR="17888" marT="8945" marB="8945" anchor="ctr">
                    <a:lnL>
                      <a:noFill/>
                    </a:lnL>
                    <a:lnR>
                      <a:noFill/>
                    </a:lnR>
                    <a:lnT>
                      <a:noFill/>
                    </a:lnT>
                    <a:lnB>
                      <a:noFill/>
                    </a:lnB>
                  </a:tcPr>
                </a:tc>
                <a:tc>
                  <a:txBody>
                    <a:bodyPr/>
                    <a:lstStyle/>
                    <a:p>
                      <a:pPr algn="ctr"/>
                      <a:r>
                        <a:rPr lang="en-US" altLang="ja-JP" sz="1400" dirty="0"/>
                        <a:t>.00510</a:t>
                      </a:r>
                    </a:p>
                  </a:txBody>
                  <a:tcPr marL="17888" marR="17888" marT="8945" marB="8945" anchor="ctr">
                    <a:lnL>
                      <a:noFill/>
                    </a:lnL>
                    <a:lnR>
                      <a:noFill/>
                    </a:lnR>
                    <a:lnT>
                      <a:noFill/>
                    </a:lnT>
                    <a:lnB>
                      <a:noFill/>
                    </a:lnB>
                  </a:tcPr>
                </a:tc>
                <a:tc>
                  <a:txBody>
                    <a:bodyPr/>
                    <a:lstStyle/>
                    <a:p>
                      <a:pPr algn="ctr"/>
                      <a:r>
                        <a:rPr lang="en-US" altLang="ja-JP" sz="1400" dirty="0"/>
                        <a:t>.00496</a:t>
                      </a:r>
                    </a:p>
                  </a:txBody>
                  <a:tcPr marL="17888" marR="17888" marT="8945" marB="8945" anchor="ctr">
                    <a:lnL>
                      <a:noFill/>
                    </a:lnL>
                    <a:lnR>
                      <a:noFill/>
                    </a:lnR>
                    <a:lnT>
                      <a:noFill/>
                    </a:lnT>
                    <a:lnB>
                      <a:noFill/>
                    </a:lnB>
                  </a:tcPr>
                </a:tc>
                <a:tc>
                  <a:txBody>
                    <a:bodyPr/>
                    <a:lstStyle/>
                    <a:p>
                      <a:pPr algn="ctr"/>
                      <a:r>
                        <a:rPr lang="en-US" altLang="ja-JP" sz="1400" dirty="0"/>
                        <a:t>.00480</a:t>
                      </a:r>
                    </a:p>
                  </a:txBody>
                  <a:tcPr marL="17888" marR="17888" marT="8945" marB="8945" anchor="ctr">
                    <a:lnL>
                      <a:noFill/>
                    </a:lnL>
                    <a:lnR>
                      <a:noFill/>
                    </a:lnR>
                    <a:lnT>
                      <a:noFill/>
                    </a:lnT>
                    <a:lnB>
                      <a:noFill/>
                    </a:lnB>
                  </a:tcPr>
                </a:tc>
                <a:tc>
                  <a:txBody>
                    <a:bodyPr/>
                    <a:lstStyle/>
                    <a:p>
                      <a:pPr algn="ctr"/>
                      <a:r>
                        <a:rPr lang="en-US" altLang="ja-JP" sz="1400" dirty="0"/>
                        <a:t>.00466</a:t>
                      </a:r>
                    </a:p>
                  </a:txBody>
                  <a:tcPr marL="17888" marR="17888" marT="8945" marB="8945" anchor="ctr">
                    <a:lnL>
                      <a:noFill/>
                    </a:lnL>
                    <a:lnR>
                      <a:noFill/>
                    </a:lnR>
                    <a:lnT>
                      <a:noFill/>
                    </a:lnT>
                    <a:lnB>
                      <a:noFill/>
                    </a:lnB>
                  </a:tcPr>
                </a:tc>
                <a:tc>
                  <a:txBody>
                    <a:bodyPr/>
                    <a:lstStyle/>
                    <a:p>
                      <a:pPr algn="ctr"/>
                      <a:r>
                        <a:rPr lang="en-US" altLang="ja-JP" sz="1400" dirty="0"/>
                        <a:t>.00452</a:t>
                      </a:r>
                    </a:p>
                  </a:txBody>
                  <a:tcPr marL="17888" marR="17888" marT="8945" marB="8945" anchor="ctr">
                    <a:lnL>
                      <a:noFill/>
                    </a:lnL>
                    <a:lnR>
                      <a:noFill/>
                    </a:lnR>
                    <a:lnT>
                      <a:noFill/>
                    </a:lnT>
                    <a:lnB>
                      <a:noFill/>
                    </a:lnB>
                  </a:tcPr>
                </a:tc>
                <a:tc>
                  <a:txBody>
                    <a:bodyPr/>
                    <a:lstStyle/>
                    <a:p>
                      <a:pPr algn="ctr"/>
                      <a:r>
                        <a:rPr lang="en-US" altLang="ja-JP" sz="1400" dirty="0"/>
                        <a:t>.00438</a:t>
                      </a:r>
                    </a:p>
                  </a:txBody>
                  <a:tcPr marL="17888" marR="17888" marT="8945" marB="8945" anchor="ctr">
                    <a:lnL>
                      <a:noFill/>
                    </a:lnL>
                    <a:lnR>
                      <a:noFill/>
                    </a:lnR>
                    <a:lnT>
                      <a:noFill/>
                    </a:lnT>
                    <a:lnB>
                      <a:noFill/>
                    </a:lnB>
                  </a:tcPr>
                </a:tc>
                <a:tc>
                  <a:txBody>
                    <a:bodyPr/>
                    <a:lstStyle/>
                    <a:p>
                      <a:pPr algn="ctr"/>
                      <a:r>
                        <a:rPr lang="en-US" altLang="ja-JP" sz="1400" dirty="0"/>
                        <a:t>.00424</a:t>
                      </a:r>
                    </a:p>
                  </a:txBody>
                  <a:tcPr marL="17888" marR="17888" marT="8945" marB="8945" anchor="ctr">
                    <a:lnL>
                      <a:noFill/>
                    </a:lnL>
                    <a:lnR>
                      <a:noFill/>
                    </a:lnR>
                    <a:lnT>
                      <a:noFill/>
                    </a:lnT>
                    <a:lnB>
                      <a:noFill/>
                    </a:lnB>
                  </a:tcPr>
                </a:tc>
                <a:tc>
                  <a:txBody>
                    <a:bodyPr/>
                    <a:lstStyle/>
                    <a:p>
                      <a:pPr algn="ctr"/>
                      <a:r>
                        <a:rPr lang="en-US" altLang="ja-JP" sz="1400" dirty="0"/>
                        <a:t>.00410</a:t>
                      </a:r>
                    </a:p>
                  </a:txBody>
                  <a:tcPr marL="17888" marR="17888" marT="8945" marB="8945" anchor="ctr">
                    <a:lnL>
                      <a:noFill/>
                    </a:lnL>
                    <a:lnR>
                      <a:noFill/>
                    </a:lnR>
                    <a:lnT>
                      <a:noFill/>
                    </a:lnT>
                    <a:lnB>
                      <a:noFill/>
                    </a:lnB>
                  </a:tcPr>
                </a:tc>
                <a:tc>
                  <a:txBody>
                    <a:bodyPr/>
                    <a:lstStyle/>
                    <a:p>
                      <a:pPr algn="ctr"/>
                      <a:r>
                        <a:rPr lang="en-US" altLang="ja-JP" sz="1400" dirty="0"/>
                        <a:t>.00398</a:t>
                      </a:r>
                    </a:p>
                  </a:txBody>
                  <a:tcPr marL="17888" marR="17888" marT="8945" marB="8945" anchor="ctr">
                    <a:lnL>
                      <a:noFill/>
                    </a:lnL>
                    <a:lnR>
                      <a:noFill/>
                    </a:lnR>
                    <a:lnT>
                      <a:noFill/>
                    </a:lnT>
                    <a:lnB>
                      <a:noFill/>
                    </a:lnB>
                  </a:tcPr>
                </a:tc>
                <a:tc>
                  <a:txBody>
                    <a:bodyPr/>
                    <a:lstStyle/>
                    <a:p>
                      <a:pPr algn="ctr"/>
                      <a:r>
                        <a:rPr lang="en-US" altLang="ja-JP" sz="1400" dirty="0"/>
                        <a:t>.00386</a:t>
                      </a:r>
                    </a:p>
                  </a:txBody>
                  <a:tcPr marL="17888" marR="17888" marT="8945" marB="8945" anchor="ctr">
                    <a:lnL>
                      <a:noFill/>
                    </a:lnL>
                    <a:lnR>
                      <a:noFill/>
                    </a:lnR>
                    <a:lnT>
                      <a:noFill/>
                    </a:lnT>
                    <a:lnB>
                      <a:noFill/>
                    </a:lnB>
                  </a:tcPr>
                </a:tc>
                <a:extLst>
                  <a:ext uri="{0D108BD9-81ED-4DB2-BD59-A6C34878D82A}">
                    <a16:rowId xmlns:a16="http://schemas.microsoft.com/office/drawing/2014/main" val="10030"/>
                  </a:ext>
                </a:extLst>
              </a:tr>
              <a:tr h="448364">
                <a:tc>
                  <a:txBody>
                    <a:bodyPr/>
                    <a:lstStyle/>
                    <a:p>
                      <a:r>
                        <a:rPr lang="en-US" altLang="ja-JP" sz="1400" dirty="0"/>
                        <a:t>2.9</a:t>
                      </a:r>
                    </a:p>
                  </a:txBody>
                  <a:tcPr marL="17888" marR="17888" marT="8945" marB="8945" anchor="ctr">
                    <a:lnL>
                      <a:noFill/>
                    </a:lnL>
                    <a:lnR>
                      <a:noFill/>
                    </a:lnR>
                    <a:lnT>
                      <a:noFill/>
                    </a:lnT>
                    <a:lnB>
                      <a:noFill/>
                    </a:lnB>
                  </a:tcPr>
                </a:tc>
                <a:tc>
                  <a:txBody>
                    <a:bodyPr/>
                    <a:lstStyle/>
                    <a:p>
                      <a:pPr algn="ctr"/>
                      <a:r>
                        <a:rPr lang="en-US" altLang="ja-JP" sz="1400" dirty="0"/>
                        <a:t>.00374</a:t>
                      </a:r>
                    </a:p>
                  </a:txBody>
                  <a:tcPr marL="17888" marR="17888" marT="8945" marB="8945" anchor="ctr">
                    <a:lnL>
                      <a:noFill/>
                    </a:lnL>
                    <a:lnR>
                      <a:noFill/>
                    </a:lnR>
                    <a:lnT>
                      <a:noFill/>
                    </a:lnT>
                    <a:lnB>
                      <a:noFill/>
                    </a:lnB>
                  </a:tcPr>
                </a:tc>
                <a:tc>
                  <a:txBody>
                    <a:bodyPr/>
                    <a:lstStyle/>
                    <a:p>
                      <a:pPr algn="ctr"/>
                      <a:r>
                        <a:rPr lang="en-US" altLang="ja-JP" sz="1400" dirty="0"/>
                        <a:t>.00362</a:t>
                      </a:r>
                    </a:p>
                  </a:txBody>
                  <a:tcPr marL="17888" marR="17888" marT="8945" marB="8945" anchor="ctr">
                    <a:lnL>
                      <a:noFill/>
                    </a:lnL>
                    <a:lnR>
                      <a:noFill/>
                    </a:lnR>
                    <a:lnT>
                      <a:noFill/>
                    </a:lnT>
                    <a:lnB>
                      <a:noFill/>
                    </a:lnB>
                  </a:tcPr>
                </a:tc>
                <a:tc>
                  <a:txBody>
                    <a:bodyPr/>
                    <a:lstStyle/>
                    <a:p>
                      <a:pPr algn="ctr"/>
                      <a:r>
                        <a:rPr lang="en-US" altLang="ja-JP" sz="1400" dirty="0"/>
                        <a:t>.00350</a:t>
                      </a:r>
                    </a:p>
                  </a:txBody>
                  <a:tcPr marL="17888" marR="17888" marT="8945" marB="8945" anchor="ctr">
                    <a:lnL>
                      <a:noFill/>
                    </a:lnL>
                    <a:lnR>
                      <a:noFill/>
                    </a:lnR>
                    <a:lnT>
                      <a:noFill/>
                    </a:lnT>
                    <a:lnB>
                      <a:noFill/>
                    </a:lnB>
                  </a:tcPr>
                </a:tc>
                <a:tc>
                  <a:txBody>
                    <a:bodyPr/>
                    <a:lstStyle/>
                    <a:p>
                      <a:pPr algn="ctr"/>
                      <a:r>
                        <a:rPr lang="en-US" altLang="ja-JP" sz="1400" dirty="0"/>
                        <a:t>.00338</a:t>
                      </a:r>
                    </a:p>
                  </a:txBody>
                  <a:tcPr marL="17888" marR="17888" marT="8945" marB="8945" anchor="ctr">
                    <a:lnL>
                      <a:noFill/>
                    </a:lnL>
                    <a:lnR>
                      <a:noFill/>
                    </a:lnR>
                    <a:lnT>
                      <a:noFill/>
                    </a:lnT>
                    <a:lnB>
                      <a:noFill/>
                    </a:lnB>
                  </a:tcPr>
                </a:tc>
                <a:tc>
                  <a:txBody>
                    <a:bodyPr/>
                    <a:lstStyle/>
                    <a:p>
                      <a:pPr algn="ctr"/>
                      <a:r>
                        <a:rPr lang="en-US" altLang="ja-JP" sz="1400" dirty="0"/>
                        <a:t>.00328</a:t>
                      </a:r>
                    </a:p>
                  </a:txBody>
                  <a:tcPr marL="17888" marR="17888" marT="8945" marB="8945" anchor="ctr">
                    <a:lnL>
                      <a:noFill/>
                    </a:lnL>
                    <a:lnR>
                      <a:noFill/>
                    </a:lnR>
                    <a:lnT>
                      <a:noFill/>
                    </a:lnT>
                    <a:lnB>
                      <a:noFill/>
                    </a:lnB>
                  </a:tcPr>
                </a:tc>
                <a:tc>
                  <a:txBody>
                    <a:bodyPr/>
                    <a:lstStyle/>
                    <a:p>
                      <a:pPr algn="ctr"/>
                      <a:r>
                        <a:rPr lang="en-US" altLang="ja-JP" sz="1400" dirty="0"/>
                        <a:t>.00318</a:t>
                      </a:r>
                    </a:p>
                  </a:txBody>
                  <a:tcPr marL="17888" marR="17888" marT="8945" marB="8945" anchor="ctr">
                    <a:lnL>
                      <a:noFill/>
                    </a:lnL>
                    <a:lnR>
                      <a:noFill/>
                    </a:lnR>
                    <a:lnT>
                      <a:noFill/>
                    </a:lnT>
                    <a:lnB>
                      <a:noFill/>
                    </a:lnB>
                  </a:tcPr>
                </a:tc>
                <a:tc>
                  <a:txBody>
                    <a:bodyPr/>
                    <a:lstStyle/>
                    <a:p>
                      <a:pPr algn="ctr"/>
                      <a:r>
                        <a:rPr lang="en-US" altLang="ja-JP" sz="1400" dirty="0"/>
                        <a:t>.00308</a:t>
                      </a:r>
                    </a:p>
                  </a:txBody>
                  <a:tcPr marL="17888" marR="17888" marT="8945" marB="8945" anchor="ctr">
                    <a:lnL>
                      <a:noFill/>
                    </a:lnL>
                    <a:lnR>
                      <a:noFill/>
                    </a:lnR>
                    <a:lnT>
                      <a:noFill/>
                    </a:lnT>
                    <a:lnB>
                      <a:noFill/>
                    </a:lnB>
                  </a:tcPr>
                </a:tc>
                <a:tc>
                  <a:txBody>
                    <a:bodyPr/>
                    <a:lstStyle/>
                    <a:p>
                      <a:pPr algn="ctr"/>
                      <a:r>
                        <a:rPr lang="en-US" altLang="ja-JP" sz="1400" dirty="0"/>
                        <a:t>.00298</a:t>
                      </a:r>
                    </a:p>
                  </a:txBody>
                  <a:tcPr marL="17888" marR="17888" marT="8945" marB="8945" anchor="ctr">
                    <a:lnL>
                      <a:noFill/>
                    </a:lnL>
                    <a:lnR>
                      <a:noFill/>
                    </a:lnR>
                    <a:lnT>
                      <a:noFill/>
                    </a:lnT>
                    <a:lnB>
                      <a:noFill/>
                    </a:lnB>
                  </a:tcPr>
                </a:tc>
                <a:tc>
                  <a:txBody>
                    <a:bodyPr/>
                    <a:lstStyle/>
                    <a:p>
                      <a:pPr algn="ctr"/>
                      <a:r>
                        <a:rPr lang="en-US" altLang="ja-JP" sz="1400" dirty="0"/>
                        <a:t>.00288</a:t>
                      </a:r>
                    </a:p>
                  </a:txBody>
                  <a:tcPr marL="17888" marR="17888" marT="8945" marB="8945" anchor="ctr">
                    <a:lnL>
                      <a:noFill/>
                    </a:lnL>
                    <a:lnR>
                      <a:noFill/>
                    </a:lnR>
                    <a:lnT>
                      <a:noFill/>
                    </a:lnT>
                    <a:lnB>
                      <a:noFill/>
                    </a:lnB>
                  </a:tcPr>
                </a:tc>
                <a:tc>
                  <a:txBody>
                    <a:bodyPr/>
                    <a:lstStyle/>
                    <a:p>
                      <a:pPr algn="ctr"/>
                      <a:r>
                        <a:rPr lang="en-US" altLang="ja-JP" sz="1400" dirty="0"/>
                        <a:t>.00278</a:t>
                      </a:r>
                    </a:p>
                  </a:txBody>
                  <a:tcPr marL="17888" marR="17888" marT="8945" marB="8945" anchor="ctr">
                    <a:lnL>
                      <a:noFill/>
                    </a:lnL>
                    <a:lnR>
                      <a:noFill/>
                    </a:lnR>
                    <a:lnT>
                      <a:noFill/>
                    </a:lnT>
                    <a:lnB>
                      <a:noFill/>
                    </a:lnB>
                  </a:tcPr>
                </a:tc>
                <a:extLst>
                  <a:ext uri="{0D108BD9-81ED-4DB2-BD59-A6C34878D82A}">
                    <a16:rowId xmlns:a16="http://schemas.microsoft.com/office/drawing/2014/main" val="10031"/>
                  </a:ext>
                </a:extLst>
              </a:tr>
              <a:tr h="448364">
                <a:tc>
                  <a:txBody>
                    <a:bodyPr/>
                    <a:lstStyle/>
                    <a:p>
                      <a:r>
                        <a:rPr lang="en-US" altLang="ja-JP" sz="1400" dirty="0"/>
                        <a:t>3.0</a:t>
                      </a:r>
                    </a:p>
                  </a:txBody>
                  <a:tcPr marL="17888" marR="17888" marT="8945" marB="8945" anchor="ctr">
                    <a:lnL>
                      <a:noFill/>
                    </a:lnL>
                    <a:lnR>
                      <a:noFill/>
                    </a:lnR>
                    <a:lnT>
                      <a:noFill/>
                    </a:lnT>
                    <a:lnB>
                      <a:noFill/>
                    </a:lnB>
                  </a:tcPr>
                </a:tc>
                <a:tc>
                  <a:txBody>
                    <a:bodyPr/>
                    <a:lstStyle/>
                    <a:p>
                      <a:pPr algn="ctr"/>
                      <a:r>
                        <a:rPr lang="en-US" altLang="ja-JP" sz="1400" dirty="0"/>
                        <a:t>.00270</a:t>
                      </a:r>
                    </a:p>
                  </a:txBody>
                  <a:tcPr marL="17888" marR="17888" marT="8945" marB="8945" anchor="ctr">
                    <a:lnL>
                      <a:noFill/>
                    </a:lnL>
                    <a:lnR>
                      <a:noFill/>
                    </a:lnR>
                    <a:lnT>
                      <a:noFill/>
                    </a:lnT>
                    <a:lnB>
                      <a:noFill/>
                    </a:lnB>
                  </a:tcPr>
                </a:tc>
                <a:tc>
                  <a:txBody>
                    <a:bodyPr/>
                    <a:lstStyle/>
                    <a:p>
                      <a:pPr algn="ctr"/>
                      <a:r>
                        <a:rPr lang="en-US" altLang="ja-JP" sz="1400" dirty="0"/>
                        <a:t>.00262</a:t>
                      </a:r>
                    </a:p>
                  </a:txBody>
                  <a:tcPr marL="17888" marR="17888" marT="8945" marB="8945" anchor="ctr">
                    <a:lnL>
                      <a:noFill/>
                    </a:lnL>
                    <a:lnR>
                      <a:noFill/>
                    </a:lnR>
                    <a:lnT>
                      <a:noFill/>
                    </a:lnT>
                    <a:lnB>
                      <a:noFill/>
                    </a:lnB>
                  </a:tcPr>
                </a:tc>
                <a:tc>
                  <a:txBody>
                    <a:bodyPr/>
                    <a:lstStyle/>
                    <a:p>
                      <a:pPr algn="ctr"/>
                      <a:r>
                        <a:rPr lang="en-US" altLang="ja-JP" sz="1400" dirty="0"/>
                        <a:t>.00252</a:t>
                      </a:r>
                    </a:p>
                  </a:txBody>
                  <a:tcPr marL="17888" marR="17888" marT="8945" marB="8945" anchor="ctr">
                    <a:lnL>
                      <a:noFill/>
                    </a:lnL>
                    <a:lnR>
                      <a:noFill/>
                    </a:lnR>
                    <a:lnT>
                      <a:noFill/>
                    </a:lnT>
                    <a:lnB>
                      <a:noFill/>
                    </a:lnB>
                  </a:tcPr>
                </a:tc>
                <a:tc>
                  <a:txBody>
                    <a:bodyPr/>
                    <a:lstStyle/>
                    <a:p>
                      <a:pPr algn="ctr"/>
                      <a:r>
                        <a:rPr lang="en-US" altLang="ja-JP" sz="1400" dirty="0"/>
                        <a:t>.00244</a:t>
                      </a:r>
                    </a:p>
                  </a:txBody>
                  <a:tcPr marL="17888" marR="17888" marT="8945" marB="8945" anchor="ctr">
                    <a:lnL>
                      <a:noFill/>
                    </a:lnL>
                    <a:lnR>
                      <a:noFill/>
                    </a:lnR>
                    <a:lnT>
                      <a:noFill/>
                    </a:lnT>
                    <a:lnB>
                      <a:noFill/>
                    </a:lnB>
                  </a:tcPr>
                </a:tc>
                <a:tc>
                  <a:txBody>
                    <a:bodyPr/>
                    <a:lstStyle/>
                    <a:p>
                      <a:pPr algn="ctr"/>
                      <a:r>
                        <a:rPr lang="en-US" altLang="ja-JP" sz="1400" dirty="0"/>
                        <a:t>.00236</a:t>
                      </a:r>
                    </a:p>
                  </a:txBody>
                  <a:tcPr marL="17888" marR="17888" marT="8945" marB="8945" anchor="ctr">
                    <a:lnL>
                      <a:noFill/>
                    </a:lnL>
                    <a:lnR>
                      <a:noFill/>
                    </a:lnR>
                    <a:lnT>
                      <a:noFill/>
                    </a:lnT>
                    <a:lnB>
                      <a:noFill/>
                    </a:lnB>
                  </a:tcPr>
                </a:tc>
                <a:tc>
                  <a:txBody>
                    <a:bodyPr/>
                    <a:lstStyle/>
                    <a:p>
                      <a:pPr algn="ctr"/>
                      <a:r>
                        <a:rPr lang="en-US" altLang="ja-JP" sz="1400" dirty="0"/>
                        <a:t>.00228</a:t>
                      </a:r>
                    </a:p>
                  </a:txBody>
                  <a:tcPr marL="17888" marR="17888" marT="8945" marB="8945" anchor="ctr">
                    <a:lnL>
                      <a:noFill/>
                    </a:lnL>
                    <a:lnR>
                      <a:noFill/>
                    </a:lnR>
                    <a:lnT>
                      <a:noFill/>
                    </a:lnT>
                    <a:lnB>
                      <a:noFill/>
                    </a:lnB>
                  </a:tcPr>
                </a:tc>
                <a:tc>
                  <a:txBody>
                    <a:bodyPr/>
                    <a:lstStyle/>
                    <a:p>
                      <a:pPr algn="ctr"/>
                      <a:r>
                        <a:rPr lang="en-US" altLang="ja-JP" sz="1400" dirty="0"/>
                        <a:t>.00222</a:t>
                      </a:r>
                    </a:p>
                  </a:txBody>
                  <a:tcPr marL="17888" marR="17888" marT="8945" marB="8945" anchor="ctr">
                    <a:lnL>
                      <a:noFill/>
                    </a:lnL>
                    <a:lnR>
                      <a:noFill/>
                    </a:lnR>
                    <a:lnT>
                      <a:noFill/>
                    </a:lnT>
                    <a:lnB>
                      <a:noFill/>
                    </a:lnB>
                  </a:tcPr>
                </a:tc>
                <a:tc>
                  <a:txBody>
                    <a:bodyPr/>
                    <a:lstStyle/>
                    <a:p>
                      <a:pPr algn="ctr"/>
                      <a:r>
                        <a:rPr lang="en-US" altLang="ja-JP" sz="1400" dirty="0"/>
                        <a:t>.00214</a:t>
                      </a:r>
                    </a:p>
                  </a:txBody>
                  <a:tcPr marL="17888" marR="17888" marT="8945" marB="8945" anchor="ctr">
                    <a:lnL>
                      <a:noFill/>
                    </a:lnL>
                    <a:lnR>
                      <a:noFill/>
                    </a:lnR>
                    <a:lnT>
                      <a:noFill/>
                    </a:lnT>
                    <a:lnB>
                      <a:noFill/>
                    </a:lnB>
                  </a:tcPr>
                </a:tc>
                <a:tc>
                  <a:txBody>
                    <a:bodyPr/>
                    <a:lstStyle/>
                    <a:p>
                      <a:pPr algn="ctr"/>
                      <a:r>
                        <a:rPr lang="en-US" altLang="ja-JP" sz="1400" dirty="0"/>
                        <a:t>.00206</a:t>
                      </a:r>
                    </a:p>
                  </a:txBody>
                  <a:tcPr marL="17888" marR="17888" marT="8945" marB="8945" anchor="ctr">
                    <a:lnL>
                      <a:noFill/>
                    </a:lnL>
                    <a:lnR>
                      <a:noFill/>
                    </a:lnR>
                    <a:lnT>
                      <a:noFill/>
                    </a:lnT>
                    <a:lnB>
                      <a:noFill/>
                    </a:lnB>
                  </a:tcPr>
                </a:tc>
                <a:tc>
                  <a:txBody>
                    <a:bodyPr/>
                    <a:lstStyle/>
                    <a:p>
                      <a:pPr algn="ctr"/>
                      <a:r>
                        <a:rPr lang="en-US" altLang="ja-JP" sz="1400" dirty="0"/>
                        <a:t>.00200</a:t>
                      </a:r>
                    </a:p>
                  </a:txBody>
                  <a:tcPr marL="17888" marR="17888" marT="8945" marB="8945" anchor="ctr">
                    <a:lnL>
                      <a:noFill/>
                    </a:lnL>
                    <a:lnR>
                      <a:noFill/>
                    </a:lnR>
                    <a:lnT>
                      <a:noFill/>
                    </a:lnT>
                    <a:lnB>
                      <a:noFill/>
                    </a:lnB>
                  </a:tcPr>
                </a:tc>
                <a:extLst>
                  <a:ext uri="{0D108BD9-81ED-4DB2-BD59-A6C34878D82A}">
                    <a16:rowId xmlns:a16="http://schemas.microsoft.com/office/drawing/2014/main" val="10032"/>
                  </a:ext>
                </a:extLst>
              </a:tr>
              <a:tr h="448364">
                <a:tc>
                  <a:txBody>
                    <a:bodyPr/>
                    <a:lstStyle/>
                    <a:p>
                      <a:r>
                        <a:rPr lang="en-US" altLang="ja-JP" sz="1400" dirty="0"/>
                        <a:t>3.1</a:t>
                      </a:r>
                    </a:p>
                  </a:txBody>
                  <a:tcPr marL="17888" marR="17888" marT="8945" marB="8945" anchor="ctr">
                    <a:lnL>
                      <a:noFill/>
                    </a:lnL>
                    <a:lnR>
                      <a:noFill/>
                    </a:lnR>
                    <a:lnT>
                      <a:noFill/>
                    </a:lnT>
                    <a:lnB>
                      <a:noFill/>
                    </a:lnB>
                  </a:tcPr>
                </a:tc>
                <a:tc>
                  <a:txBody>
                    <a:bodyPr/>
                    <a:lstStyle/>
                    <a:p>
                      <a:pPr algn="ctr"/>
                      <a:r>
                        <a:rPr lang="en-US" altLang="ja-JP" sz="1400" dirty="0"/>
                        <a:t>.00194</a:t>
                      </a:r>
                    </a:p>
                  </a:txBody>
                  <a:tcPr marL="17888" marR="17888" marT="8945" marB="8945" anchor="ctr">
                    <a:lnL>
                      <a:noFill/>
                    </a:lnL>
                    <a:lnR>
                      <a:noFill/>
                    </a:lnR>
                    <a:lnT>
                      <a:noFill/>
                    </a:lnT>
                    <a:lnB>
                      <a:noFill/>
                    </a:lnB>
                  </a:tcPr>
                </a:tc>
                <a:tc>
                  <a:txBody>
                    <a:bodyPr/>
                    <a:lstStyle/>
                    <a:p>
                      <a:pPr algn="ctr"/>
                      <a:r>
                        <a:rPr lang="en-US" altLang="ja-JP" sz="1400" dirty="0"/>
                        <a:t>.00188</a:t>
                      </a:r>
                    </a:p>
                  </a:txBody>
                  <a:tcPr marL="17888" marR="17888" marT="8945" marB="8945" anchor="ctr">
                    <a:lnL>
                      <a:noFill/>
                    </a:lnL>
                    <a:lnR>
                      <a:noFill/>
                    </a:lnR>
                    <a:lnT>
                      <a:noFill/>
                    </a:lnT>
                    <a:lnB>
                      <a:noFill/>
                    </a:lnB>
                  </a:tcPr>
                </a:tc>
                <a:tc>
                  <a:txBody>
                    <a:bodyPr/>
                    <a:lstStyle/>
                    <a:p>
                      <a:pPr algn="ctr"/>
                      <a:r>
                        <a:rPr lang="en-US" altLang="ja-JP" sz="1400" dirty="0"/>
                        <a:t>.00180</a:t>
                      </a:r>
                    </a:p>
                  </a:txBody>
                  <a:tcPr marL="17888" marR="17888" marT="8945" marB="8945" anchor="ctr">
                    <a:lnL>
                      <a:noFill/>
                    </a:lnL>
                    <a:lnR>
                      <a:noFill/>
                    </a:lnR>
                    <a:lnT>
                      <a:noFill/>
                    </a:lnT>
                    <a:lnB>
                      <a:noFill/>
                    </a:lnB>
                  </a:tcPr>
                </a:tc>
                <a:tc>
                  <a:txBody>
                    <a:bodyPr/>
                    <a:lstStyle/>
                    <a:p>
                      <a:pPr algn="ctr"/>
                      <a:r>
                        <a:rPr lang="en-US" altLang="ja-JP" sz="1400" dirty="0"/>
                        <a:t>.00174</a:t>
                      </a:r>
                    </a:p>
                  </a:txBody>
                  <a:tcPr marL="17888" marR="17888" marT="8945" marB="8945" anchor="ctr">
                    <a:lnL>
                      <a:noFill/>
                    </a:lnL>
                    <a:lnR>
                      <a:noFill/>
                    </a:lnR>
                    <a:lnT>
                      <a:noFill/>
                    </a:lnT>
                    <a:lnB>
                      <a:noFill/>
                    </a:lnB>
                  </a:tcPr>
                </a:tc>
                <a:tc>
                  <a:txBody>
                    <a:bodyPr/>
                    <a:lstStyle/>
                    <a:p>
                      <a:pPr algn="ctr"/>
                      <a:r>
                        <a:rPr lang="en-US" altLang="ja-JP" sz="1400" dirty="0"/>
                        <a:t>.00168</a:t>
                      </a:r>
                    </a:p>
                  </a:txBody>
                  <a:tcPr marL="17888" marR="17888" marT="8945" marB="8945" anchor="ctr">
                    <a:lnL>
                      <a:noFill/>
                    </a:lnL>
                    <a:lnR>
                      <a:noFill/>
                    </a:lnR>
                    <a:lnT>
                      <a:noFill/>
                    </a:lnT>
                    <a:lnB>
                      <a:noFill/>
                    </a:lnB>
                  </a:tcPr>
                </a:tc>
                <a:tc>
                  <a:txBody>
                    <a:bodyPr/>
                    <a:lstStyle/>
                    <a:p>
                      <a:pPr algn="ctr"/>
                      <a:r>
                        <a:rPr lang="en-US" altLang="ja-JP" sz="1400" dirty="0"/>
                        <a:t>.00164</a:t>
                      </a:r>
                    </a:p>
                  </a:txBody>
                  <a:tcPr marL="17888" marR="17888" marT="8945" marB="8945" anchor="ctr">
                    <a:lnL>
                      <a:noFill/>
                    </a:lnL>
                    <a:lnR>
                      <a:noFill/>
                    </a:lnR>
                    <a:lnT>
                      <a:noFill/>
                    </a:lnT>
                    <a:lnB>
                      <a:noFill/>
                    </a:lnB>
                  </a:tcPr>
                </a:tc>
                <a:tc>
                  <a:txBody>
                    <a:bodyPr/>
                    <a:lstStyle/>
                    <a:p>
                      <a:pPr algn="ctr"/>
                      <a:r>
                        <a:rPr lang="en-US" altLang="ja-JP" sz="1400" dirty="0"/>
                        <a:t>.00158</a:t>
                      </a:r>
                    </a:p>
                  </a:txBody>
                  <a:tcPr marL="17888" marR="17888" marT="8945" marB="8945" anchor="ctr">
                    <a:lnL>
                      <a:noFill/>
                    </a:lnL>
                    <a:lnR>
                      <a:noFill/>
                    </a:lnR>
                    <a:lnT>
                      <a:noFill/>
                    </a:lnT>
                    <a:lnB>
                      <a:noFill/>
                    </a:lnB>
                  </a:tcPr>
                </a:tc>
                <a:tc>
                  <a:txBody>
                    <a:bodyPr/>
                    <a:lstStyle/>
                    <a:p>
                      <a:pPr algn="ctr"/>
                      <a:r>
                        <a:rPr lang="en-US" altLang="ja-JP" sz="1400" dirty="0"/>
                        <a:t>.00152</a:t>
                      </a:r>
                    </a:p>
                  </a:txBody>
                  <a:tcPr marL="17888" marR="17888" marT="8945" marB="8945" anchor="ctr">
                    <a:lnL>
                      <a:noFill/>
                    </a:lnL>
                    <a:lnR>
                      <a:noFill/>
                    </a:lnR>
                    <a:lnT>
                      <a:noFill/>
                    </a:lnT>
                    <a:lnB>
                      <a:noFill/>
                    </a:lnB>
                  </a:tcPr>
                </a:tc>
                <a:tc>
                  <a:txBody>
                    <a:bodyPr/>
                    <a:lstStyle/>
                    <a:p>
                      <a:pPr algn="ctr"/>
                      <a:r>
                        <a:rPr lang="en-US" altLang="ja-JP" sz="1400" dirty="0"/>
                        <a:t>.00148</a:t>
                      </a:r>
                    </a:p>
                  </a:txBody>
                  <a:tcPr marL="17888" marR="17888" marT="8945" marB="8945" anchor="ctr">
                    <a:lnL>
                      <a:noFill/>
                    </a:lnL>
                    <a:lnR>
                      <a:noFill/>
                    </a:lnR>
                    <a:lnT>
                      <a:noFill/>
                    </a:lnT>
                    <a:lnB>
                      <a:noFill/>
                    </a:lnB>
                  </a:tcPr>
                </a:tc>
                <a:tc>
                  <a:txBody>
                    <a:bodyPr/>
                    <a:lstStyle/>
                    <a:p>
                      <a:pPr algn="ctr"/>
                      <a:r>
                        <a:rPr lang="en-US" altLang="ja-JP" sz="1400" dirty="0"/>
                        <a:t>.00142</a:t>
                      </a:r>
                    </a:p>
                  </a:txBody>
                  <a:tcPr marL="17888" marR="17888" marT="8945" marB="8945" anchor="ctr">
                    <a:lnL>
                      <a:noFill/>
                    </a:lnL>
                    <a:lnR>
                      <a:noFill/>
                    </a:lnR>
                    <a:lnT>
                      <a:noFill/>
                    </a:lnT>
                    <a:lnB>
                      <a:noFill/>
                    </a:lnB>
                  </a:tcPr>
                </a:tc>
                <a:extLst>
                  <a:ext uri="{0D108BD9-81ED-4DB2-BD59-A6C34878D82A}">
                    <a16:rowId xmlns:a16="http://schemas.microsoft.com/office/drawing/2014/main" val="10033"/>
                  </a:ext>
                </a:extLst>
              </a:tr>
              <a:tr h="448364">
                <a:tc>
                  <a:txBody>
                    <a:bodyPr/>
                    <a:lstStyle/>
                    <a:p>
                      <a:r>
                        <a:rPr lang="en-US" altLang="ja-JP" sz="1400" dirty="0"/>
                        <a:t>3.2</a:t>
                      </a:r>
                    </a:p>
                  </a:txBody>
                  <a:tcPr marL="17888" marR="17888" marT="8945" marB="8945" anchor="ctr">
                    <a:lnL>
                      <a:noFill/>
                    </a:lnL>
                    <a:lnR>
                      <a:noFill/>
                    </a:lnR>
                    <a:lnT>
                      <a:noFill/>
                    </a:lnT>
                    <a:lnB>
                      <a:noFill/>
                    </a:lnB>
                  </a:tcPr>
                </a:tc>
                <a:tc>
                  <a:txBody>
                    <a:bodyPr/>
                    <a:lstStyle/>
                    <a:p>
                      <a:pPr algn="ctr"/>
                      <a:r>
                        <a:rPr lang="en-US" altLang="ja-JP" sz="1400" dirty="0"/>
                        <a:t>.00138</a:t>
                      </a:r>
                    </a:p>
                  </a:txBody>
                  <a:tcPr marL="17888" marR="17888" marT="8945" marB="8945" anchor="ctr">
                    <a:lnL>
                      <a:noFill/>
                    </a:lnL>
                    <a:lnR>
                      <a:noFill/>
                    </a:lnR>
                    <a:lnT>
                      <a:noFill/>
                    </a:lnT>
                    <a:lnB>
                      <a:noFill/>
                    </a:lnB>
                  </a:tcPr>
                </a:tc>
                <a:tc>
                  <a:txBody>
                    <a:bodyPr/>
                    <a:lstStyle/>
                    <a:p>
                      <a:pPr algn="ctr"/>
                      <a:r>
                        <a:rPr lang="en-US" altLang="ja-JP" sz="1400" dirty="0"/>
                        <a:t>.00132</a:t>
                      </a:r>
                    </a:p>
                  </a:txBody>
                  <a:tcPr marL="17888" marR="17888" marT="8945" marB="8945" anchor="ctr">
                    <a:lnL>
                      <a:noFill/>
                    </a:lnL>
                    <a:lnR>
                      <a:noFill/>
                    </a:lnR>
                    <a:lnT>
                      <a:noFill/>
                    </a:lnT>
                    <a:lnB>
                      <a:noFill/>
                    </a:lnB>
                  </a:tcPr>
                </a:tc>
                <a:tc>
                  <a:txBody>
                    <a:bodyPr/>
                    <a:lstStyle/>
                    <a:p>
                      <a:pPr algn="ctr"/>
                      <a:r>
                        <a:rPr lang="en-US" altLang="ja-JP" sz="1400" dirty="0"/>
                        <a:t>.00128</a:t>
                      </a:r>
                    </a:p>
                  </a:txBody>
                  <a:tcPr marL="17888" marR="17888" marT="8945" marB="8945" anchor="ctr">
                    <a:lnL>
                      <a:noFill/>
                    </a:lnL>
                    <a:lnR>
                      <a:noFill/>
                    </a:lnR>
                    <a:lnT>
                      <a:noFill/>
                    </a:lnT>
                    <a:lnB>
                      <a:noFill/>
                    </a:lnB>
                  </a:tcPr>
                </a:tc>
                <a:tc>
                  <a:txBody>
                    <a:bodyPr/>
                    <a:lstStyle/>
                    <a:p>
                      <a:pPr algn="ctr"/>
                      <a:r>
                        <a:rPr lang="en-US" altLang="ja-JP" sz="1400" dirty="0"/>
                        <a:t>.00124</a:t>
                      </a:r>
                    </a:p>
                  </a:txBody>
                  <a:tcPr marL="17888" marR="17888" marT="8945" marB="8945" anchor="ctr">
                    <a:lnL>
                      <a:noFill/>
                    </a:lnL>
                    <a:lnR>
                      <a:noFill/>
                    </a:lnR>
                    <a:lnT>
                      <a:noFill/>
                    </a:lnT>
                    <a:lnB>
                      <a:noFill/>
                    </a:lnB>
                  </a:tcPr>
                </a:tc>
                <a:tc>
                  <a:txBody>
                    <a:bodyPr/>
                    <a:lstStyle/>
                    <a:p>
                      <a:pPr algn="ctr"/>
                      <a:r>
                        <a:rPr lang="en-US" altLang="ja-JP" sz="1400" dirty="0"/>
                        <a:t>.00120</a:t>
                      </a:r>
                    </a:p>
                  </a:txBody>
                  <a:tcPr marL="17888" marR="17888" marT="8945" marB="8945" anchor="ctr">
                    <a:lnL>
                      <a:noFill/>
                    </a:lnL>
                    <a:lnR>
                      <a:noFill/>
                    </a:lnR>
                    <a:lnT>
                      <a:noFill/>
                    </a:lnT>
                    <a:lnB>
                      <a:noFill/>
                    </a:lnB>
                  </a:tcPr>
                </a:tc>
                <a:tc>
                  <a:txBody>
                    <a:bodyPr/>
                    <a:lstStyle/>
                    <a:p>
                      <a:pPr algn="ctr"/>
                      <a:r>
                        <a:rPr lang="en-US" altLang="ja-JP" sz="1400" dirty="0"/>
                        <a:t>.00116</a:t>
                      </a:r>
                    </a:p>
                  </a:txBody>
                  <a:tcPr marL="17888" marR="17888" marT="8945" marB="8945" anchor="ctr">
                    <a:lnL>
                      <a:noFill/>
                    </a:lnL>
                    <a:lnR>
                      <a:noFill/>
                    </a:lnR>
                    <a:lnT>
                      <a:noFill/>
                    </a:lnT>
                    <a:lnB>
                      <a:noFill/>
                    </a:lnB>
                  </a:tcPr>
                </a:tc>
                <a:tc>
                  <a:txBody>
                    <a:bodyPr/>
                    <a:lstStyle/>
                    <a:p>
                      <a:pPr algn="ctr"/>
                      <a:r>
                        <a:rPr lang="en-US" altLang="ja-JP" sz="1400" dirty="0"/>
                        <a:t>.00112</a:t>
                      </a:r>
                    </a:p>
                  </a:txBody>
                  <a:tcPr marL="17888" marR="17888" marT="8945" marB="8945" anchor="ctr">
                    <a:lnL>
                      <a:noFill/>
                    </a:lnL>
                    <a:lnR>
                      <a:noFill/>
                    </a:lnR>
                    <a:lnT>
                      <a:noFill/>
                    </a:lnT>
                    <a:lnB>
                      <a:noFill/>
                    </a:lnB>
                  </a:tcPr>
                </a:tc>
                <a:tc>
                  <a:txBody>
                    <a:bodyPr/>
                    <a:lstStyle/>
                    <a:p>
                      <a:pPr algn="ctr"/>
                      <a:r>
                        <a:rPr lang="en-US" altLang="ja-JP" sz="1400" dirty="0"/>
                        <a:t>.00108</a:t>
                      </a:r>
                    </a:p>
                  </a:txBody>
                  <a:tcPr marL="17888" marR="17888" marT="8945" marB="8945" anchor="ctr">
                    <a:lnL>
                      <a:noFill/>
                    </a:lnL>
                    <a:lnR>
                      <a:noFill/>
                    </a:lnR>
                    <a:lnT>
                      <a:noFill/>
                    </a:lnT>
                    <a:lnB>
                      <a:noFill/>
                    </a:lnB>
                  </a:tcPr>
                </a:tc>
                <a:tc>
                  <a:txBody>
                    <a:bodyPr/>
                    <a:lstStyle/>
                    <a:p>
                      <a:pPr algn="ctr"/>
                      <a:r>
                        <a:rPr lang="en-US" altLang="ja-JP" sz="1400" dirty="0"/>
                        <a:t>.0104</a:t>
                      </a:r>
                    </a:p>
                  </a:txBody>
                  <a:tcPr marL="17888" marR="17888" marT="8945" marB="8945" anchor="ctr">
                    <a:lnL>
                      <a:noFill/>
                    </a:lnL>
                    <a:lnR>
                      <a:noFill/>
                    </a:lnR>
                    <a:lnT>
                      <a:noFill/>
                    </a:lnT>
                    <a:lnB>
                      <a:noFill/>
                    </a:lnB>
                  </a:tcPr>
                </a:tc>
                <a:tc>
                  <a:txBody>
                    <a:bodyPr/>
                    <a:lstStyle/>
                    <a:p>
                      <a:pPr algn="ctr"/>
                      <a:r>
                        <a:rPr lang="en-US" altLang="ja-JP" sz="1400" dirty="0"/>
                        <a:t>.00100</a:t>
                      </a:r>
                    </a:p>
                  </a:txBody>
                  <a:tcPr marL="17888" marR="17888" marT="8945" marB="8945" anchor="ctr">
                    <a:lnL>
                      <a:noFill/>
                    </a:lnL>
                    <a:lnR>
                      <a:noFill/>
                    </a:lnR>
                    <a:lnT>
                      <a:noFill/>
                    </a:lnT>
                    <a:lnB>
                      <a:noFill/>
                    </a:lnB>
                  </a:tcPr>
                </a:tc>
                <a:extLst>
                  <a:ext uri="{0D108BD9-81ED-4DB2-BD59-A6C34878D82A}">
                    <a16:rowId xmlns:a16="http://schemas.microsoft.com/office/drawing/2014/main" val="10034"/>
                  </a:ext>
                </a:extLst>
              </a:tr>
              <a:tr h="448364">
                <a:tc>
                  <a:txBody>
                    <a:bodyPr/>
                    <a:lstStyle/>
                    <a:p>
                      <a:r>
                        <a:rPr lang="en-US" altLang="ja-JP" sz="1400" dirty="0"/>
                        <a:t>3.3</a:t>
                      </a:r>
                    </a:p>
                  </a:txBody>
                  <a:tcPr marL="17888" marR="17888" marT="8945" marB="8945" anchor="ctr">
                    <a:lnL>
                      <a:noFill/>
                    </a:lnL>
                    <a:lnR>
                      <a:noFill/>
                    </a:lnR>
                    <a:lnT>
                      <a:noFill/>
                    </a:lnT>
                    <a:lnB>
                      <a:noFill/>
                    </a:lnB>
                  </a:tcPr>
                </a:tc>
                <a:tc>
                  <a:txBody>
                    <a:bodyPr/>
                    <a:lstStyle/>
                    <a:p>
                      <a:pPr algn="ctr"/>
                      <a:r>
                        <a:rPr lang="en-US" altLang="ja-JP" sz="1400" dirty="0"/>
                        <a:t>.00096</a:t>
                      </a:r>
                    </a:p>
                  </a:txBody>
                  <a:tcPr marL="17888" marR="17888" marT="8945" marB="8945" anchor="ctr">
                    <a:lnL>
                      <a:noFill/>
                    </a:lnL>
                    <a:lnR>
                      <a:noFill/>
                    </a:lnR>
                    <a:lnT>
                      <a:noFill/>
                    </a:lnT>
                    <a:lnB>
                      <a:noFill/>
                    </a:lnB>
                  </a:tcPr>
                </a:tc>
                <a:tc>
                  <a:txBody>
                    <a:bodyPr/>
                    <a:lstStyle/>
                    <a:p>
                      <a:pPr algn="ctr"/>
                      <a:r>
                        <a:rPr lang="en-US" altLang="ja-JP" sz="1400" dirty="0"/>
                        <a:t>.00094</a:t>
                      </a:r>
                    </a:p>
                  </a:txBody>
                  <a:tcPr marL="17888" marR="17888" marT="8945" marB="8945" anchor="ctr">
                    <a:lnL>
                      <a:noFill/>
                    </a:lnL>
                    <a:lnR>
                      <a:noFill/>
                    </a:lnR>
                    <a:lnT>
                      <a:noFill/>
                    </a:lnT>
                    <a:lnB>
                      <a:noFill/>
                    </a:lnB>
                  </a:tcPr>
                </a:tc>
                <a:tc>
                  <a:txBody>
                    <a:bodyPr/>
                    <a:lstStyle/>
                    <a:p>
                      <a:pPr algn="ctr"/>
                      <a:r>
                        <a:rPr lang="en-US" altLang="ja-JP" sz="1400" dirty="0"/>
                        <a:t>.00090</a:t>
                      </a:r>
                    </a:p>
                  </a:txBody>
                  <a:tcPr marL="17888" marR="17888" marT="8945" marB="8945" anchor="ctr">
                    <a:lnL>
                      <a:noFill/>
                    </a:lnL>
                    <a:lnR>
                      <a:noFill/>
                    </a:lnR>
                    <a:lnT>
                      <a:noFill/>
                    </a:lnT>
                    <a:lnB>
                      <a:noFill/>
                    </a:lnB>
                  </a:tcPr>
                </a:tc>
                <a:tc>
                  <a:txBody>
                    <a:bodyPr/>
                    <a:lstStyle/>
                    <a:p>
                      <a:pPr algn="ctr"/>
                      <a:r>
                        <a:rPr lang="en-US" altLang="ja-JP" sz="1400" dirty="0"/>
                        <a:t>.00086</a:t>
                      </a:r>
                    </a:p>
                  </a:txBody>
                  <a:tcPr marL="17888" marR="17888" marT="8945" marB="8945" anchor="ctr">
                    <a:lnL>
                      <a:noFill/>
                    </a:lnL>
                    <a:lnR>
                      <a:noFill/>
                    </a:lnR>
                    <a:lnT>
                      <a:noFill/>
                    </a:lnT>
                    <a:lnB>
                      <a:noFill/>
                    </a:lnB>
                  </a:tcPr>
                </a:tc>
                <a:tc>
                  <a:txBody>
                    <a:bodyPr/>
                    <a:lstStyle/>
                    <a:p>
                      <a:pPr algn="ctr"/>
                      <a:r>
                        <a:rPr lang="en-US" altLang="ja-JP" sz="1400" dirty="0"/>
                        <a:t>.00084</a:t>
                      </a:r>
                    </a:p>
                  </a:txBody>
                  <a:tcPr marL="17888" marR="17888" marT="8945" marB="8945" anchor="ctr">
                    <a:lnL>
                      <a:noFill/>
                    </a:lnL>
                    <a:lnR>
                      <a:noFill/>
                    </a:lnR>
                    <a:lnT>
                      <a:noFill/>
                    </a:lnT>
                    <a:lnB>
                      <a:noFill/>
                    </a:lnB>
                  </a:tcPr>
                </a:tc>
                <a:tc>
                  <a:txBody>
                    <a:bodyPr/>
                    <a:lstStyle/>
                    <a:p>
                      <a:pPr algn="ctr"/>
                      <a:r>
                        <a:rPr lang="en-US" altLang="ja-JP" sz="1400" dirty="0"/>
                        <a:t>.00080</a:t>
                      </a:r>
                    </a:p>
                  </a:txBody>
                  <a:tcPr marL="17888" marR="17888" marT="8945" marB="8945" anchor="ctr">
                    <a:lnL>
                      <a:noFill/>
                    </a:lnL>
                    <a:lnR>
                      <a:noFill/>
                    </a:lnR>
                    <a:lnT>
                      <a:noFill/>
                    </a:lnT>
                    <a:lnB>
                      <a:noFill/>
                    </a:lnB>
                  </a:tcPr>
                </a:tc>
                <a:tc>
                  <a:txBody>
                    <a:bodyPr/>
                    <a:lstStyle/>
                    <a:p>
                      <a:pPr algn="ctr"/>
                      <a:r>
                        <a:rPr lang="en-US" altLang="ja-JP" sz="1400" dirty="0"/>
                        <a:t>.00078</a:t>
                      </a:r>
                    </a:p>
                  </a:txBody>
                  <a:tcPr marL="17888" marR="17888" marT="8945" marB="8945" anchor="ctr">
                    <a:lnL>
                      <a:noFill/>
                    </a:lnL>
                    <a:lnR>
                      <a:noFill/>
                    </a:lnR>
                    <a:lnT>
                      <a:noFill/>
                    </a:lnT>
                    <a:lnB>
                      <a:noFill/>
                    </a:lnB>
                  </a:tcPr>
                </a:tc>
                <a:tc>
                  <a:txBody>
                    <a:bodyPr/>
                    <a:lstStyle/>
                    <a:p>
                      <a:pPr algn="ctr"/>
                      <a:r>
                        <a:rPr lang="en-US" altLang="ja-JP" sz="1400" dirty="0"/>
                        <a:t>.00076</a:t>
                      </a:r>
                    </a:p>
                  </a:txBody>
                  <a:tcPr marL="17888" marR="17888" marT="8945" marB="8945" anchor="ctr">
                    <a:lnL>
                      <a:noFill/>
                    </a:lnL>
                    <a:lnR>
                      <a:noFill/>
                    </a:lnR>
                    <a:lnT>
                      <a:noFill/>
                    </a:lnT>
                    <a:lnB>
                      <a:noFill/>
                    </a:lnB>
                  </a:tcPr>
                </a:tc>
                <a:tc>
                  <a:txBody>
                    <a:bodyPr/>
                    <a:lstStyle/>
                    <a:p>
                      <a:pPr algn="ctr"/>
                      <a:r>
                        <a:rPr lang="en-US" altLang="ja-JP" sz="1400" dirty="0"/>
                        <a:t>.00072</a:t>
                      </a:r>
                    </a:p>
                  </a:txBody>
                  <a:tcPr marL="17888" marR="17888" marT="8945" marB="8945" anchor="ctr">
                    <a:lnL>
                      <a:noFill/>
                    </a:lnL>
                    <a:lnR>
                      <a:noFill/>
                    </a:lnR>
                    <a:lnT>
                      <a:noFill/>
                    </a:lnT>
                    <a:lnB>
                      <a:noFill/>
                    </a:lnB>
                  </a:tcPr>
                </a:tc>
                <a:tc>
                  <a:txBody>
                    <a:bodyPr/>
                    <a:lstStyle/>
                    <a:p>
                      <a:pPr algn="ctr"/>
                      <a:r>
                        <a:rPr lang="en-US" altLang="ja-JP" sz="1400" dirty="0"/>
                        <a:t>.00070</a:t>
                      </a:r>
                    </a:p>
                  </a:txBody>
                  <a:tcPr marL="17888" marR="17888" marT="8945" marB="8945" anchor="ctr">
                    <a:lnL>
                      <a:noFill/>
                    </a:lnL>
                    <a:lnR>
                      <a:noFill/>
                    </a:lnR>
                    <a:lnT>
                      <a:noFill/>
                    </a:lnT>
                    <a:lnB>
                      <a:noFill/>
                    </a:lnB>
                  </a:tcPr>
                </a:tc>
                <a:extLst>
                  <a:ext uri="{0D108BD9-81ED-4DB2-BD59-A6C34878D82A}">
                    <a16:rowId xmlns:a16="http://schemas.microsoft.com/office/drawing/2014/main" val="10035"/>
                  </a:ext>
                </a:extLst>
              </a:tr>
              <a:tr h="448364">
                <a:tc>
                  <a:txBody>
                    <a:bodyPr/>
                    <a:lstStyle/>
                    <a:p>
                      <a:r>
                        <a:rPr lang="en-US" altLang="ja-JP" sz="1400" dirty="0"/>
                        <a:t>3.4</a:t>
                      </a:r>
                    </a:p>
                  </a:txBody>
                  <a:tcPr marL="17888" marR="17888" marT="8945" marB="8945" anchor="ctr">
                    <a:lnL>
                      <a:noFill/>
                    </a:lnL>
                    <a:lnR>
                      <a:noFill/>
                    </a:lnR>
                    <a:lnT>
                      <a:noFill/>
                    </a:lnT>
                    <a:lnB>
                      <a:noFill/>
                    </a:lnB>
                  </a:tcPr>
                </a:tc>
                <a:tc>
                  <a:txBody>
                    <a:bodyPr/>
                    <a:lstStyle/>
                    <a:p>
                      <a:pPr algn="ctr"/>
                      <a:r>
                        <a:rPr lang="en-US" altLang="ja-JP" sz="1400" dirty="0"/>
                        <a:t>.00068</a:t>
                      </a:r>
                    </a:p>
                  </a:txBody>
                  <a:tcPr marL="17888" marR="17888" marT="8945" marB="8945" anchor="ctr">
                    <a:lnL>
                      <a:noFill/>
                    </a:lnL>
                    <a:lnR>
                      <a:noFill/>
                    </a:lnR>
                    <a:lnT>
                      <a:noFill/>
                    </a:lnT>
                    <a:lnB>
                      <a:noFill/>
                    </a:lnB>
                  </a:tcPr>
                </a:tc>
                <a:tc>
                  <a:txBody>
                    <a:bodyPr/>
                    <a:lstStyle/>
                    <a:p>
                      <a:pPr algn="ctr"/>
                      <a:r>
                        <a:rPr lang="en-US" altLang="ja-JP" sz="1400" dirty="0"/>
                        <a:t>.00064</a:t>
                      </a:r>
                    </a:p>
                  </a:txBody>
                  <a:tcPr marL="17888" marR="17888" marT="8945" marB="8945" anchor="ctr">
                    <a:lnL>
                      <a:noFill/>
                    </a:lnL>
                    <a:lnR>
                      <a:noFill/>
                    </a:lnR>
                    <a:lnT>
                      <a:noFill/>
                    </a:lnT>
                    <a:lnB>
                      <a:noFill/>
                    </a:lnB>
                  </a:tcPr>
                </a:tc>
                <a:tc>
                  <a:txBody>
                    <a:bodyPr/>
                    <a:lstStyle/>
                    <a:p>
                      <a:pPr algn="ctr"/>
                      <a:r>
                        <a:rPr lang="en-US" altLang="ja-JP" sz="1400" dirty="0"/>
                        <a:t>.00062</a:t>
                      </a:r>
                    </a:p>
                  </a:txBody>
                  <a:tcPr marL="17888" marR="17888" marT="8945" marB="8945" anchor="ctr">
                    <a:lnL>
                      <a:noFill/>
                    </a:lnL>
                    <a:lnR>
                      <a:noFill/>
                    </a:lnR>
                    <a:lnT>
                      <a:noFill/>
                    </a:lnT>
                    <a:lnB>
                      <a:noFill/>
                    </a:lnB>
                  </a:tcPr>
                </a:tc>
                <a:tc>
                  <a:txBody>
                    <a:bodyPr/>
                    <a:lstStyle/>
                    <a:p>
                      <a:pPr algn="ctr"/>
                      <a:r>
                        <a:rPr lang="en-US" altLang="ja-JP" sz="1400" dirty="0"/>
                        <a:t>.00060</a:t>
                      </a:r>
                    </a:p>
                  </a:txBody>
                  <a:tcPr marL="17888" marR="17888" marT="8945" marB="8945" anchor="ctr">
                    <a:lnL>
                      <a:noFill/>
                    </a:lnL>
                    <a:lnR>
                      <a:noFill/>
                    </a:lnR>
                    <a:lnT>
                      <a:noFill/>
                    </a:lnT>
                    <a:lnB>
                      <a:noFill/>
                    </a:lnB>
                  </a:tcPr>
                </a:tc>
                <a:tc>
                  <a:txBody>
                    <a:bodyPr/>
                    <a:lstStyle/>
                    <a:p>
                      <a:pPr algn="ctr"/>
                      <a:r>
                        <a:rPr lang="en-US" altLang="ja-JP" sz="1400" dirty="0"/>
                        <a:t>.00058</a:t>
                      </a:r>
                    </a:p>
                  </a:txBody>
                  <a:tcPr marL="17888" marR="17888" marT="8945" marB="8945" anchor="ctr">
                    <a:lnL>
                      <a:noFill/>
                    </a:lnL>
                    <a:lnR>
                      <a:noFill/>
                    </a:lnR>
                    <a:lnT>
                      <a:noFill/>
                    </a:lnT>
                    <a:lnB>
                      <a:noFill/>
                    </a:lnB>
                  </a:tcPr>
                </a:tc>
                <a:tc>
                  <a:txBody>
                    <a:bodyPr/>
                    <a:lstStyle/>
                    <a:p>
                      <a:pPr algn="ctr"/>
                      <a:r>
                        <a:rPr lang="en-US" altLang="ja-JP" sz="1400" dirty="0"/>
                        <a:t>.00056</a:t>
                      </a:r>
                    </a:p>
                  </a:txBody>
                  <a:tcPr marL="17888" marR="17888" marT="8945" marB="8945" anchor="ctr">
                    <a:lnL>
                      <a:noFill/>
                    </a:lnL>
                    <a:lnR>
                      <a:noFill/>
                    </a:lnR>
                    <a:lnT>
                      <a:noFill/>
                    </a:lnT>
                    <a:lnB>
                      <a:noFill/>
                    </a:lnB>
                  </a:tcPr>
                </a:tc>
                <a:tc>
                  <a:txBody>
                    <a:bodyPr/>
                    <a:lstStyle/>
                    <a:p>
                      <a:pPr algn="ctr"/>
                      <a:r>
                        <a:rPr lang="en-US" altLang="ja-JP" sz="1400" dirty="0"/>
                        <a:t>.00054</a:t>
                      </a:r>
                    </a:p>
                  </a:txBody>
                  <a:tcPr marL="17888" marR="17888" marT="8945" marB="8945" anchor="ctr">
                    <a:lnL>
                      <a:noFill/>
                    </a:lnL>
                    <a:lnR>
                      <a:noFill/>
                    </a:lnR>
                    <a:lnT>
                      <a:noFill/>
                    </a:lnT>
                    <a:lnB>
                      <a:noFill/>
                    </a:lnB>
                  </a:tcPr>
                </a:tc>
                <a:tc>
                  <a:txBody>
                    <a:bodyPr/>
                    <a:lstStyle/>
                    <a:p>
                      <a:pPr algn="ctr"/>
                      <a:r>
                        <a:rPr lang="en-US" altLang="ja-JP" sz="1400" dirty="0"/>
                        <a:t>.00052</a:t>
                      </a:r>
                    </a:p>
                  </a:txBody>
                  <a:tcPr marL="17888" marR="17888" marT="8945" marB="8945" anchor="ctr">
                    <a:lnL>
                      <a:noFill/>
                    </a:lnL>
                    <a:lnR>
                      <a:noFill/>
                    </a:lnR>
                    <a:lnT>
                      <a:noFill/>
                    </a:lnT>
                    <a:lnB>
                      <a:noFill/>
                    </a:lnB>
                  </a:tcPr>
                </a:tc>
                <a:tc>
                  <a:txBody>
                    <a:bodyPr/>
                    <a:lstStyle/>
                    <a:p>
                      <a:pPr algn="ctr"/>
                      <a:r>
                        <a:rPr lang="en-US" altLang="ja-JP" sz="1400" dirty="0"/>
                        <a:t>.00050</a:t>
                      </a:r>
                    </a:p>
                  </a:txBody>
                  <a:tcPr marL="17888" marR="17888" marT="8945" marB="8945" anchor="ctr">
                    <a:lnL>
                      <a:noFill/>
                    </a:lnL>
                    <a:lnR>
                      <a:noFill/>
                    </a:lnR>
                    <a:lnT>
                      <a:noFill/>
                    </a:lnT>
                    <a:lnB>
                      <a:noFill/>
                    </a:lnB>
                  </a:tcPr>
                </a:tc>
                <a:tc>
                  <a:txBody>
                    <a:bodyPr/>
                    <a:lstStyle/>
                    <a:p>
                      <a:pPr algn="ctr"/>
                      <a:r>
                        <a:rPr lang="en-US" altLang="ja-JP" sz="1400" dirty="0"/>
                        <a:t>.00048</a:t>
                      </a:r>
                    </a:p>
                  </a:txBody>
                  <a:tcPr marL="17888" marR="17888" marT="8945" marB="8945" anchor="ctr">
                    <a:lnL>
                      <a:noFill/>
                    </a:lnL>
                    <a:lnR>
                      <a:noFill/>
                    </a:lnR>
                    <a:lnT>
                      <a:noFill/>
                    </a:lnT>
                    <a:lnB>
                      <a:noFill/>
                    </a:lnB>
                  </a:tcPr>
                </a:tc>
                <a:extLst>
                  <a:ext uri="{0D108BD9-81ED-4DB2-BD59-A6C34878D82A}">
                    <a16:rowId xmlns:a16="http://schemas.microsoft.com/office/drawing/2014/main" val="10036"/>
                  </a:ext>
                </a:extLst>
              </a:tr>
            </a:tbl>
          </a:graphicData>
        </a:graphic>
      </p:graphicFrame>
      <p:pic>
        <p:nvPicPr>
          <p:cNvPr id="33168" name="Picture 2" descr="http://kusuri-jouhou.com/img/statistics-a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5" y="155575"/>
            <a:ext cx="25812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円/楕円 7"/>
          <p:cNvSpPr/>
          <p:nvPr/>
        </p:nvSpPr>
        <p:spPr>
          <a:xfrm>
            <a:off x="6659563" y="4868863"/>
            <a:ext cx="576262" cy="431800"/>
          </a:xfrm>
          <a:prstGeom prst="ellipse">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pic>
        <p:nvPicPr>
          <p:cNvPr id="5" name="Picture 2" descr="http://www.koka.ac.jp/morigiwa/sjs/s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5" y="2060848"/>
            <a:ext cx="2238164"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22925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5" name="Object 5"/>
          <p:cNvGraphicFramePr>
            <a:graphicFrameLocks noGrp="1" noChangeAspect="1"/>
          </p:cNvGraphicFramePr>
          <p:nvPr>
            <p:ph sz="quarter" idx="2"/>
            <p:extLst>
              <p:ext uri="{D42A27DB-BD31-4B8C-83A1-F6EECF244321}">
                <p14:modId xmlns:p14="http://schemas.microsoft.com/office/powerpoint/2010/main" val="2828845818"/>
              </p:ext>
            </p:extLst>
          </p:nvPr>
        </p:nvGraphicFramePr>
        <p:xfrm>
          <a:off x="798513" y="271463"/>
          <a:ext cx="7202487" cy="2774950"/>
        </p:xfrm>
        <a:graphic>
          <a:graphicData uri="http://schemas.openxmlformats.org/presentationml/2006/ole">
            <mc:AlternateContent xmlns:mc="http://schemas.openxmlformats.org/markup-compatibility/2006">
              <mc:Choice xmlns:v="urn:schemas-microsoft-com:vml" Requires="v">
                <p:oleObj name="数式" r:id="rId3" imgW="2768400" imgH="1066680" progId="Equation.3">
                  <p:embed/>
                </p:oleObj>
              </mc:Choice>
              <mc:Fallback>
                <p:oleObj name="数式" r:id="rId3" imgW="2768400" imgH="1066680" progId="Equation.3">
                  <p:embed/>
                  <p:pic>
                    <p:nvPicPr>
                      <p:cNvPr id="33795" name="Object 5"/>
                      <p:cNvPicPr>
                        <a:picLocks noChangeAspect="1" noChangeArrowheads="1"/>
                      </p:cNvPicPr>
                      <p:nvPr/>
                    </p:nvPicPr>
                    <p:blipFill>
                      <a:blip r:embed="rId4"/>
                      <a:srcRect/>
                      <a:stretch>
                        <a:fillRect/>
                      </a:stretch>
                    </p:blipFill>
                    <p:spPr bwMode="auto">
                      <a:xfrm>
                        <a:off x="798513" y="271463"/>
                        <a:ext cx="7202487" cy="2774950"/>
                      </a:xfrm>
                      <a:prstGeom prst="rect">
                        <a:avLst/>
                      </a:prstGeom>
                      <a:noFill/>
                      <a:ln>
                        <a:noFill/>
                      </a:ln>
                    </p:spPr>
                  </p:pic>
                </p:oleObj>
              </mc:Fallback>
            </mc:AlternateContent>
          </a:graphicData>
        </a:graphic>
      </p:graphicFrame>
      <p:graphicFrame>
        <p:nvGraphicFramePr>
          <p:cNvPr id="33797" name="Object 8"/>
          <p:cNvGraphicFramePr>
            <a:graphicFrameLocks noGrp="1" noChangeAspect="1"/>
          </p:cNvGraphicFramePr>
          <p:nvPr>
            <p:ph sz="quarter" idx="3"/>
            <p:extLst>
              <p:ext uri="{D42A27DB-BD31-4B8C-83A1-F6EECF244321}">
                <p14:modId xmlns:p14="http://schemas.microsoft.com/office/powerpoint/2010/main" val="3819662725"/>
              </p:ext>
            </p:extLst>
          </p:nvPr>
        </p:nvGraphicFramePr>
        <p:xfrm>
          <a:off x="684213" y="3463925"/>
          <a:ext cx="7994650" cy="2784475"/>
        </p:xfrm>
        <a:graphic>
          <a:graphicData uri="http://schemas.openxmlformats.org/presentationml/2006/ole">
            <mc:AlternateContent xmlns:mc="http://schemas.openxmlformats.org/markup-compatibility/2006">
              <mc:Choice xmlns:v="urn:schemas-microsoft-com:vml" Requires="v">
                <p:oleObj name="数式" r:id="rId5" imgW="3936960" imgH="1371600" progId="Equation.3">
                  <p:embed/>
                </p:oleObj>
              </mc:Choice>
              <mc:Fallback>
                <p:oleObj name="数式" r:id="rId5" imgW="3936960" imgH="1371600" progId="Equation.3">
                  <p:embed/>
                  <p:pic>
                    <p:nvPicPr>
                      <p:cNvPr id="33797" name="Object 8"/>
                      <p:cNvPicPr>
                        <a:picLocks noChangeAspect="1" noChangeArrowheads="1"/>
                      </p:cNvPicPr>
                      <p:nvPr/>
                    </p:nvPicPr>
                    <p:blipFill>
                      <a:blip r:embed="rId6"/>
                      <a:srcRect/>
                      <a:stretch>
                        <a:fillRect/>
                      </a:stretch>
                    </p:blipFill>
                    <p:spPr bwMode="auto">
                      <a:xfrm>
                        <a:off x="684213" y="3463925"/>
                        <a:ext cx="7994650" cy="27844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95923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sz="half" idx="1"/>
          </p:nvPr>
        </p:nvSpPr>
        <p:spPr>
          <a:xfrm>
            <a:off x="468313" y="620713"/>
            <a:ext cx="7704137" cy="647700"/>
          </a:xfrm>
        </p:spPr>
        <p:txBody>
          <a:bodyPr/>
          <a:lstStyle/>
          <a:p>
            <a:pPr eaLnBrk="1" hangingPunct="1"/>
            <a:r>
              <a:rPr lang="en-US" altLang="ja-JP" sz="3600" dirty="0"/>
              <a:t>Order quantity</a:t>
            </a:r>
          </a:p>
        </p:txBody>
      </p:sp>
      <p:graphicFrame>
        <p:nvGraphicFramePr>
          <p:cNvPr id="34819" name="Object 4"/>
          <p:cNvGraphicFramePr>
            <a:graphicFrameLocks noGrp="1" noChangeAspect="1"/>
          </p:cNvGraphicFramePr>
          <p:nvPr>
            <p:ph sz="half" idx="2"/>
            <p:extLst>
              <p:ext uri="{D42A27DB-BD31-4B8C-83A1-F6EECF244321}">
                <p14:modId xmlns:p14="http://schemas.microsoft.com/office/powerpoint/2010/main" val="65273727"/>
              </p:ext>
            </p:extLst>
          </p:nvPr>
        </p:nvGraphicFramePr>
        <p:xfrm>
          <a:off x="869950" y="1341438"/>
          <a:ext cx="7292975" cy="935037"/>
        </p:xfrm>
        <a:graphic>
          <a:graphicData uri="http://schemas.openxmlformats.org/presentationml/2006/ole">
            <mc:AlternateContent xmlns:mc="http://schemas.openxmlformats.org/markup-compatibility/2006">
              <mc:Choice xmlns:v="urn:schemas-microsoft-com:vml" Requires="v">
                <p:oleObj name="数式" r:id="rId2" imgW="3466800" imgH="444240" progId="Equation.3">
                  <p:embed/>
                </p:oleObj>
              </mc:Choice>
              <mc:Fallback>
                <p:oleObj name="数式" r:id="rId2" imgW="3466800" imgH="444240" progId="Equation.3">
                  <p:embed/>
                  <p:pic>
                    <p:nvPicPr>
                      <p:cNvPr id="34819" name="Object 4"/>
                      <p:cNvPicPr>
                        <a:picLocks noChangeAspect="1" noChangeArrowheads="1"/>
                      </p:cNvPicPr>
                      <p:nvPr/>
                    </p:nvPicPr>
                    <p:blipFill>
                      <a:blip r:embed="rId3"/>
                      <a:srcRect/>
                      <a:stretch>
                        <a:fillRect/>
                      </a:stretch>
                    </p:blipFill>
                    <p:spPr bwMode="auto">
                      <a:xfrm>
                        <a:off x="869950" y="1341438"/>
                        <a:ext cx="7292975"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482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2420938"/>
            <a:ext cx="7488237"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2473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eaLnBrk="1" fontAlgn="auto" hangingPunct="1">
              <a:spcAft>
                <a:spcPts val="0"/>
              </a:spcAft>
              <a:defRPr/>
            </a:pPr>
            <a:r>
              <a:rPr lang="en-US" altLang="ja-JP" sz="3600" dirty="0">
                <a:latin typeface="+mn-ea"/>
                <a:ea typeface="+mn-ea"/>
              </a:rPr>
              <a:t>3</a:t>
            </a:r>
            <a:r>
              <a:rPr lang="ja-JP" altLang="en-US" sz="3600" dirty="0" err="1">
                <a:latin typeface="+mn-ea"/>
                <a:ea typeface="+mn-ea"/>
              </a:rPr>
              <a:t>．</a:t>
            </a:r>
            <a:r>
              <a:rPr lang="en-US" altLang="ja-JP" sz="3600" dirty="0">
                <a:latin typeface="+mn-ea"/>
                <a:ea typeface="+mn-ea"/>
              </a:rPr>
              <a:t>Economic Order Quantity (EOQ) </a:t>
            </a:r>
          </a:p>
        </p:txBody>
      </p:sp>
      <p:sp>
        <p:nvSpPr>
          <p:cNvPr id="15363" name="Rectangle 3"/>
          <p:cNvSpPr>
            <a:spLocks noGrp="1" noChangeArrowheads="1"/>
          </p:cNvSpPr>
          <p:nvPr>
            <p:ph type="body" sz="half" idx="1"/>
          </p:nvPr>
        </p:nvSpPr>
        <p:spPr>
          <a:xfrm>
            <a:off x="457200" y="1600200"/>
            <a:ext cx="8435975" cy="4637088"/>
          </a:xfrm>
        </p:spPr>
        <p:txBody>
          <a:bodyPr>
            <a:normAutofit/>
          </a:bodyPr>
          <a:lstStyle/>
          <a:p>
            <a:pPr marL="274320" indent="-274320" eaLnBrk="1" fontAlgn="auto" hangingPunct="1">
              <a:spcAft>
                <a:spcPts val="0"/>
              </a:spcAft>
              <a:buFont typeface="Wingdings"/>
              <a:buChar char=""/>
              <a:defRPr/>
            </a:pPr>
            <a:r>
              <a:rPr lang="en-US" altLang="ja-JP" sz="3600" dirty="0"/>
              <a:t>The value of the average stockholding = (Q/2 x item cost/value) where Q is the order quantity. The holding cost/unit (C</a:t>
            </a:r>
            <a:r>
              <a:rPr lang="en-US" altLang="ja-JP" sz="3600" baseline="-25000" dirty="0"/>
              <a:t>h</a:t>
            </a:r>
            <a:r>
              <a:rPr lang="en-US" altLang="ja-JP" sz="3600" dirty="0"/>
              <a:t>) is derived from the average inventory value) multiplied by the cost of carrying the item over the period (one year) expressed as a % of the item cost/value. </a:t>
            </a:r>
          </a:p>
          <a:p>
            <a:pPr marL="274320" indent="-274320" eaLnBrk="1" fontAlgn="auto" hangingPunct="1">
              <a:spcAft>
                <a:spcPts val="0"/>
              </a:spcAft>
              <a:buFont typeface="Wingdings" panose="05000000000000000000" pitchFamily="2" charset="2"/>
              <a:buNone/>
              <a:defRPr/>
            </a:pPr>
            <a:endParaRPr lang="en-US" altLang="ja-JP" sz="2800" dirty="0"/>
          </a:p>
        </p:txBody>
      </p:sp>
    </p:spTree>
    <p:extLst>
      <p:ext uri="{BB962C8B-B14F-4D97-AF65-F5344CB8AC3E}">
        <p14:creationId xmlns:p14="http://schemas.microsoft.com/office/powerpoint/2010/main" val="185073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158750"/>
            <a:ext cx="8229600" cy="1470025"/>
          </a:xfrm>
        </p:spPr>
        <p:txBody>
          <a:bodyPr/>
          <a:lstStyle/>
          <a:p>
            <a:pPr eaLnBrk="1" fontAlgn="auto" hangingPunct="1">
              <a:spcAft>
                <a:spcPts val="0"/>
              </a:spcAft>
              <a:defRPr/>
            </a:pPr>
            <a:r>
              <a:rPr lang="en-US" altLang="ja-JP" sz="4000" dirty="0"/>
              <a:t>Optimizing Economic Order Quantity (EOQ) </a:t>
            </a:r>
          </a:p>
        </p:txBody>
      </p:sp>
      <p:sp>
        <p:nvSpPr>
          <p:cNvPr id="1028" name="Rectangle 3"/>
          <p:cNvSpPr>
            <a:spLocks noGrp="1" noChangeArrowheads="1"/>
          </p:cNvSpPr>
          <p:nvPr>
            <p:ph type="body" sz="half" idx="1"/>
          </p:nvPr>
        </p:nvSpPr>
        <p:spPr>
          <a:xfrm>
            <a:off x="457200" y="4172738"/>
            <a:ext cx="8147050" cy="1684337"/>
          </a:xfrm>
        </p:spPr>
        <p:txBody>
          <a:bodyPr/>
          <a:lstStyle/>
          <a:p>
            <a:pPr eaLnBrk="1" hangingPunct="1"/>
            <a:r>
              <a:rPr lang="en-US" altLang="ja-JP" sz="3200" dirty="0"/>
              <a:t>C</a:t>
            </a:r>
            <a:r>
              <a:rPr lang="en-US" altLang="ja-JP" sz="3200" baseline="-25000" dirty="0"/>
              <a:t>h</a:t>
            </a:r>
            <a:r>
              <a:rPr lang="en-US" altLang="ja-JP" sz="3200" dirty="0"/>
              <a:t> is the holding cost per unit. It is also called carrying costs. Q is the order quantity</a:t>
            </a:r>
          </a:p>
        </p:txBody>
      </p:sp>
      <p:graphicFrame>
        <p:nvGraphicFramePr>
          <p:cNvPr id="1026" name="Object 4"/>
          <p:cNvGraphicFramePr>
            <a:graphicFrameLocks noGrp="1" noChangeAspect="1"/>
          </p:cNvGraphicFramePr>
          <p:nvPr>
            <p:ph sz="half" idx="2"/>
            <p:extLst>
              <p:ext uri="{D42A27DB-BD31-4B8C-83A1-F6EECF244321}">
                <p14:modId xmlns:p14="http://schemas.microsoft.com/office/powerpoint/2010/main" val="1806807215"/>
              </p:ext>
            </p:extLst>
          </p:nvPr>
        </p:nvGraphicFramePr>
        <p:xfrm>
          <a:off x="755576" y="1614293"/>
          <a:ext cx="6253162" cy="1795463"/>
        </p:xfrm>
        <a:graphic>
          <a:graphicData uri="http://schemas.openxmlformats.org/presentationml/2006/ole">
            <mc:AlternateContent xmlns:mc="http://schemas.openxmlformats.org/markup-compatibility/2006">
              <mc:Choice xmlns:v="urn:schemas-microsoft-com:vml" Requires="v">
                <p:oleObj name="数式" r:id="rId2" imgW="1371600" imgH="393700" progId="Equation.3">
                  <p:embed/>
                </p:oleObj>
              </mc:Choice>
              <mc:Fallback>
                <p:oleObj name="数式" r:id="rId2" imgW="1371600" imgH="393700" progId="Equation.3">
                  <p:embed/>
                  <p:pic>
                    <p:nvPicPr>
                      <p:cNvPr id="1026"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614293"/>
                        <a:ext cx="6253162" cy="179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352422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body" sz="half" idx="1"/>
          </p:nvPr>
        </p:nvSpPr>
        <p:spPr>
          <a:xfrm>
            <a:off x="107504" y="765175"/>
            <a:ext cx="8856984" cy="1900238"/>
          </a:xfrm>
        </p:spPr>
        <p:txBody>
          <a:bodyPr/>
          <a:lstStyle/>
          <a:p>
            <a:pPr eaLnBrk="1" hangingPunct="1"/>
            <a:r>
              <a:rPr lang="en-US" altLang="ja-JP" sz="4000" dirty="0"/>
              <a:t>Order cost (C</a:t>
            </a:r>
            <a:r>
              <a:rPr lang="en-US" altLang="ja-JP" sz="4000" baseline="-25000" dirty="0"/>
              <a:t>o</a:t>
            </a:r>
            <a:r>
              <a:rPr lang="en-US" altLang="ja-JP" sz="4000" dirty="0"/>
              <a:t>) is derived from the number of orders placed (D/Q - demand p.a. divided by order quantity) multiplied by the cost of placing an order. </a:t>
            </a:r>
          </a:p>
        </p:txBody>
      </p:sp>
      <p:graphicFrame>
        <p:nvGraphicFramePr>
          <p:cNvPr id="2050" name="Object 3"/>
          <p:cNvGraphicFramePr>
            <a:graphicFrameLocks noGrp="1" noChangeAspect="1"/>
          </p:cNvGraphicFramePr>
          <p:nvPr>
            <p:ph sz="half" idx="2"/>
            <p:extLst>
              <p:ext uri="{D42A27DB-BD31-4B8C-83A1-F6EECF244321}">
                <p14:modId xmlns:p14="http://schemas.microsoft.com/office/powerpoint/2010/main" val="2861519954"/>
              </p:ext>
            </p:extLst>
          </p:nvPr>
        </p:nvGraphicFramePr>
        <p:xfrm>
          <a:off x="1691680" y="3001963"/>
          <a:ext cx="5407025" cy="1512887"/>
        </p:xfrm>
        <a:graphic>
          <a:graphicData uri="http://schemas.openxmlformats.org/presentationml/2006/ole">
            <mc:AlternateContent xmlns:mc="http://schemas.openxmlformats.org/markup-compatibility/2006">
              <mc:Choice xmlns:v="urn:schemas-microsoft-com:vml" Requires="v">
                <p:oleObj name="数式" r:id="rId2" imgW="1498600" imgH="419100" progId="Equation.3">
                  <p:embed/>
                </p:oleObj>
              </mc:Choice>
              <mc:Fallback>
                <p:oleObj name="数式" r:id="rId2" imgW="1498600" imgH="419100" progId="Equation.3">
                  <p:embed/>
                  <p:pic>
                    <p:nvPicPr>
                      <p:cNvPr id="205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3001963"/>
                        <a:ext cx="5407025" cy="1512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2" name="Text Box 4"/>
          <p:cNvSpPr txBox="1">
            <a:spLocks noChangeArrowheads="1"/>
          </p:cNvSpPr>
          <p:nvPr/>
        </p:nvSpPr>
        <p:spPr bwMode="auto">
          <a:xfrm>
            <a:off x="879475" y="45148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endParaRPr kumimoji="1" lang="ja-JP" altLang="ja-JP" dirty="0"/>
          </a:p>
        </p:txBody>
      </p:sp>
      <p:sp>
        <p:nvSpPr>
          <p:cNvPr id="2053" name="Text Box 5"/>
          <p:cNvSpPr txBox="1">
            <a:spLocks noChangeArrowheads="1"/>
          </p:cNvSpPr>
          <p:nvPr/>
        </p:nvSpPr>
        <p:spPr bwMode="auto">
          <a:xfrm>
            <a:off x="879475" y="4633026"/>
            <a:ext cx="51339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r>
              <a:rPr kumimoji="1" lang="en-US" altLang="ja-JP" sz="2800" dirty="0"/>
              <a:t>C</a:t>
            </a:r>
            <a:r>
              <a:rPr kumimoji="1" lang="en-US" altLang="ja-JP" sz="2800" baseline="-25000" dirty="0"/>
              <a:t>o</a:t>
            </a:r>
            <a:r>
              <a:rPr kumimoji="1" lang="en-US" altLang="ja-JP" sz="2800" dirty="0"/>
              <a:t>……ordering cost </a:t>
            </a:r>
          </a:p>
          <a:p>
            <a:pPr eaLnBrk="1" hangingPunct="1"/>
            <a:r>
              <a:rPr kumimoji="1" lang="en-US" altLang="ja-JP" sz="2800" dirty="0"/>
              <a:t>D…… demand per year</a:t>
            </a:r>
          </a:p>
          <a:p>
            <a:pPr eaLnBrk="1" hangingPunct="1"/>
            <a:r>
              <a:rPr kumimoji="1" lang="en-US" altLang="ja-JP" sz="2800" dirty="0"/>
              <a:t>Q …… order quantity</a:t>
            </a:r>
          </a:p>
        </p:txBody>
      </p:sp>
    </p:spTree>
    <p:extLst>
      <p:ext uri="{BB962C8B-B14F-4D97-AF65-F5344CB8AC3E}">
        <p14:creationId xmlns:p14="http://schemas.microsoft.com/office/powerpoint/2010/main" val="337272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3850" y="2276475"/>
            <a:ext cx="8280400" cy="2089150"/>
          </a:xfrm>
        </p:spPr>
        <p:txBody>
          <a:bodyPr/>
          <a:lstStyle/>
          <a:p>
            <a:pPr eaLnBrk="1" hangingPunct="1"/>
            <a:r>
              <a:rPr lang="en-US" altLang="ja-JP" sz="4800" dirty="0">
                <a:solidFill>
                  <a:srgbClr val="00B050"/>
                </a:solidFill>
              </a:rPr>
              <a:t>Topic 6 </a:t>
            </a:r>
            <a:r>
              <a:rPr lang="en-US" altLang="ja-JP" sz="4800" dirty="0"/>
              <a:t>Stock Control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23850" y="620713"/>
            <a:ext cx="8496300" cy="1008062"/>
          </a:xfrm>
          <a:prstGeom prst="rect">
            <a:avLst/>
          </a:prstGeom>
          <a:noFill/>
          <a:ln w="9525">
            <a:noFill/>
            <a:miter lim="800000"/>
            <a:headEnd/>
            <a:tailEnd/>
          </a:ln>
          <a:effectLst/>
        </p:spPr>
        <p:txBody>
          <a:bodyPr/>
          <a:lstStyle/>
          <a:p>
            <a:pPr marL="342900" indent="-342900" eaLnBrk="1" hangingPunct="1">
              <a:spcBef>
                <a:spcPct val="20000"/>
              </a:spcBef>
              <a:buClr>
                <a:schemeClr val="hlink"/>
              </a:buClr>
              <a:buFont typeface="Wingdings" pitchFamily="2" charset="2"/>
              <a:buBlip>
                <a:blip r:embed="rId3"/>
              </a:buBlip>
              <a:defRPr/>
            </a:pPr>
            <a:r>
              <a:rPr kumimoji="1" lang="en-US" altLang="ja-JP" sz="3200" b="1" dirty="0">
                <a:effectLst>
                  <a:outerShdw blurRad="38100" dist="38100" dir="2700000" algn="tl">
                    <a:srgbClr val="000000"/>
                  </a:outerShdw>
                </a:effectLst>
                <a:latin typeface="Verdana" pitchFamily="34" charset="0"/>
                <a:ea typeface="ＭＳ Ｐゴシック" charset="-128"/>
              </a:rPr>
              <a:t>Total cost</a:t>
            </a:r>
            <a:r>
              <a:rPr kumimoji="1" lang="en-US" altLang="ja-JP" sz="3200" dirty="0">
                <a:effectLst>
                  <a:outerShdw blurRad="38100" dist="38100" dir="2700000" algn="tl">
                    <a:srgbClr val="000000"/>
                  </a:outerShdw>
                </a:effectLst>
                <a:latin typeface="Verdana" pitchFamily="34" charset="0"/>
                <a:ea typeface="ＭＳ Ｐゴシック" charset="-128"/>
              </a:rPr>
              <a:t>=Holding cost + Order cost </a:t>
            </a:r>
          </a:p>
        </p:txBody>
      </p:sp>
      <p:graphicFrame>
        <p:nvGraphicFramePr>
          <p:cNvPr id="3074" name="Object 3"/>
          <p:cNvGraphicFramePr>
            <a:graphicFrameLocks noGrp="1" noChangeAspect="1"/>
          </p:cNvGraphicFramePr>
          <p:nvPr>
            <p:ph sz="half" idx="1"/>
          </p:nvPr>
        </p:nvGraphicFramePr>
        <p:xfrm>
          <a:off x="468313" y="2276475"/>
          <a:ext cx="3878262" cy="1438275"/>
        </p:xfrm>
        <a:graphic>
          <a:graphicData uri="http://schemas.openxmlformats.org/presentationml/2006/ole">
            <mc:AlternateContent xmlns:mc="http://schemas.openxmlformats.org/markup-compatibility/2006">
              <mc:Choice xmlns:v="urn:schemas-microsoft-com:vml" Requires="v">
                <p:oleObj name="数式" r:id="rId4" imgW="1130300" imgH="419100" progId="Equation.3">
                  <p:embed/>
                </p:oleObj>
              </mc:Choice>
              <mc:Fallback>
                <p:oleObj name="数式" r:id="rId4" imgW="1130300" imgH="419100" progId="Equation.3">
                  <p:embed/>
                  <p:pic>
                    <p:nvPicPr>
                      <p:cNvPr id="3074"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2276475"/>
                        <a:ext cx="3878262" cy="1438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5" name="Object 4"/>
          <p:cNvGraphicFramePr>
            <a:graphicFrameLocks noGrp="1" noChangeAspect="1"/>
          </p:cNvGraphicFramePr>
          <p:nvPr>
            <p:ph sz="quarter" idx="2"/>
          </p:nvPr>
        </p:nvGraphicFramePr>
        <p:xfrm>
          <a:off x="612775" y="4149725"/>
          <a:ext cx="2805113" cy="1665288"/>
        </p:xfrm>
        <a:graphic>
          <a:graphicData uri="http://schemas.openxmlformats.org/presentationml/2006/ole">
            <mc:AlternateContent xmlns:mc="http://schemas.openxmlformats.org/markup-compatibility/2006">
              <mc:Choice xmlns:v="urn:schemas-microsoft-com:vml" Requires="v">
                <p:oleObj name="数式" r:id="rId6" imgW="812447" imgH="482391" progId="Equation.3">
                  <p:embed/>
                </p:oleObj>
              </mc:Choice>
              <mc:Fallback>
                <p:oleObj name="数式" r:id="rId6" imgW="812447" imgH="482391" progId="Equation.3">
                  <p:embed/>
                  <p:pic>
                    <p:nvPicPr>
                      <p:cNvPr id="3075"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2775" y="4149725"/>
                        <a:ext cx="2805113" cy="1665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3077" name="Picture 5" descr="figure3"/>
          <p:cNvPicPr>
            <a:picLocks noGrp="1" noChangeAspect="1" noChangeArrowheads="1"/>
          </p:cNvPicPr>
          <p:nvPr>
            <p:ph sz="quarter" idx="3"/>
          </p:nvPr>
        </p:nvPicPr>
        <p:blipFill>
          <a:blip r:embed="rId8">
            <a:extLst>
              <a:ext uri="{28A0092B-C50C-407E-A947-70E740481C1C}">
                <a14:useLocalDpi xmlns:a14="http://schemas.microsoft.com/office/drawing/2010/main" val="0"/>
              </a:ext>
            </a:extLst>
          </a:blip>
          <a:srcRect/>
          <a:stretch>
            <a:fillRect/>
          </a:stretch>
        </p:blipFill>
        <p:spPr>
          <a:xfrm>
            <a:off x="4500563" y="2133600"/>
            <a:ext cx="4370387" cy="3816350"/>
          </a:xfrm>
          <a:noFill/>
        </p:spPr>
      </p:pic>
    </p:spTree>
    <p:extLst>
      <p:ext uri="{BB962C8B-B14F-4D97-AF65-F5344CB8AC3E}">
        <p14:creationId xmlns:p14="http://schemas.microsoft.com/office/powerpoint/2010/main" val="42628223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fontAlgn="auto" hangingPunct="1">
              <a:spcAft>
                <a:spcPts val="0"/>
              </a:spcAft>
              <a:defRPr/>
            </a:pPr>
            <a:r>
              <a:rPr lang="en-US" altLang="ja-JP" dirty="0"/>
              <a:t>Case 3</a:t>
            </a:r>
          </a:p>
        </p:txBody>
      </p:sp>
      <p:sp>
        <p:nvSpPr>
          <p:cNvPr id="16387" name="Rectangle 3"/>
          <p:cNvSpPr>
            <a:spLocks noGrp="1" noChangeArrowheads="1"/>
          </p:cNvSpPr>
          <p:nvPr>
            <p:ph type="body" sz="half" idx="1"/>
          </p:nvPr>
        </p:nvSpPr>
        <p:spPr>
          <a:xfrm>
            <a:off x="0" y="1417638"/>
            <a:ext cx="9143999" cy="4819674"/>
          </a:xfrm>
        </p:spPr>
        <p:txBody>
          <a:bodyPr>
            <a:normAutofit/>
          </a:bodyPr>
          <a:lstStyle/>
          <a:p>
            <a:pPr marL="274320" indent="-274320" eaLnBrk="1" fontAlgn="auto" hangingPunct="1">
              <a:spcAft>
                <a:spcPts val="0"/>
              </a:spcAft>
              <a:buFont typeface="Wingdings"/>
              <a:buChar char=""/>
              <a:defRPr/>
            </a:pPr>
            <a:r>
              <a:rPr lang="en-US" altLang="ja-JP" sz="4800" dirty="0"/>
              <a:t>As an example, in a company where order cost is estimated at $10 and with a holding cost of 25% of item value if annual demand is 1000 units at a supply price of </a:t>
            </a:r>
            <a:r>
              <a:rPr lang="en-US" altLang="ja-JP" sz="4800" dirty="0">
                <a:latin typeface="Arial" charset="0"/>
              </a:rPr>
              <a:t>$</a:t>
            </a:r>
            <a:r>
              <a:rPr lang="en-US" altLang="ja-JP" sz="4800" dirty="0"/>
              <a:t>36. Calculate the EOQ. </a:t>
            </a:r>
          </a:p>
        </p:txBody>
      </p:sp>
    </p:spTree>
    <p:extLst>
      <p:ext uri="{BB962C8B-B14F-4D97-AF65-F5344CB8AC3E}">
        <p14:creationId xmlns:p14="http://schemas.microsoft.com/office/powerpoint/2010/main" val="1534426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fontAlgn="auto" hangingPunct="1">
              <a:spcAft>
                <a:spcPts val="0"/>
              </a:spcAft>
              <a:defRPr/>
            </a:pPr>
            <a:r>
              <a:rPr lang="en-US" altLang="ja-JP" dirty="0"/>
              <a:t>Answer</a:t>
            </a:r>
          </a:p>
        </p:txBody>
      </p:sp>
      <p:sp>
        <p:nvSpPr>
          <p:cNvPr id="4100" name="Rectangle 3"/>
          <p:cNvSpPr>
            <a:spLocks noGrp="1" noChangeArrowheads="1"/>
          </p:cNvSpPr>
          <p:nvPr>
            <p:ph type="body" sz="half" idx="1"/>
          </p:nvPr>
        </p:nvSpPr>
        <p:spPr>
          <a:xfrm>
            <a:off x="336550" y="4293096"/>
            <a:ext cx="8207375" cy="677863"/>
          </a:xfrm>
        </p:spPr>
        <p:txBody>
          <a:bodyPr/>
          <a:lstStyle/>
          <a:p>
            <a:pPr eaLnBrk="1" hangingPunct="1"/>
            <a:r>
              <a:rPr lang="en-US" altLang="ja-JP" sz="4800" dirty="0"/>
              <a:t>the EOQ is 48 units</a:t>
            </a:r>
          </a:p>
        </p:txBody>
      </p:sp>
      <p:graphicFrame>
        <p:nvGraphicFramePr>
          <p:cNvPr id="4098" name="Object 4"/>
          <p:cNvGraphicFramePr>
            <a:graphicFrameLocks noGrp="1" noChangeAspect="1"/>
          </p:cNvGraphicFramePr>
          <p:nvPr>
            <p:ph sz="quarter" idx="2"/>
            <p:extLst>
              <p:ext uri="{D42A27DB-BD31-4B8C-83A1-F6EECF244321}">
                <p14:modId xmlns:p14="http://schemas.microsoft.com/office/powerpoint/2010/main" val="2175985239"/>
              </p:ext>
            </p:extLst>
          </p:nvPr>
        </p:nvGraphicFramePr>
        <p:xfrm>
          <a:off x="336550" y="2200275"/>
          <a:ext cx="8580438" cy="1449388"/>
        </p:xfrm>
        <a:graphic>
          <a:graphicData uri="http://schemas.openxmlformats.org/presentationml/2006/ole">
            <mc:AlternateContent xmlns:mc="http://schemas.openxmlformats.org/markup-compatibility/2006">
              <mc:Choice xmlns:v="urn:schemas-microsoft-com:vml" Requires="v">
                <p:oleObj name="数式" r:id="rId2" imgW="2857320" imgH="482400" progId="Equation.3">
                  <p:embed/>
                </p:oleObj>
              </mc:Choice>
              <mc:Fallback>
                <p:oleObj name="数式" r:id="rId2" imgW="2857320" imgH="482400" progId="Equation.3">
                  <p:embed/>
                  <p:pic>
                    <p:nvPicPr>
                      <p:cNvPr id="4098" name="Object 4"/>
                      <p:cNvPicPr>
                        <a:picLocks noChangeAspect="1" noChangeArrowheads="1"/>
                      </p:cNvPicPr>
                      <p:nvPr/>
                    </p:nvPicPr>
                    <p:blipFill>
                      <a:blip r:embed="rId3"/>
                      <a:srcRect/>
                      <a:stretch>
                        <a:fillRect/>
                      </a:stretch>
                    </p:blipFill>
                    <p:spPr bwMode="auto">
                      <a:xfrm>
                        <a:off x="336550" y="2200275"/>
                        <a:ext cx="8580438" cy="1449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6452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ja-JP" dirty="0"/>
              <a:t>Exercise</a:t>
            </a:r>
            <a:r>
              <a:rPr lang="ja-JP" altLang="en-US" dirty="0"/>
              <a:t>：</a:t>
            </a:r>
            <a:r>
              <a:rPr lang="en-US" altLang="ja-JP" dirty="0"/>
              <a:t>EOQ</a:t>
            </a:r>
          </a:p>
        </p:txBody>
      </p:sp>
      <p:sp>
        <p:nvSpPr>
          <p:cNvPr id="41987" name="Rectangle 3"/>
          <p:cNvSpPr>
            <a:spLocks noGrp="1" noChangeArrowheads="1"/>
          </p:cNvSpPr>
          <p:nvPr>
            <p:ph type="body" idx="1"/>
          </p:nvPr>
        </p:nvSpPr>
        <p:spPr>
          <a:xfrm>
            <a:off x="250825" y="1341438"/>
            <a:ext cx="8497888" cy="3384550"/>
          </a:xfrm>
        </p:spPr>
        <p:txBody>
          <a:bodyPr/>
          <a:lstStyle/>
          <a:p>
            <a:pPr eaLnBrk="1" hangingPunct="1"/>
            <a:r>
              <a:rPr lang="en-US" altLang="ja-JP" sz="4000" dirty="0"/>
              <a:t>In a company where the total demand each year is 7,200 pcs, and ordering cost is estimated at 2,000 Japanese Yen. The EOQ is 400 pcs. Calculate the holding cost per unit each year. </a:t>
            </a:r>
          </a:p>
          <a:p>
            <a:pPr eaLnBrk="1" hangingPunct="1"/>
            <a:endParaRPr lang="ja-JP" altLang="en-US" dirty="0"/>
          </a:p>
        </p:txBody>
      </p:sp>
      <p:sp>
        <p:nvSpPr>
          <p:cNvPr id="41988" name="Rectangle 5"/>
          <p:cNvSpPr>
            <a:spLocks noChangeArrowheads="1"/>
          </p:cNvSpPr>
          <p:nvPr/>
        </p:nvSpPr>
        <p:spPr bwMode="auto">
          <a:xfrm>
            <a:off x="0" y="3157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p>
        </p:txBody>
      </p:sp>
    </p:spTree>
    <p:extLst>
      <p:ext uri="{BB962C8B-B14F-4D97-AF65-F5344CB8AC3E}">
        <p14:creationId xmlns:p14="http://schemas.microsoft.com/office/powerpoint/2010/main" val="762275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ja-JP" dirty="0"/>
              <a:t>Exercise</a:t>
            </a:r>
            <a:r>
              <a:rPr lang="ja-JP" altLang="en-US" dirty="0"/>
              <a:t>：</a:t>
            </a:r>
            <a:r>
              <a:rPr lang="en-US" altLang="ja-JP" dirty="0"/>
              <a:t>EOQ</a:t>
            </a:r>
          </a:p>
        </p:txBody>
      </p:sp>
      <p:sp>
        <p:nvSpPr>
          <p:cNvPr id="41987" name="Rectangle 3"/>
          <p:cNvSpPr>
            <a:spLocks noGrp="1" noChangeArrowheads="1"/>
          </p:cNvSpPr>
          <p:nvPr>
            <p:ph type="body" idx="1"/>
          </p:nvPr>
        </p:nvSpPr>
        <p:spPr>
          <a:xfrm>
            <a:off x="250825" y="1341438"/>
            <a:ext cx="8497888" cy="3384550"/>
          </a:xfrm>
        </p:spPr>
        <p:txBody>
          <a:bodyPr/>
          <a:lstStyle/>
          <a:p>
            <a:pPr eaLnBrk="1" hangingPunct="1"/>
            <a:r>
              <a:rPr lang="en-US" altLang="ja-JP" sz="4000" dirty="0"/>
              <a:t>In a company where the total demand each year is 7,200 pcs, and ordering cost is estimated at 2,000 Japanese Yen. The EOQ is 400 pcs. Calculate the holding cost per unit each year. </a:t>
            </a:r>
          </a:p>
          <a:p>
            <a:pPr eaLnBrk="1" hangingPunct="1"/>
            <a:endParaRPr lang="ja-JP" altLang="en-US" dirty="0"/>
          </a:p>
        </p:txBody>
      </p:sp>
      <p:sp>
        <p:nvSpPr>
          <p:cNvPr id="41988" name="Rectangle 5"/>
          <p:cNvSpPr>
            <a:spLocks noChangeArrowheads="1"/>
          </p:cNvSpPr>
          <p:nvPr/>
        </p:nvSpPr>
        <p:spPr bwMode="auto">
          <a:xfrm>
            <a:off x="0" y="31575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p>
        </p:txBody>
      </p:sp>
      <p:graphicFrame>
        <p:nvGraphicFramePr>
          <p:cNvPr id="41989" name="Object 4"/>
          <p:cNvGraphicFramePr>
            <a:graphicFrameLocks noChangeAspect="1"/>
          </p:cNvGraphicFramePr>
          <p:nvPr>
            <p:extLst>
              <p:ext uri="{D42A27DB-BD31-4B8C-83A1-F6EECF244321}">
                <p14:modId xmlns:p14="http://schemas.microsoft.com/office/powerpoint/2010/main" val="956413652"/>
              </p:ext>
            </p:extLst>
          </p:nvPr>
        </p:nvGraphicFramePr>
        <p:xfrm>
          <a:off x="594122" y="4387852"/>
          <a:ext cx="5292725" cy="1171575"/>
        </p:xfrm>
        <a:graphic>
          <a:graphicData uri="http://schemas.openxmlformats.org/presentationml/2006/ole">
            <mc:AlternateContent xmlns:mc="http://schemas.openxmlformats.org/markup-compatibility/2006">
              <mc:Choice xmlns:v="urn:schemas-microsoft-com:vml" Requires="v">
                <p:oleObj name="数式" r:id="rId2" imgW="2145960" imgH="482400" progId="Equation.3">
                  <p:embed/>
                </p:oleObj>
              </mc:Choice>
              <mc:Fallback>
                <p:oleObj name="数式" r:id="rId2" imgW="2145960" imgH="482400" progId="Equation.3">
                  <p:embed/>
                  <p:pic>
                    <p:nvPicPr>
                      <p:cNvPr id="41989" name="Object 4"/>
                      <p:cNvPicPr>
                        <a:picLocks noChangeAspect="1" noChangeArrowheads="1"/>
                      </p:cNvPicPr>
                      <p:nvPr/>
                    </p:nvPicPr>
                    <p:blipFill>
                      <a:blip r:embed="rId3"/>
                      <a:srcRect/>
                      <a:stretch>
                        <a:fillRect/>
                      </a:stretch>
                    </p:blipFill>
                    <p:spPr bwMode="auto">
                      <a:xfrm>
                        <a:off x="594122" y="4387852"/>
                        <a:ext cx="5292725"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4"/>
          <p:cNvGraphicFramePr>
            <a:graphicFrameLocks noChangeAspect="1"/>
          </p:cNvGraphicFramePr>
          <p:nvPr>
            <p:extLst>
              <p:ext uri="{D42A27DB-BD31-4B8C-83A1-F6EECF244321}">
                <p14:modId xmlns:p14="http://schemas.microsoft.com/office/powerpoint/2010/main" val="3887212368"/>
              </p:ext>
            </p:extLst>
          </p:nvPr>
        </p:nvGraphicFramePr>
        <p:xfrm>
          <a:off x="628650" y="5899944"/>
          <a:ext cx="3538538" cy="585787"/>
        </p:xfrm>
        <a:graphic>
          <a:graphicData uri="http://schemas.openxmlformats.org/presentationml/2006/ole">
            <mc:AlternateContent xmlns:mc="http://schemas.openxmlformats.org/markup-compatibility/2006">
              <mc:Choice xmlns:v="urn:schemas-microsoft-com:vml" Requires="v">
                <p:oleObj name="数式" r:id="rId4" imgW="1434960" imgH="241200" progId="Equation.3">
                  <p:embed/>
                </p:oleObj>
              </mc:Choice>
              <mc:Fallback>
                <p:oleObj name="数式" r:id="rId4" imgW="1434960" imgH="241200" progId="Equation.3">
                  <p:embed/>
                  <p:pic>
                    <p:nvPicPr>
                      <p:cNvPr id="6" name="Object 4"/>
                      <p:cNvPicPr>
                        <a:picLocks noChangeAspect="1" noChangeArrowheads="1"/>
                      </p:cNvPicPr>
                      <p:nvPr/>
                    </p:nvPicPr>
                    <p:blipFill>
                      <a:blip r:embed="rId5"/>
                      <a:srcRect/>
                      <a:stretch>
                        <a:fillRect/>
                      </a:stretch>
                    </p:blipFill>
                    <p:spPr bwMode="auto">
                      <a:xfrm>
                        <a:off x="628650" y="5899944"/>
                        <a:ext cx="353853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3"/>
          <p:cNvSpPr txBox="1">
            <a:spLocks noChangeArrowheads="1"/>
          </p:cNvSpPr>
          <p:nvPr/>
        </p:nvSpPr>
        <p:spPr bwMode="auto">
          <a:xfrm>
            <a:off x="4499769" y="5877272"/>
            <a:ext cx="4465440" cy="80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umimoji="1"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kumimoji="1"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eaLnBrk="1" hangingPunct="1">
              <a:buNone/>
            </a:pPr>
            <a:r>
              <a:rPr lang="en-US" altLang="ja-JP" sz="4000" dirty="0"/>
              <a:t>Less C</a:t>
            </a:r>
            <a:r>
              <a:rPr lang="en-US" altLang="ja-JP" sz="4000" baseline="-25000" dirty="0"/>
              <a:t>H</a:t>
            </a:r>
            <a:r>
              <a:rPr lang="en-US" altLang="ja-JP" sz="4000" dirty="0"/>
              <a:t> more EOQ</a:t>
            </a:r>
            <a:endParaRPr lang="ja-JP" altLang="en-US" dirty="0"/>
          </a:p>
        </p:txBody>
      </p:sp>
    </p:spTree>
    <p:extLst>
      <p:ext uri="{BB962C8B-B14F-4D97-AF65-F5344CB8AC3E}">
        <p14:creationId xmlns:p14="http://schemas.microsoft.com/office/powerpoint/2010/main" val="1004412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468313" y="2636838"/>
            <a:ext cx="8229600" cy="1258887"/>
          </a:xfrm>
        </p:spPr>
        <p:txBody>
          <a:bodyPr/>
          <a:lstStyle/>
          <a:p>
            <a:pPr eaLnBrk="1" hangingPunct="1"/>
            <a:r>
              <a:rPr lang="en-US" altLang="ja-JP" sz="4800" b="1" dirty="0"/>
              <a:t>Thank you for your attention!</a:t>
            </a:r>
            <a:endParaRPr lang="ja-JP" altLang="en-US" sz="4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en-US" altLang="ja-JP" dirty="0"/>
              <a:t>Agenda</a:t>
            </a:r>
            <a:endParaRPr lang="ja-JP" altLang="en-US" dirty="0"/>
          </a:p>
        </p:txBody>
      </p:sp>
      <p:sp>
        <p:nvSpPr>
          <p:cNvPr id="3" name="コンテンツ プレースホルダー 2"/>
          <p:cNvSpPr>
            <a:spLocks noGrp="1"/>
          </p:cNvSpPr>
          <p:nvPr>
            <p:ph idx="1"/>
          </p:nvPr>
        </p:nvSpPr>
        <p:spPr>
          <a:xfrm>
            <a:off x="323850" y="1825625"/>
            <a:ext cx="8351838" cy="4351338"/>
          </a:xfrm>
        </p:spPr>
        <p:txBody>
          <a:bodyPr/>
          <a:lstStyle/>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Stock Control and Inventory</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Tow Systems in Stock Control</a:t>
            </a:r>
          </a:p>
          <a:p>
            <a:pPr marL="742950" indent="-742950">
              <a:buFont typeface="Arial" panose="020B0604020202020204" pitchFamily="34" charset="0"/>
              <a:buAutoNum type="arabicPeriod"/>
              <a:defRPr/>
            </a:pPr>
            <a:r>
              <a:rPr lang="en-US" altLang="ja-JP" sz="4000" dirty="0">
                <a:latin typeface="Times New Roman" panose="02020603050405020304" pitchFamily="18" charset="0"/>
                <a:cs typeface="Times New Roman" panose="02020603050405020304" pitchFamily="18" charset="0"/>
              </a:rPr>
              <a:t>Economic Order Quantity (EOQ) </a:t>
            </a:r>
            <a:endParaRPr lang="ja-JP" altLang="en-US" sz="4000" dirty="0">
              <a:latin typeface="Times New Roman" panose="02020603050405020304" pitchFamily="18" charset="0"/>
              <a:cs typeface="Times New Roman" panose="02020603050405020304" pitchFamily="18" charset="0"/>
            </a:endParaRPr>
          </a:p>
        </p:txBody>
      </p:sp>
      <p:sp>
        <p:nvSpPr>
          <p:cNvPr id="11268" name="スライド番号プレースホルダー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fld id="{120EEBB9-C41F-4E09-8253-1EB739C1E5C7}" type="slidenum">
              <a:rPr lang="en-US" altLang="ja-JP" smtClean="0">
                <a:solidFill>
                  <a:srgbClr val="898989"/>
                </a:solidFill>
              </a:rPr>
              <a:pPr/>
              <a:t>4</a:t>
            </a:fld>
            <a:endParaRPr lang="en-US" altLang="ja-JP" dirty="0">
              <a:solidFill>
                <a:srgbClr val="898989"/>
              </a:solidFill>
            </a:endParaRPr>
          </a:p>
        </p:txBody>
      </p:sp>
    </p:spTree>
    <p:extLst>
      <p:ext uri="{BB962C8B-B14F-4D97-AF65-F5344CB8AC3E}">
        <p14:creationId xmlns:p14="http://schemas.microsoft.com/office/powerpoint/2010/main" val="2337260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sz="quarter" idx="1"/>
          </p:nvPr>
        </p:nvSpPr>
        <p:spPr>
          <a:xfrm>
            <a:off x="0" y="1340768"/>
            <a:ext cx="9144000" cy="5400600"/>
          </a:xfrm>
        </p:spPr>
        <p:txBody>
          <a:bodyPr/>
          <a:lstStyle/>
          <a:p>
            <a:pPr eaLnBrk="1" hangingPunct="1"/>
            <a:r>
              <a:rPr lang="en-US" altLang="ja-JP" sz="4800" b="1" dirty="0"/>
              <a:t>Inventory Control</a:t>
            </a:r>
            <a:r>
              <a:rPr lang="en-US" altLang="ja-JP" sz="4800" dirty="0"/>
              <a:t> is the supervision of supply, storage and accessibility of items in order to ensure an adequate supply without excessive oversupply. </a:t>
            </a:r>
          </a:p>
          <a:p>
            <a:pPr eaLnBrk="1" hangingPunct="1"/>
            <a:r>
              <a:rPr lang="en-US" altLang="ja-JP" sz="4800" b="1" dirty="0"/>
              <a:t>Stock control</a:t>
            </a:r>
            <a:r>
              <a:rPr lang="en-US" altLang="ja-JP" sz="4800" dirty="0"/>
              <a:t> is defined as "the activity of checking a shop’s stock".</a:t>
            </a:r>
          </a:p>
        </p:txBody>
      </p:sp>
      <p:sp>
        <p:nvSpPr>
          <p:cNvPr id="4" name="タイトル 1"/>
          <p:cNvSpPr txBox="1">
            <a:spLocks/>
          </p:cNvSpPr>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685800" rtl="0" eaLnBrk="0" fontAlgn="base" hangingPunct="0">
              <a:lnSpc>
                <a:spcPct val="90000"/>
              </a:lnSpc>
              <a:spcBef>
                <a:spcPct val="0"/>
              </a:spcBef>
              <a:spcAft>
                <a:spcPct val="0"/>
              </a:spcAft>
              <a:defRPr kumimoji="1"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2pPr>
            <a:lvl3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3pPr>
            <a:lvl4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4pPr>
            <a:lvl5pPr algn="l" defTabSz="685800" rtl="0" eaLnBrk="0" fontAlgn="base" hangingPunct="0">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5pPr>
            <a:lvl6pPr marL="4572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6pPr>
            <a:lvl7pPr marL="9144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7pPr>
            <a:lvl8pPr marL="13716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8pPr>
            <a:lvl9pPr marL="1828800" algn="l" defTabSz="685800" rtl="0" fontAlgn="base">
              <a:lnSpc>
                <a:spcPct val="90000"/>
              </a:lnSpc>
              <a:spcBef>
                <a:spcPct val="0"/>
              </a:spcBef>
              <a:spcAft>
                <a:spcPct val="0"/>
              </a:spcAft>
              <a:defRPr kumimoji="1" sz="3300">
                <a:solidFill>
                  <a:schemeClr val="tx1"/>
                </a:solidFill>
                <a:latin typeface="Calibri Light" panose="020F0302020204030204" pitchFamily="34" charset="0"/>
                <a:ea typeface="ＭＳ Ｐゴシック" panose="020B0600070205080204" pitchFamily="50" charset="-128"/>
              </a:defRPr>
            </a:lvl9pPr>
          </a:lstStyle>
          <a:p>
            <a:r>
              <a:rPr lang="ja-JP" altLang="en-US" sz="3600" dirty="0">
                <a:latin typeface="+mn-ea"/>
                <a:ea typeface="+mn-ea"/>
              </a:rPr>
              <a:t>１．</a:t>
            </a:r>
            <a:r>
              <a:rPr lang="en-US" altLang="ja-JP" sz="3600" dirty="0">
                <a:latin typeface="+mn-ea"/>
                <a:ea typeface="+mn-ea"/>
              </a:rPr>
              <a:t>Stock Control and Inventory </a:t>
            </a:r>
            <a:endParaRPr lang="ja-JP" altLang="en-US" sz="3600" dirty="0">
              <a:latin typeface="+mn-ea"/>
              <a:ea typeface="+mn-ea"/>
            </a:endParaRPr>
          </a:p>
        </p:txBody>
      </p:sp>
    </p:spTree>
    <p:extLst>
      <p:ext uri="{BB962C8B-B14F-4D97-AF65-F5344CB8AC3E}">
        <p14:creationId xmlns:p14="http://schemas.microsoft.com/office/powerpoint/2010/main" val="951683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sz="quarter" idx="1"/>
          </p:nvPr>
        </p:nvSpPr>
        <p:spPr>
          <a:xfrm>
            <a:off x="2570" y="1412776"/>
            <a:ext cx="9141430" cy="5184576"/>
          </a:xfrm>
        </p:spPr>
        <p:txBody>
          <a:bodyPr/>
          <a:lstStyle/>
          <a:p>
            <a:pPr eaLnBrk="1" hangingPunct="1"/>
            <a:r>
              <a:rPr lang="en-US" altLang="ja-JP" sz="4400" dirty="0"/>
              <a:t>Deciding how much stock to keep depends on the size and nature of your business, and the type of stock involved. If you are short of space you may be able to buy stock in bulk and then pay a fee to your supplier to store it, calling it off as and when needed.</a:t>
            </a:r>
          </a:p>
        </p:txBody>
      </p:sp>
    </p:spTree>
    <p:extLst>
      <p:ext uri="{BB962C8B-B14F-4D97-AF65-F5344CB8AC3E}">
        <p14:creationId xmlns:p14="http://schemas.microsoft.com/office/powerpoint/2010/main" val="90431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188913"/>
            <a:ext cx="8229600" cy="1079500"/>
          </a:xfrm>
        </p:spPr>
        <p:txBody>
          <a:bodyPr>
            <a:normAutofit/>
          </a:bodyPr>
          <a:lstStyle/>
          <a:p>
            <a:pPr eaLnBrk="1" fontAlgn="auto" hangingPunct="1">
              <a:spcAft>
                <a:spcPts val="0"/>
              </a:spcAft>
              <a:defRPr/>
            </a:pPr>
            <a:r>
              <a:rPr lang="en-US" altLang="ja-JP" sz="3200" dirty="0"/>
              <a:t>Keeping little or no stock and negotiating with suppliers to deliver stock as you need it.</a:t>
            </a:r>
          </a:p>
        </p:txBody>
      </p:sp>
      <p:graphicFrame>
        <p:nvGraphicFramePr>
          <p:cNvPr id="22552" name="Group 24"/>
          <p:cNvGraphicFramePr>
            <a:graphicFrameLocks noGrp="1"/>
          </p:cNvGraphicFramePr>
          <p:nvPr>
            <p:ph type="tbl" idx="1"/>
            <p:extLst>
              <p:ext uri="{D42A27DB-BD31-4B8C-83A1-F6EECF244321}">
                <p14:modId xmlns:p14="http://schemas.microsoft.com/office/powerpoint/2010/main" val="3900268355"/>
              </p:ext>
            </p:extLst>
          </p:nvPr>
        </p:nvGraphicFramePr>
        <p:xfrm>
          <a:off x="32562" y="1377138"/>
          <a:ext cx="9111438" cy="5430838"/>
        </p:xfrm>
        <a:graphic>
          <a:graphicData uri="http://schemas.openxmlformats.org/drawingml/2006/table">
            <a:tbl>
              <a:tblPr/>
              <a:tblGrid>
                <a:gridCol w="4555719">
                  <a:extLst>
                    <a:ext uri="{9D8B030D-6E8A-4147-A177-3AD203B41FA5}">
                      <a16:colId xmlns:a16="http://schemas.microsoft.com/office/drawing/2014/main" val="20000"/>
                    </a:ext>
                  </a:extLst>
                </a:gridCol>
                <a:gridCol w="4555719">
                  <a:extLst>
                    <a:ext uri="{9D8B030D-6E8A-4147-A177-3AD203B41FA5}">
                      <a16:colId xmlns:a16="http://schemas.microsoft.com/office/drawing/2014/main" val="20001"/>
                    </a:ext>
                  </a:extLst>
                </a:gridCol>
              </a:tblGrid>
              <a:tr h="577781">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1" lang="en-US" altLang="ja-JP" sz="2600" b="1"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Advantages</a:t>
                      </a:r>
                      <a:r>
                        <a:rPr kumimoji="1" lang="en-US" altLang="ja-JP" sz="2600" b="1" i="0" u="none" strike="noStrike" cap="none" normalizeH="0" baseline="0" dirty="0">
                          <a:ln>
                            <a:noFill/>
                          </a:ln>
                          <a:solidFill>
                            <a:srgbClr val="333333"/>
                          </a:solidFill>
                          <a:effectLst>
                            <a:outerShdw blurRad="38100" dist="38100" dir="2700000" algn="tl">
                              <a:srgbClr val="000000"/>
                            </a:outerShdw>
                          </a:effectLst>
                          <a:latin typeface="Arial"/>
                          <a:ea typeface="ＭＳ Ｐゴシック" charset="-128"/>
                        </a:rPr>
                        <a:t> </a:t>
                      </a:r>
                      <a:r>
                        <a:rPr kumimoji="1" lang="en-US" altLang="ja-JP" sz="2600" b="1"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 </a:t>
                      </a:r>
                      <a:endParaRPr kumimoji="1" lang="en-US" altLang="ja-JP" sz="2600" b="0" i="0" u="none" strike="noStrike" cap="none" normalizeH="0" baseline="0" dirty="0">
                        <a:ln>
                          <a:noFill/>
                        </a:ln>
                        <a:solidFill>
                          <a:schemeClr val="tx1"/>
                        </a:solidFill>
                        <a:effectLst>
                          <a:outerShdw blurRad="38100" dist="38100" dir="2700000" algn="tl">
                            <a:srgbClr val="000000"/>
                          </a:outerShdw>
                        </a:effectLst>
                        <a:latin typeface="Verdana" pitchFamily="34" charset="0"/>
                        <a:ea typeface="ＭＳ Ｐゴシック" charset="-128"/>
                      </a:endParaRPr>
                    </a:p>
                  </a:txBody>
                  <a:tcPr marL="91438" marR="91438"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99"/>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1" lang="en-US" altLang="ja-JP" sz="2600" b="1"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Disadvantages</a:t>
                      </a:r>
                      <a:r>
                        <a:rPr kumimoji="1" lang="en-US" altLang="ja-JP" sz="2600" b="1" i="0" u="none" strike="noStrike" cap="none" normalizeH="0" baseline="0" dirty="0">
                          <a:ln>
                            <a:noFill/>
                          </a:ln>
                          <a:solidFill>
                            <a:srgbClr val="333333"/>
                          </a:solidFill>
                          <a:effectLst>
                            <a:outerShdw blurRad="38100" dist="38100" dir="2700000" algn="tl">
                              <a:srgbClr val="000000"/>
                            </a:outerShdw>
                          </a:effectLst>
                          <a:latin typeface="Arial"/>
                          <a:ea typeface="ＭＳ Ｐゴシック" charset="-128"/>
                        </a:rPr>
                        <a:t> </a:t>
                      </a:r>
                      <a:r>
                        <a:rPr kumimoji="1" lang="en-US" altLang="ja-JP" sz="2600" b="1"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 </a:t>
                      </a:r>
                      <a:endParaRPr kumimoji="1" lang="en-US" altLang="ja-JP" sz="2600" b="0" i="0" u="none" strike="noStrike" cap="none" normalizeH="0" baseline="0" dirty="0">
                        <a:ln>
                          <a:noFill/>
                        </a:ln>
                        <a:solidFill>
                          <a:schemeClr val="tx1"/>
                        </a:solidFill>
                        <a:effectLst>
                          <a:outerShdw blurRad="38100" dist="38100" dir="2700000" algn="tl">
                            <a:srgbClr val="000000"/>
                          </a:outerShdw>
                        </a:effectLst>
                        <a:latin typeface="Verdana" pitchFamily="34" charset="0"/>
                        <a:ea typeface="ＭＳ Ｐゴシック" charset="-128"/>
                      </a:endParaRPr>
                    </a:p>
                  </a:txBody>
                  <a:tcPr marL="91438" marR="91438"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99"/>
                    </a:solidFill>
                  </a:tcPr>
                </a:tc>
                <a:extLst>
                  <a:ext uri="{0D108BD9-81ED-4DB2-BD59-A6C34878D82A}">
                    <a16:rowId xmlns:a16="http://schemas.microsoft.com/office/drawing/2014/main" val="10000"/>
                  </a:ext>
                </a:extLst>
              </a:tr>
              <a:tr h="1676507">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1" lang="en-US" altLang="ja-JP" sz="2600" b="0"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Efficient and flexible - you only have what you need, when you need it</a:t>
                      </a:r>
                      <a:endParaRPr kumimoji="1" lang="en-US" altLang="ja-JP" sz="2600" b="0" i="0" u="none" strike="noStrike" cap="none" normalizeH="0" baseline="0" dirty="0">
                        <a:ln>
                          <a:noFill/>
                        </a:ln>
                        <a:solidFill>
                          <a:schemeClr val="tx1"/>
                        </a:solidFill>
                        <a:effectLst>
                          <a:outerShdw blurRad="38100" dist="38100" dir="2700000" algn="tl">
                            <a:srgbClr val="000000"/>
                          </a:outerShdw>
                        </a:effectLst>
                        <a:latin typeface="Verdana" pitchFamily="34" charset="0"/>
                        <a:ea typeface="ＭＳ Ｐゴシック" charset="-128"/>
                      </a:endParaRPr>
                    </a:p>
                  </a:txBody>
                  <a:tcPr marL="91438" marR="91438"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1" lang="en-US" altLang="ja-JP" sz="2600" b="0"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Meeting stock needs can become complicated and expensive</a:t>
                      </a:r>
                      <a:endParaRPr kumimoji="1" lang="en-US" altLang="ja-JP" sz="2600" b="0" i="0" u="none" strike="noStrike" cap="none" normalizeH="0" baseline="0" dirty="0">
                        <a:ln>
                          <a:noFill/>
                        </a:ln>
                        <a:solidFill>
                          <a:schemeClr val="tx1"/>
                        </a:solidFill>
                        <a:effectLst>
                          <a:outerShdw blurRad="38100" dist="38100" dir="2700000" algn="tl">
                            <a:srgbClr val="000000"/>
                          </a:outerShdw>
                        </a:effectLst>
                        <a:latin typeface="Verdana" pitchFamily="34" charset="0"/>
                        <a:ea typeface="ＭＳ Ｐゴシック" charset="-128"/>
                      </a:endParaRPr>
                    </a:p>
                  </a:txBody>
                  <a:tcPr marL="91438" marR="91438"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1"/>
                  </a:ext>
                </a:extLst>
              </a:tr>
              <a:tr h="1376505">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1" lang="en-US" altLang="ja-JP" sz="2600" b="0"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Lower storage costs</a:t>
                      </a:r>
                      <a:endParaRPr kumimoji="1" lang="en-US" altLang="ja-JP" sz="2600" b="0" i="0" u="none" strike="noStrike" cap="none" normalizeH="0" baseline="0" dirty="0">
                        <a:ln>
                          <a:noFill/>
                        </a:ln>
                        <a:solidFill>
                          <a:schemeClr val="tx1"/>
                        </a:solidFill>
                        <a:effectLst>
                          <a:outerShdw blurRad="38100" dist="38100" dir="2700000" algn="tl">
                            <a:srgbClr val="000000"/>
                          </a:outerShdw>
                        </a:effectLst>
                        <a:latin typeface="Verdana" pitchFamily="34" charset="0"/>
                        <a:ea typeface="ＭＳ Ｐゴシック" charset="-128"/>
                      </a:endParaRPr>
                    </a:p>
                  </a:txBody>
                  <a:tcPr marL="91438" marR="91438"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1" lang="en-US" altLang="ja-JP" sz="2600" b="0"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You might run out of stock if there's a hitch in the system</a:t>
                      </a:r>
                      <a:endParaRPr kumimoji="1" lang="en-US" altLang="ja-JP" sz="2600" b="0" i="0" u="none" strike="noStrike" cap="none" normalizeH="0" baseline="0" dirty="0">
                        <a:ln>
                          <a:noFill/>
                        </a:ln>
                        <a:solidFill>
                          <a:schemeClr val="tx1"/>
                        </a:solidFill>
                        <a:effectLst>
                          <a:outerShdw blurRad="38100" dist="38100" dir="2700000" algn="tl">
                            <a:srgbClr val="000000"/>
                          </a:outerShdw>
                        </a:effectLst>
                        <a:latin typeface="Verdana" pitchFamily="34" charset="0"/>
                        <a:ea typeface="ＭＳ Ｐゴシック" charset="-128"/>
                      </a:endParaRPr>
                    </a:p>
                  </a:txBody>
                  <a:tcPr marL="91438" marR="91438"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2"/>
                  </a:ext>
                </a:extLst>
              </a:tr>
              <a:tr h="1800045">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1" lang="en-US" altLang="ja-JP" sz="2600" b="0"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You can keep up to date and develop new products without wasting stock</a:t>
                      </a:r>
                      <a:endParaRPr kumimoji="1" lang="en-US" altLang="ja-JP" sz="2600" b="0" i="0" u="none" strike="noStrike" cap="none" normalizeH="0" baseline="0" dirty="0">
                        <a:ln>
                          <a:noFill/>
                        </a:ln>
                        <a:solidFill>
                          <a:schemeClr val="tx1"/>
                        </a:solidFill>
                        <a:effectLst>
                          <a:outerShdw blurRad="38100" dist="38100" dir="2700000" algn="tl">
                            <a:srgbClr val="000000"/>
                          </a:outerShdw>
                        </a:effectLst>
                        <a:latin typeface="Verdana" pitchFamily="34" charset="0"/>
                        <a:ea typeface="ＭＳ Ｐゴシック" charset="-128"/>
                      </a:endParaRPr>
                    </a:p>
                  </a:txBody>
                  <a:tcPr marL="91438" marR="91438"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Tx/>
                        <a:buFont typeface="Wingdings" pitchFamily="2" charset="2"/>
                        <a:buNone/>
                        <a:tabLst/>
                      </a:pPr>
                      <a:r>
                        <a:rPr kumimoji="1" lang="en-US" altLang="ja-JP" sz="2600" b="0" i="0" u="none" strike="noStrike" cap="none" normalizeH="0" baseline="0" dirty="0">
                          <a:ln>
                            <a:noFill/>
                          </a:ln>
                          <a:solidFill>
                            <a:srgbClr val="333333"/>
                          </a:solidFill>
                          <a:effectLst>
                            <a:outerShdw blurRad="38100" dist="38100" dir="2700000" algn="tl">
                              <a:srgbClr val="000000"/>
                            </a:outerShdw>
                          </a:effectLst>
                          <a:latin typeface="Verdana" pitchFamily="34" charset="0"/>
                          <a:ea typeface="ＭＳ Ｐゴシック" charset="-128"/>
                        </a:rPr>
                        <a:t>You are dependent on the efficiency of your suppliers</a:t>
                      </a:r>
                      <a:endParaRPr kumimoji="1" lang="en-US" altLang="ja-JP" sz="2600" b="0" i="0" u="none" strike="noStrike" cap="none" normalizeH="0" baseline="0" dirty="0">
                        <a:ln>
                          <a:noFill/>
                        </a:ln>
                        <a:solidFill>
                          <a:schemeClr val="tx1"/>
                        </a:solidFill>
                        <a:effectLst>
                          <a:outerShdw blurRad="38100" dist="38100" dir="2700000" algn="tl">
                            <a:srgbClr val="000000"/>
                          </a:outerShdw>
                        </a:effectLst>
                        <a:latin typeface="Verdana" pitchFamily="34" charset="0"/>
                        <a:ea typeface="ＭＳ Ｐゴシック" charset="-128"/>
                      </a:endParaRPr>
                    </a:p>
                  </a:txBody>
                  <a:tcPr marL="91438" marR="91438"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3"/>
                  </a:ext>
                </a:extLst>
              </a:tr>
            </a:tbl>
          </a:graphicData>
        </a:graphic>
      </p:graphicFrame>
      <p:sp>
        <p:nvSpPr>
          <p:cNvPr id="15380" name="Rectangle 3"/>
          <p:cNvSpPr>
            <a:spLocks noChangeArrowheads="1"/>
          </p:cNvSpPr>
          <p:nvPr/>
        </p:nvSpPr>
        <p:spPr bwMode="auto">
          <a:xfrm>
            <a:off x="0" y="28575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endParaRPr lang="ja-JP" altLang="en-US" dirty="0"/>
          </a:p>
        </p:txBody>
      </p:sp>
    </p:spTree>
    <p:extLst>
      <p:ext uri="{BB962C8B-B14F-4D97-AF65-F5344CB8AC3E}">
        <p14:creationId xmlns:p14="http://schemas.microsoft.com/office/powerpoint/2010/main" val="559280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50824" y="188913"/>
            <a:ext cx="8569325" cy="1143000"/>
          </a:xfrm>
        </p:spPr>
        <p:txBody>
          <a:bodyPr/>
          <a:lstStyle/>
          <a:p>
            <a:pPr eaLnBrk="1" hangingPunct="1"/>
            <a:r>
              <a:rPr lang="en-US" altLang="ja-JP" sz="3600" dirty="0"/>
              <a:t>Keeping little or no stock and negotiating with suppliers to deliver stock as you need it.</a:t>
            </a:r>
            <a:endParaRPr lang="ja-JP" altLang="en-US" dirty="0"/>
          </a:p>
        </p:txBody>
      </p:sp>
      <p:sp>
        <p:nvSpPr>
          <p:cNvPr id="20484" name="Rectangle 4"/>
          <p:cNvSpPr>
            <a:spLocks noChangeArrowheads="1"/>
          </p:cNvSpPr>
          <p:nvPr/>
        </p:nvSpPr>
        <p:spPr bwMode="auto">
          <a:xfrm>
            <a:off x="107504" y="1484784"/>
            <a:ext cx="8856984" cy="50405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4400" dirty="0"/>
              <a:t>opportunity cost</a:t>
            </a:r>
            <a:r>
              <a:rPr lang="ja-JP" altLang="en-US" sz="4400" dirty="0"/>
              <a:t>：</a:t>
            </a:r>
            <a:r>
              <a:rPr lang="en-US" altLang="ja-JP" sz="4400" dirty="0"/>
              <a:t> The cost of an alternative that must be forgone in order to pursue a certain action. Put another way, the benefits you could have received by taking an alternative action.</a:t>
            </a:r>
          </a:p>
        </p:txBody>
      </p:sp>
    </p:spTree>
    <p:extLst>
      <p:ext uri="{BB962C8B-B14F-4D97-AF65-F5344CB8AC3E}">
        <p14:creationId xmlns:p14="http://schemas.microsoft.com/office/powerpoint/2010/main" val="989201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58750"/>
            <a:ext cx="8229600" cy="893763"/>
          </a:xfrm>
        </p:spPr>
        <p:txBody>
          <a:bodyPr/>
          <a:lstStyle/>
          <a:p>
            <a:pPr eaLnBrk="1" fontAlgn="auto" hangingPunct="1">
              <a:spcAft>
                <a:spcPts val="0"/>
              </a:spcAft>
              <a:defRPr/>
            </a:pPr>
            <a:r>
              <a:rPr lang="en-US" altLang="ja-JP" dirty="0"/>
              <a:t>Keeping lots of stock</a:t>
            </a:r>
          </a:p>
        </p:txBody>
      </p:sp>
      <p:graphicFrame>
        <p:nvGraphicFramePr>
          <p:cNvPr id="23584" name="Group 32"/>
          <p:cNvGraphicFramePr>
            <a:graphicFrameLocks noGrp="1"/>
          </p:cNvGraphicFramePr>
          <p:nvPr>
            <p:ph type="tbl" idx="1"/>
            <p:extLst>
              <p:ext uri="{D42A27DB-BD31-4B8C-83A1-F6EECF244321}">
                <p14:modId xmlns:p14="http://schemas.microsoft.com/office/powerpoint/2010/main" val="462529867"/>
              </p:ext>
            </p:extLst>
          </p:nvPr>
        </p:nvGraphicFramePr>
        <p:xfrm>
          <a:off x="0" y="1052513"/>
          <a:ext cx="9143999" cy="5805488"/>
        </p:xfrm>
        <a:graphic>
          <a:graphicData uri="http://schemas.openxmlformats.org/drawingml/2006/table">
            <a:tbl>
              <a:tblPr/>
              <a:tblGrid>
                <a:gridCol w="4572000">
                  <a:extLst>
                    <a:ext uri="{9D8B030D-6E8A-4147-A177-3AD203B41FA5}">
                      <a16:colId xmlns:a16="http://schemas.microsoft.com/office/drawing/2014/main" val="20000"/>
                    </a:ext>
                  </a:extLst>
                </a:gridCol>
                <a:gridCol w="4571999">
                  <a:extLst>
                    <a:ext uri="{9D8B030D-6E8A-4147-A177-3AD203B41FA5}">
                      <a16:colId xmlns:a16="http://schemas.microsoft.com/office/drawing/2014/main" val="20001"/>
                    </a:ext>
                  </a:extLst>
                </a:gridCol>
              </a:tblGrid>
              <a:tr h="678943">
                <a:tc>
                  <a:txBody>
                    <a:bodyPr/>
                    <a:lstStyle/>
                    <a:p>
                      <a:pPr algn="ctr"/>
                      <a:r>
                        <a:rPr lang="en-US" sz="2800" b="1" dirty="0"/>
                        <a:t>Advantages </a:t>
                      </a:r>
                      <a:endParaRPr lang="en-US" sz="2800" dirty="0"/>
                    </a:p>
                  </a:txBody>
                  <a:tcPr marL="47625" marR="47625" marT="47628" marB="47628">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algn="ctr"/>
                      <a:r>
                        <a:rPr lang="en-US" sz="2800" b="1" dirty="0"/>
                        <a:t>Disadvantages </a:t>
                      </a:r>
                      <a:endParaRPr lang="en-US" sz="2800" dirty="0"/>
                    </a:p>
                  </a:txBody>
                  <a:tcPr marL="47625" marR="47625" marT="47628" marB="4762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0"/>
                  </a:ext>
                </a:extLst>
              </a:tr>
              <a:tr h="1174050">
                <a:tc>
                  <a:txBody>
                    <a:bodyPr/>
                    <a:lstStyle/>
                    <a:p>
                      <a:r>
                        <a:rPr lang="en-US" sz="3200" dirty="0"/>
                        <a:t>Can meet sudden changes in demand </a:t>
                      </a:r>
                    </a:p>
                  </a:txBody>
                  <a:tcPr marL="47625" marR="47625" marT="47628" marB="47628">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r>
                        <a:rPr lang="en-US" sz="3200" dirty="0"/>
                        <a:t>Costs of storage – rent and insurance </a:t>
                      </a:r>
                    </a:p>
                  </a:txBody>
                  <a:tcPr marL="47625" marR="47625" marT="47628" marB="4762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1"/>
                  </a:ext>
                </a:extLst>
              </a:tr>
              <a:tr h="2243647">
                <a:tc>
                  <a:txBody>
                    <a:bodyPr/>
                    <a:lstStyle/>
                    <a:p>
                      <a:r>
                        <a:rPr lang="en-US" sz="3200" dirty="0"/>
                        <a:t>Less chance of loss of production time because of stock outs </a:t>
                      </a:r>
                    </a:p>
                  </a:txBody>
                  <a:tcPr marL="47625" marR="47625" marT="47628" marB="47628">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r>
                        <a:rPr lang="en-US" sz="3200" dirty="0"/>
                        <a:t>Money tied up in stocks not being used elsewhere in the business </a:t>
                      </a:r>
                    </a:p>
                  </a:txBody>
                  <a:tcPr marL="47625" marR="47625" marT="47628" marB="4762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2"/>
                  </a:ext>
                </a:extLst>
              </a:tr>
              <a:tr h="1708848">
                <a:tc>
                  <a:txBody>
                    <a:bodyPr/>
                    <a:lstStyle/>
                    <a:p>
                      <a:pPr marL="0" indent="0">
                        <a:buFont typeface="Wingdings" panose="05000000000000000000" pitchFamily="2" charset="2"/>
                        <a:buNone/>
                      </a:pPr>
                      <a:r>
                        <a:rPr lang="en-US" sz="3200" dirty="0"/>
                        <a:t>Can take advantage of bulk buying economies of scale </a:t>
                      </a:r>
                    </a:p>
                  </a:txBody>
                  <a:tcPr marL="47625" marR="47625" marT="47628" marB="47628">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r>
                        <a:rPr lang="en-US" sz="3200" dirty="0"/>
                        <a:t>Large stocks subject to deterioration and theft </a:t>
                      </a:r>
                    </a:p>
                  </a:txBody>
                  <a:tcPr marL="47625" marR="47625" marT="47628" marB="47628">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011926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1019</TotalTime>
  <Words>3183</Words>
  <Application>Microsoft Office PowerPoint</Application>
  <PresentationFormat>画面に合わせる (4:3)</PresentationFormat>
  <Paragraphs>1196</Paragraphs>
  <Slides>35</Slides>
  <Notes>6</Notes>
  <HiddenSlides>1</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35</vt:i4>
      </vt:variant>
    </vt:vector>
  </HeadingPairs>
  <TitlesOfParts>
    <vt:vector size="46" baseType="lpstr">
      <vt:lpstr>ＭＳ Ｐゴシック</vt:lpstr>
      <vt:lpstr>游ゴシック</vt:lpstr>
      <vt:lpstr>Arial</vt:lpstr>
      <vt:lpstr>Calibri</vt:lpstr>
      <vt:lpstr>Calibri Light</vt:lpstr>
      <vt:lpstr>Cambria Math</vt:lpstr>
      <vt:lpstr>Times New Roman</vt:lpstr>
      <vt:lpstr>Verdana</vt:lpstr>
      <vt:lpstr>Wingdings</vt:lpstr>
      <vt:lpstr>Office テーマ</vt:lpstr>
      <vt:lpstr>数式</vt:lpstr>
      <vt:lpstr>The MOT and Venture Business</vt:lpstr>
      <vt:lpstr>Schedule </vt:lpstr>
      <vt:lpstr>Topic 6 Stock Control</vt:lpstr>
      <vt:lpstr>Agenda</vt:lpstr>
      <vt:lpstr>PowerPoint プレゼンテーション</vt:lpstr>
      <vt:lpstr>PowerPoint プレゼンテーション</vt:lpstr>
      <vt:lpstr>Keeping little or no stock and negotiating with suppliers to deliver stock as you need it.</vt:lpstr>
      <vt:lpstr>Keeping little or no stock and negotiating with suppliers to deliver stock as you need it.</vt:lpstr>
      <vt:lpstr>Keeping lots of stock</vt:lpstr>
      <vt:lpstr>2．Tow Systems in Stock Control</vt:lpstr>
      <vt:lpstr>Stock Control</vt:lpstr>
      <vt:lpstr>2-1 Fixed order quantity system</vt:lpstr>
      <vt:lpstr>Fixed order quantity system</vt:lpstr>
      <vt:lpstr>2-2 Fixed Periodic ordering system</vt:lpstr>
      <vt:lpstr>Fixed Periodic ordering system</vt:lpstr>
      <vt:lpstr>Periodic ordering system</vt:lpstr>
      <vt:lpstr>How many to order?</vt:lpstr>
      <vt:lpstr>Case 1: the demand occurs at a constant rate its values is known with certainty</vt:lpstr>
      <vt:lpstr>Case 1: the demand occurs at a constant rate its values is known with certainty</vt:lpstr>
      <vt:lpstr>Case 2: orders are periodically placed, but the order quantity is different every time</vt:lpstr>
      <vt:lpstr>PowerPoint プレゼンテーション</vt:lpstr>
      <vt:lpstr>Normal distribution</vt:lpstr>
      <vt:lpstr>PowerPoint プレゼンテーション</vt:lpstr>
      <vt:lpstr>PowerPoint プレゼンテーション</vt:lpstr>
      <vt:lpstr>PowerPoint プレゼンテーション</vt:lpstr>
      <vt:lpstr>PowerPoint プレゼンテーション</vt:lpstr>
      <vt:lpstr>3．Economic Order Quantity (EOQ) </vt:lpstr>
      <vt:lpstr>Optimizing Economic Order Quantity (EOQ) </vt:lpstr>
      <vt:lpstr>PowerPoint プレゼンテーション</vt:lpstr>
      <vt:lpstr>PowerPoint プレゼンテーション</vt:lpstr>
      <vt:lpstr>Case 3</vt:lpstr>
      <vt:lpstr>Answer</vt:lpstr>
      <vt:lpstr>Exercise：EOQ</vt:lpstr>
      <vt:lpstr>Exercise：EOQ</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 and Venture Business</dc:title>
  <dc:creator>itotakao</dc:creator>
  <cp:lastModifiedBy>伊藤　孝夫</cp:lastModifiedBy>
  <cp:revision>141</cp:revision>
  <dcterms:created xsi:type="dcterms:W3CDTF">2009-10-22T07:47:52Z</dcterms:created>
  <dcterms:modified xsi:type="dcterms:W3CDTF">2023-09-07T02:50:21Z</dcterms:modified>
</cp:coreProperties>
</file>