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6"/>
  </p:notesMasterIdLst>
  <p:handoutMasterIdLst>
    <p:handoutMasterId r:id="rId7"/>
  </p:handoutMasterIdLst>
  <p:sldIdLst>
    <p:sldId id="476" r:id="rId2"/>
    <p:sldId id="477" r:id="rId3"/>
    <p:sldId id="298" r:id="rId4"/>
    <p:sldId id="289" r:id="rId5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77419" autoAdjust="0"/>
  </p:normalViewPr>
  <p:slideViewPr>
    <p:cSldViewPr>
      <p:cViewPr varScale="1">
        <p:scale>
          <a:sx n="86" d="100"/>
          <a:sy n="86" d="100"/>
        </p:scale>
        <p:origin x="23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591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A08B0F7B-CA1A-4A7B-8CA6-F96A56099C4E}"/>
    <pc:docChg chg="delSld">
      <pc:chgData name="伊藤　孝夫" userId="7223191e-6c99-4ba4-b4dc-210160b35a3d" providerId="ADAL" clId="{A08B0F7B-CA1A-4A7B-8CA6-F96A56099C4E}" dt="2023-09-07T02:50:49.403" v="0" actId="2696"/>
      <pc:docMkLst>
        <pc:docMk/>
      </pc:docMkLst>
      <pc:sldChg chg="del">
        <pc:chgData name="伊藤　孝夫" userId="7223191e-6c99-4ba4-b4dc-210160b35a3d" providerId="ADAL" clId="{A08B0F7B-CA1A-4A7B-8CA6-F96A56099C4E}" dt="2023-09-07T02:50:49.403" v="0" actId="2696"/>
        <pc:sldMkLst>
          <pc:docMk/>
          <pc:sldMk cId="2934623251" sldId="326"/>
        </pc:sldMkLst>
      </pc:sldChg>
    </pc:docChg>
  </pc:docChgLst>
  <pc:docChgLst>
    <pc:chgData name="伊藤　孝夫" userId="7223191e-6c99-4ba4-b4dc-210160b35a3d" providerId="ADAL" clId="{3D0D0492-3E1F-41D9-88A3-E7192EACD2E8}"/>
    <pc:docChg chg="delSld">
      <pc:chgData name="伊藤　孝夫" userId="7223191e-6c99-4ba4-b4dc-210160b35a3d" providerId="ADAL" clId="{3D0D0492-3E1F-41D9-88A3-E7192EACD2E8}" dt="2022-10-19T05:16:18.189" v="0" actId="2696"/>
      <pc:docMkLst>
        <pc:docMk/>
      </pc:docMkLst>
      <pc:sldChg chg="del">
        <pc:chgData name="伊藤　孝夫" userId="7223191e-6c99-4ba4-b4dc-210160b35a3d" providerId="ADAL" clId="{3D0D0492-3E1F-41D9-88A3-E7192EACD2E8}" dt="2022-10-19T05:16:18.189" v="0" actId="2696"/>
        <pc:sldMkLst>
          <pc:docMk/>
          <pc:sldMk cId="258153130" sldId="4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C545BC11-C2FB-440A-AD80-8A80956471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75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B4A3485C-C6B4-4979-987A-6DE3B86CAAB0}" type="datetimeFigureOut">
              <a:rPr lang="ja-JP" altLang="en-US"/>
              <a:pPr>
                <a:defRPr/>
              </a:pPr>
              <a:t>2023/9/7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ED0BC824-272E-4D76-9CFD-CBB6948C9D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14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770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97DD-78AB-4EEB-A1AD-D23E93F74A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230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D077-51E2-4C06-9098-92BEE20F051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293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8F45-55AC-4940-85CE-06E16E73DAA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747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778A-CFC0-475C-BE08-E1C5DB03BBA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03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1A41-70AB-4974-857B-EBCCAFC771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934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6496-96B6-4C7A-94C6-1FE26C3F98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623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2411-093E-4466-8C7F-97A941FEC5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286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CA89-3461-4F9B-9845-6EA2A92F6C4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2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486F-28A2-40D6-A893-FE1DEF7C7A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53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04D2-AB50-4826-9E3D-EB5FF35A8B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018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B084-95BB-4A7D-B42D-3C9F5499DA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65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C5766-271C-436A-AE05-E1536F2B57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854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/>
              <a:t>Schedule </a:t>
            </a:r>
            <a:endParaRPr lang="en-US" altLang="ja-JP" dirty="0"/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2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08:50-16:20, Saturday and Sunday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Lecture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Outlines and Introduction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 evolution of Management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Stock Control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Case Studies and Group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8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Motivation (self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Organization Structure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Decision-making and Strategy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Leadership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Entrepreneur and Venture Business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Presentation and/or Final Examination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Review and Free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4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eaLnBrk="1" hangingPunct="1"/>
            <a:r>
              <a:rPr lang="en-US" altLang="ja-JP" sz="4800" dirty="0">
                <a:solidFill>
                  <a:srgbClr val="00B050"/>
                </a:solidFill>
              </a:rPr>
              <a:t>Topic 7 </a:t>
            </a:r>
            <a:r>
              <a:rPr lang="en-US" altLang="ja-JP" sz="4800" dirty="0"/>
              <a:t>Case Studies and Group Discussion</a:t>
            </a:r>
            <a:br>
              <a:rPr lang="en-US" altLang="ja-JP" sz="4800" dirty="0"/>
            </a:br>
            <a:endParaRPr lang="en-US" altLang="ja-JP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233</Words>
  <Application>Microsoft Office PowerPoint</Application>
  <PresentationFormat>画面に合わせる (4:3)</PresentationFormat>
  <Paragraphs>103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Arial</vt:lpstr>
      <vt:lpstr>Calibri</vt:lpstr>
      <vt:lpstr>Calibri Light</vt:lpstr>
      <vt:lpstr>Wingdings</vt:lpstr>
      <vt:lpstr>Office テーマ</vt:lpstr>
      <vt:lpstr>The MOT and Venture Business</vt:lpstr>
      <vt:lpstr>Schedule </vt:lpstr>
      <vt:lpstr>Topic 7 Case Studies and Group Discussion 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134</cp:revision>
  <dcterms:created xsi:type="dcterms:W3CDTF">2009-10-22T07:47:52Z</dcterms:created>
  <dcterms:modified xsi:type="dcterms:W3CDTF">2023-09-07T02:50:49Z</dcterms:modified>
</cp:coreProperties>
</file>