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6"/>
  </p:notesMasterIdLst>
  <p:handoutMasterIdLst>
    <p:handoutMasterId r:id="rId7"/>
  </p:handoutMasterIdLst>
  <p:sldIdLst>
    <p:sldId id="476" r:id="rId2"/>
    <p:sldId id="477" r:id="rId3"/>
    <p:sldId id="298" r:id="rId4"/>
    <p:sldId id="289" r:id="rId5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77419" autoAdjust="0"/>
  </p:normalViewPr>
  <p:slideViewPr>
    <p:cSldViewPr>
      <p:cViewPr varScale="1">
        <p:scale>
          <a:sx n="86" d="100"/>
          <a:sy n="86" d="100"/>
        </p:scale>
        <p:origin x="23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591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孝夫" userId="7223191e-6c99-4ba4-b4dc-210160b35a3d" providerId="ADAL" clId="{A08B0F7B-CA1A-4A7B-8CA6-F96A56099C4E}"/>
    <pc:docChg chg="delSld">
      <pc:chgData name="伊藤　孝夫" userId="7223191e-6c99-4ba4-b4dc-210160b35a3d" providerId="ADAL" clId="{A08B0F7B-CA1A-4A7B-8CA6-F96A56099C4E}" dt="2023-09-07T02:50:49.403" v="0" actId="2696"/>
      <pc:docMkLst>
        <pc:docMk/>
      </pc:docMkLst>
      <pc:sldChg chg="del">
        <pc:chgData name="伊藤　孝夫" userId="7223191e-6c99-4ba4-b4dc-210160b35a3d" providerId="ADAL" clId="{A08B0F7B-CA1A-4A7B-8CA6-F96A56099C4E}" dt="2023-09-07T02:50:49.403" v="0" actId="2696"/>
        <pc:sldMkLst>
          <pc:docMk/>
          <pc:sldMk cId="2934623251" sldId="326"/>
        </pc:sldMkLst>
      </pc:sldChg>
    </pc:docChg>
  </pc:docChgLst>
  <pc:docChgLst>
    <pc:chgData name="伊藤　孝夫" userId="7223191e-6c99-4ba4-b4dc-210160b35a3d" providerId="ADAL" clId="{3D0D0492-3E1F-41D9-88A3-E7192EACD2E8}"/>
    <pc:docChg chg="delSld">
      <pc:chgData name="伊藤　孝夫" userId="7223191e-6c99-4ba4-b4dc-210160b35a3d" providerId="ADAL" clId="{3D0D0492-3E1F-41D9-88A3-E7192EACD2E8}" dt="2022-10-19T05:16:18.189" v="0" actId="2696"/>
      <pc:docMkLst>
        <pc:docMk/>
      </pc:docMkLst>
      <pc:sldChg chg="del">
        <pc:chgData name="伊藤　孝夫" userId="7223191e-6c99-4ba4-b4dc-210160b35a3d" providerId="ADAL" clId="{3D0D0492-3E1F-41D9-88A3-E7192EACD2E8}" dt="2022-10-19T05:16:18.189" v="0" actId="2696"/>
        <pc:sldMkLst>
          <pc:docMk/>
          <pc:sldMk cId="258153130" sldId="4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C545BC11-C2FB-440A-AD80-8A80956471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75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B4A3485C-C6B4-4979-987A-6DE3B86CAAB0}" type="datetimeFigureOut">
              <a:rPr lang="ja-JP" altLang="en-US"/>
              <a:pPr>
                <a:defRPr/>
              </a:pPr>
              <a:t>2023/9/7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ED0BC824-272E-4D76-9CFD-CBB6948C9D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14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709509-275E-44DA-8FF5-551ABAA17C4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770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97DD-78AB-4EEB-A1AD-D23E93F74A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230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D077-51E2-4C06-9098-92BEE20F051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293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8F45-55AC-4940-85CE-06E16E73DAA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4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778A-CFC0-475C-BE08-E1C5DB03BBA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03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1A41-70AB-4974-857B-EBCCAFC771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93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6496-96B6-4C7A-94C6-1FE26C3F98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623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411-093E-4466-8C7F-97A941FEC5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286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CA89-3461-4F9B-9845-6EA2A92F6C4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02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486F-28A2-40D6-A893-FE1DEF7C7A8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53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04D2-AB50-4826-9E3D-EB5FF35A8B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01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B084-95BB-4A7D-B42D-3C9F5499DA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65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C5766-271C-436A-AE05-E1536F2B57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otakao@Hiroshim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www.hiroshima-u.ac.jp/index-j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988300" cy="15655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dirty="0"/>
              <a:t>The MOT and Venture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219" y="3699112"/>
            <a:ext cx="8174037" cy="2394183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FF0000"/>
                </a:solidFill>
              </a:rPr>
              <a:t>Prof. Takao Ito, </a:t>
            </a:r>
          </a:p>
          <a:p>
            <a:pPr eaLnBrk="1" hangingPunct="1"/>
            <a:r>
              <a:rPr lang="en-US" altLang="ja-JP" sz="2800" dirty="0"/>
              <a:t>Doctor of Economics, PH.D. of Engineering, </a:t>
            </a:r>
          </a:p>
          <a:p>
            <a:pPr eaLnBrk="1" hangingPunct="1"/>
            <a:r>
              <a:rPr lang="en-US" altLang="ja-JP" sz="2800" dirty="0"/>
              <a:t>Graduate School</a:t>
            </a:r>
            <a:r>
              <a:rPr lang="ja-JP" altLang="en-US" sz="2800" dirty="0"/>
              <a:t> </a:t>
            </a:r>
            <a:r>
              <a:rPr lang="en-US" altLang="ja-JP" sz="2800" dirty="0"/>
              <a:t>of Advanced Science and Engineering, Hiroshima University</a:t>
            </a:r>
          </a:p>
          <a:p>
            <a:pPr eaLnBrk="1" hangingPunct="1"/>
            <a:r>
              <a:rPr lang="en-US" altLang="ja-JP" sz="2800" dirty="0"/>
              <a:t>E-Mail: </a:t>
            </a:r>
            <a:r>
              <a:rPr lang="en-US" altLang="ja-JP" sz="2800" dirty="0">
                <a:hlinkClick r:id="rId3"/>
              </a:rPr>
              <a:t>itotakao@Hiroshima-u.ac.jp</a:t>
            </a:r>
            <a:endParaRPr lang="en-US" altLang="ja-JP" sz="2800" dirty="0"/>
          </a:p>
        </p:txBody>
      </p:sp>
      <p:grpSp>
        <p:nvGrpSpPr>
          <p:cNvPr id="5124" name="グループ化 5"/>
          <p:cNvGrpSpPr>
            <a:grpSpLocks/>
          </p:cNvGrpSpPr>
          <p:nvPr/>
        </p:nvGrpSpPr>
        <p:grpSpPr bwMode="auto">
          <a:xfrm>
            <a:off x="0" y="0"/>
            <a:ext cx="1655763" cy="2090738"/>
            <a:chOff x="1979712" y="404664"/>
            <a:chExt cx="1656184" cy="2091159"/>
          </a:xfrm>
        </p:grpSpPr>
        <p:pic>
          <p:nvPicPr>
            <p:cNvPr id="5127" name="Picture 4" descr="広島大学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1656184" cy="43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図 3" descr="1321661042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04664"/>
              <a:ext cx="1656184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0152E-3181-4F9E-9E7C-1F0A88825FF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4932041" y="190500"/>
            <a:ext cx="4211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/>
              <a:t>５ </a:t>
            </a:r>
            <a:r>
              <a:rPr lang="en-US" altLang="ja-JP" sz="1400" b="1" dirty="0"/>
              <a:t>Guiding Principles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Pursuit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Peace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Creation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New</a:t>
            </a:r>
            <a:r>
              <a:rPr lang="ja-JP" altLang="en-US" sz="1400" dirty="0"/>
              <a:t> </a:t>
            </a:r>
            <a:r>
              <a:rPr lang="en-US" altLang="ja-JP" sz="1400" dirty="0"/>
              <a:t>Forms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Knowledge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Nurturing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Well-Rounded</a:t>
            </a:r>
            <a:r>
              <a:rPr lang="ja-JP" altLang="en-US" sz="1400" dirty="0"/>
              <a:t> </a:t>
            </a:r>
            <a:r>
              <a:rPr lang="en-US" altLang="ja-JP" sz="1400" dirty="0"/>
              <a:t>Human</a:t>
            </a:r>
            <a:r>
              <a:rPr lang="ja-JP" altLang="en-US" sz="1400" dirty="0"/>
              <a:t> </a:t>
            </a:r>
            <a:r>
              <a:rPr lang="en-US" altLang="ja-JP" sz="1400" dirty="0"/>
              <a:t>Beings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Collaboration with the Local, Regional, and International Community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Continuous Self-Development</a:t>
            </a:r>
            <a:endParaRPr lang="ja-JP" altLang="en-US" sz="1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241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Intensive Course of</a:t>
            </a:r>
            <a:r>
              <a:rPr lang="en-US" altLang="ja-JP" sz="18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854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/>
              <a:t>Schedule </a:t>
            </a:r>
            <a:endParaRPr lang="en-US" altLang="ja-JP" dirty="0"/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2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08:50-16:20, Saturday and Sunday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Lecture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Outlines and Introduction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 evolution of Management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Stock Control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Case Studies and Group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Motivation (self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Organization Structure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Decision-making and Strategy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Leadership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Entrepreneur and Venture Business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Presentation and/or Final Examination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Review and Free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4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80400" cy="2089150"/>
          </a:xfrm>
        </p:spPr>
        <p:txBody>
          <a:bodyPr/>
          <a:lstStyle/>
          <a:p>
            <a:pPr eaLnBrk="1" hangingPunct="1"/>
            <a:r>
              <a:rPr lang="en-US" altLang="ja-JP" sz="4800" dirty="0">
                <a:solidFill>
                  <a:srgbClr val="00B050"/>
                </a:solidFill>
              </a:rPr>
              <a:t>Topic 7 </a:t>
            </a:r>
            <a:r>
              <a:rPr lang="en-US" altLang="ja-JP" sz="4800" dirty="0"/>
              <a:t>Case Studies and Group Discussion</a:t>
            </a:r>
            <a:br>
              <a:rPr lang="en-US" altLang="ja-JP" sz="4800" dirty="0"/>
            </a:br>
            <a:endParaRPr lang="en-US" altLang="ja-JP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258887"/>
          </a:xfrm>
        </p:spPr>
        <p:txBody>
          <a:bodyPr/>
          <a:lstStyle/>
          <a:p>
            <a:pPr eaLnBrk="1" hangingPunct="1"/>
            <a:r>
              <a:rPr lang="en-US" altLang="ja-JP" sz="4800" b="1" dirty="0"/>
              <a:t>Thank you for your attention!</a:t>
            </a:r>
            <a:endParaRPr lang="ja-JP" alt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233</Words>
  <Application>Microsoft Office PowerPoint</Application>
  <PresentationFormat>画面に合わせる (4:3)</PresentationFormat>
  <Paragraphs>103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Arial</vt:lpstr>
      <vt:lpstr>Calibri</vt:lpstr>
      <vt:lpstr>Calibri Light</vt:lpstr>
      <vt:lpstr>Wingdings</vt:lpstr>
      <vt:lpstr>Office テーマ</vt:lpstr>
      <vt:lpstr>The MOT and Venture Business</vt:lpstr>
      <vt:lpstr>Schedule </vt:lpstr>
      <vt:lpstr>Topic 7 Case Studies and Group Discussion 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and Venture Business</dc:title>
  <dc:creator>itotakao</dc:creator>
  <cp:lastModifiedBy>伊藤　孝夫</cp:lastModifiedBy>
  <cp:revision>134</cp:revision>
  <dcterms:created xsi:type="dcterms:W3CDTF">2009-10-22T07:47:52Z</dcterms:created>
  <dcterms:modified xsi:type="dcterms:W3CDTF">2023-09-07T02:50:49Z</dcterms:modified>
</cp:coreProperties>
</file>