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68" r:id="rId2"/>
    <p:sldId id="280" r:id="rId3"/>
    <p:sldId id="355" r:id="rId4"/>
    <p:sldId id="281" r:id="rId5"/>
    <p:sldId id="282" r:id="rId6"/>
    <p:sldId id="283" r:id="rId7"/>
    <p:sldId id="284" r:id="rId8"/>
    <p:sldId id="349" r:id="rId9"/>
    <p:sldId id="285" r:id="rId10"/>
    <p:sldId id="286" r:id="rId11"/>
    <p:sldId id="350" r:id="rId12"/>
    <p:sldId id="352" r:id="rId13"/>
    <p:sldId id="351" r:id="rId14"/>
    <p:sldId id="354" r:id="rId15"/>
    <p:sldId id="353" r:id="rId16"/>
    <p:sldId id="290"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310" autoAdjust="0"/>
  </p:normalViewPr>
  <p:slideViewPr>
    <p:cSldViewPr>
      <p:cViewPr varScale="1">
        <p:scale>
          <a:sx n="79" d="100"/>
          <a:sy n="79" d="100"/>
        </p:scale>
        <p:origin x="456" y="5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480E15-FC83-4372-8183-269B4627CF6B}" type="datetimeFigureOut">
              <a:rPr kumimoji="1" lang="ja-JP" altLang="en-US" smtClean="0"/>
              <a:pPr/>
              <a:t>2021/9/28</a:t>
            </a:fld>
            <a:endParaRPr kumimoji="1" lang="ja-JP" altLang="en-US" dirty="0"/>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E96542-99E4-4DD3-931F-A3D5F6555749}" type="slidenum">
              <a:rPr kumimoji="1" lang="ja-JP" altLang="en-US" smtClean="0"/>
              <a:pPr/>
              <a:t>‹#›</a:t>
            </a:fld>
            <a:endParaRPr kumimoji="1" lang="ja-JP" altLang="en-US" dirty="0"/>
          </a:p>
        </p:txBody>
      </p:sp>
    </p:spTree>
    <p:extLst>
      <p:ext uri="{BB962C8B-B14F-4D97-AF65-F5344CB8AC3E}">
        <p14:creationId xmlns:p14="http://schemas.microsoft.com/office/powerpoint/2010/main" val="40504360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11</a:t>
            </a:fld>
            <a:endParaRPr kumimoji="1" lang="ja-JP" altLang="en-US" dirty="0"/>
          </a:p>
        </p:txBody>
      </p:sp>
    </p:spTree>
    <p:extLst>
      <p:ext uri="{BB962C8B-B14F-4D97-AF65-F5344CB8AC3E}">
        <p14:creationId xmlns:p14="http://schemas.microsoft.com/office/powerpoint/2010/main" val="11009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16</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2</a:t>
            </a:fld>
            <a:endParaRPr kumimoji="1"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4</a:t>
            </a:fld>
            <a:endParaRPr kumimoji="1"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5</a:t>
            </a:fld>
            <a:endParaRPr kumimoji="1"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6</a:t>
            </a:fld>
            <a:endParaRPr kumimoji="1"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7</a:t>
            </a:fld>
            <a:endParaRPr kumimoji="1"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8</a:t>
            </a:fld>
            <a:endParaRPr kumimoji="1" lang="ja-JP" altLang="en-US" dirty="0"/>
          </a:p>
        </p:txBody>
      </p:sp>
    </p:spTree>
    <p:extLst>
      <p:ext uri="{BB962C8B-B14F-4D97-AF65-F5344CB8AC3E}">
        <p14:creationId xmlns:p14="http://schemas.microsoft.com/office/powerpoint/2010/main" val="2881085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9</a:t>
            </a:fld>
            <a:endParaRPr kumimoji="1"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AE96542-99E4-4DD3-931F-A3D5F6555749}" type="slidenum">
              <a:rPr kumimoji="1" lang="ja-JP" altLang="en-US" smtClean="0"/>
              <a:pPr/>
              <a:t>10</a:t>
            </a:fld>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2"/>
      </p:bgRef>
    </p:bg>
    <p:spTree>
      <p:nvGrpSpPr>
        <p:cNvPr id="1" name=""/>
        <p:cNvGrpSpPr/>
        <p:nvPr/>
      </p:nvGrpSpPr>
      <p:grpSpPr>
        <a:xfrm>
          <a:off x="0" y="0"/>
          <a:ext cx="0" cy="0"/>
          <a:chOff x="0" y="0"/>
          <a:chExt cx="0" cy="0"/>
        </a:xfrm>
      </p:grpSpPr>
      <p:grpSp>
        <p:nvGrpSpPr>
          <p:cNvPr id="3" name="グループ化 2"/>
          <p:cNvGrpSpPr/>
          <p:nvPr/>
        </p:nvGrpSpPr>
        <p:grpSpPr>
          <a:xfrm>
            <a:off x="-3461" y="0"/>
            <a:ext cx="9147461" cy="6858000"/>
            <a:chOff x="-3461" y="0"/>
            <a:chExt cx="9147461" cy="6858000"/>
          </a:xfrm>
        </p:grpSpPr>
        <p:sp>
          <p:nvSpPr>
            <p:cNvPr id="10" name="フリーフォーム 9"/>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3" name="フリーフォーム 12"/>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4" name="フリーフォーム 13"/>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5" name="フリーフォーム 14"/>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sp>
        <p:nvSpPr>
          <p:cNvPr id="16" name="フリーフォーム 15"/>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9" name="フリーフォーム 18"/>
          <p:cNvSpPr>
            <a:spLocks/>
          </p:cNvSpPr>
          <p:nvPr/>
        </p:nvSpPr>
        <p:spPr bwMode="auto">
          <a:xfrm>
            <a:off x="9526" y="5715017"/>
            <a:ext cx="9134475" cy="1133459"/>
          </a:xfrm>
          <a:custGeom>
            <a:avLst/>
            <a:gdLst/>
            <a:ahLst/>
            <a:cxnLst>
              <a:cxn ang="0">
                <a:pos x="5407" y="367"/>
              </a:cxn>
              <a:cxn ang="0">
                <a:pos x="3948" y="348"/>
              </a:cxn>
              <a:cxn ang="0">
                <a:pos x="4719" y="566"/>
              </a:cxn>
              <a:cxn ang="0">
                <a:pos x="5452" y="560"/>
              </a:cxn>
              <a:cxn ang="0">
                <a:pos x="3864" y="341"/>
              </a:cxn>
              <a:cxn ang="0">
                <a:pos x="3735" y="335"/>
              </a:cxn>
              <a:cxn ang="0">
                <a:pos x="5220" y="296"/>
              </a:cxn>
              <a:cxn ang="0">
                <a:pos x="4873" y="142"/>
              </a:cxn>
              <a:cxn ang="0">
                <a:pos x="3465" y="405"/>
              </a:cxn>
              <a:cxn ang="0">
                <a:pos x="4494" y="566"/>
              </a:cxn>
              <a:cxn ang="0">
                <a:pos x="4481" y="354"/>
              </a:cxn>
              <a:cxn ang="0">
                <a:pos x="3176" y="476"/>
              </a:cxn>
              <a:cxn ang="0">
                <a:pos x="3408" y="457"/>
              </a:cxn>
              <a:cxn ang="0">
                <a:pos x="4526" y="618"/>
              </a:cxn>
              <a:cxn ang="0">
                <a:pos x="4070" y="560"/>
              </a:cxn>
              <a:cxn ang="0">
                <a:pos x="2469" y="592"/>
              </a:cxn>
              <a:cxn ang="0">
                <a:pos x="2880" y="521"/>
              </a:cxn>
              <a:cxn ang="0">
                <a:pos x="1453" y="618"/>
              </a:cxn>
              <a:cxn ang="0">
                <a:pos x="2610" y="585"/>
              </a:cxn>
              <a:cxn ang="0">
                <a:pos x="4738" y="457"/>
              </a:cxn>
              <a:cxn ang="0">
                <a:pos x="5085" y="508"/>
              </a:cxn>
              <a:cxn ang="0">
                <a:pos x="4500" y="431"/>
              </a:cxn>
              <a:cxn ang="0">
                <a:pos x="3093" y="560"/>
              </a:cxn>
              <a:cxn ang="0">
                <a:pos x="3607" y="592"/>
              </a:cxn>
              <a:cxn ang="0">
                <a:pos x="4880" y="547"/>
              </a:cxn>
              <a:cxn ang="0">
                <a:pos x="2983" y="502"/>
              </a:cxn>
              <a:cxn ang="0">
                <a:pos x="4635" y="444"/>
              </a:cxn>
              <a:cxn ang="0">
                <a:pos x="5433" y="495"/>
              </a:cxn>
              <a:cxn ang="0">
                <a:pos x="1511" y="65"/>
              </a:cxn>
              <a:cxn ang="0">
                <a:pos x="515" y="521"/>
              </a:cxn>
              <a:cxn ang="0">
                <a:pos x="875" y="328"/>
              </a:cxn>
              <a:cxn ang="0">
                <a:pos x="566" y="193"/>
              </a:cxn>
              <a:cxn ang="0">
                <a:pos x="225" y="380"/>
              </a:cxn>
              <a:cxn ang="0">
                <a:pos x="65" y="219"/>
              </a:cxn>
              <a:cxn ang="0">
                <a:pos x="296" y="521"/>
              </a:cxn>
              <a:cxn ang="0">
                <a:pos x="110" y="515"/>
              </a:cxn>
              <a:cxn ang="0">
                <a:pos x="515" y="598"/>
              </a:cxn>
              <a:cxn ang="0">
                <a:pos x="187" y="380"/>
              </a:cxn>
              <a:cxn ang="0">
                <a:pos x="1428" y="168"/>
              </a:cxn>
              <a:cxn ang="0">
                <a:pos x="5433" y="495"/>
              </a:cxn>
              <a:cxn ang="0">
                <a:pos x="1852" y="489"/>
              </a:cxn>
              <a:cxn ang="0">
                <a:pos x="1543" y="412"/>
              </a:cxn>
              <a:cxn ang="0">
                <a:pos x="933" y="335"/>
              </a:cxn>
              <a:cxn ang="0">
                <a:pos x="547" y="309"/>
              </a:cxn>
              <a:cxn ang="0">
                <a:pos x="495" y="438"/>
              </a:cxn>
              <a:cxn ang="0">
                <a:pos x="1119" y="579"/>
              </a:cxn>
              <a:cxn ang="0">
                <a:pos x="1781" y="592"/>
              </a:cxn>
              <a:cxn ang="0">
                <a:pos x="798" y="470"/>
              </a:cxn>
              <a:cxn ang="0">
                <a:pos x="1350" y="598"/>
              </a:cxn>
              <a:cxn ang="0">
                <a:pos x="296" y="39"/>
              </a:cxn>
              <a:cxn ang="0">
                <a:pos x="2347" y="335"/>
              </a:cxn>
              <a:cxn ang="0">
                <a:pos x="2520" y="399"/>
              </a:cxn>
              <a:cxn ang="0">
                <a:pos x="2019" y="450"/>
              </a:cxn>
              <a:cxn ang="0">
                <a:pos x="2733" y="431"/>
              </a:cxn>
              <a:cxn ang="0">
                <a:pos x="2373" y="425"/>
              </a:cxn>
              <a:cxn ang="0">
                <a:pos x="3292" y="341"/>
              </a:cxn>
              <a:cxn ang="0">
                <a:pos x="3459" y="328"/>
              </a:cxn>
              <a:cxn ang="0">
                <a:pos x="5433" y="495"/>
              </a:cxn>
              <a:cxn ang="0">
                <a:pos x="1755" y="335"/>
              </a:cxn>
              <a:cxn ang="0">
                <a:pos x="1646" y="238"/>
              </a:cxn>
              <a:cxn ang="0">
                <a:pos x="3093" y="219"/>
              </a:cxn>
              <a:cxn ang="0">
                <a:pos x="1903" y="348"/>
              </a:cxn>
              <a:cxn ang="0">
                <a:pos x="2520" y="213"/>
              </a:cxn>
            </a:cxnLst>
            <a:rect l="0" t="0" r="0" b="0"/>
            <a:pathLst>
              <a:path w="5754" h="618">
                <a:moveTo>
                  <a:pt x="5433" y="495"/>
                </a:moveTo>
                <a:lnTo>
                  <a:pt x="5433" y="489"/>
                </a:lnTo>
                <a:lnTo>
                  <a:pt x="5426" y="489"/>
                </a:lnTo>
                <a:lnTo>
                  <a:pt x="5420" y="495"/>
                </a:lnTo>
                <a:lnTo>
                  <a:pt x="5426" y="495"/>
                </a:lnTo>
                <a:lnTo>
                  <a:pt x="5433" y="495"/>
                </a:lnTo>
                <a:lnTo>
                  <a:pt x="5510" y="470"/>
                </a:lnTo>
                <a:lnTo>
                  <a:pt x="5510" y="457"/>
                </a:lnTo>
                <a:lnTo>
                  <a:pt x="5484" y="457"/>
                </a:lnTo>
                <a:lnTo>
                  <a:pt x="5484" y="470"/>
                </a:lnTo>
                <a:lnTo>
                  <a:pt x="5490" y="476"/>
                </a:lnTo>
                <a:lnTo>
                  <a:pt x="5510" y="470"/>
                </a:lnTo>
                <a:lnTo>
                  <a:pt x="5433" y="495"/>
                </a:lnTo>
                <a:lnTo>
                  <a:pt x="5542" y="470"/>
                </a:lnTo>
                <a:lnTo>
                  <a:pt x="5535" y="470"/>
                </a:lnTo>
                <a:lnTo>
                  <a:pt x="5529" y="476"/>
                </a:lnTo>
                <a:lnTo>
                  <a:pt x="5529" y="483"/>
                </a:lnTo>
                <a:lnTo>
                  <a:pt x="5542" y="470"/>
                </a:lnTo>
                <a:lnTo>
                  <a:pt x="5433" y="495"/>
                </a:lnTo>
                <a:lnTo>
                  <a:pt x="5523" y="270"/>
                </a:lnTo>
                <a:lnTo>
                  <a:pt x="5523" y="277"/>
                </a:lnTo>
                <a:lnTo>
                  <a:pt x="5529" y="283"/>
                </a:lnTo>
                <a:lnTo>
                  <a:pt x="5542" y="283"/>
                </a:lnTo>
                <a:lnTo>
                  <a:pt x="5535" y="270"/>
                </a:lnTo>
                <a:lnTo>
                  <a:pt x="5523" y="270"/>
                </a:lnTo>
                <a:lnTo>
                  <a:pt x="5433" y="495"/>
                </a:lnTo>
                <a:lnTo>
                  <a:pt x="5670" y="348"/>
                </a:lnTo>
                <a:lnTo>
                  <a:pt x="5645" y="354"/>
                </a:lnTo>
                <a:lnTo>
                  <a:pt x="5625" y="354"/>
                </a:lnTo>
                <a:lnTo>
                  <a:pt x="5600" y="373"/>
                </a:lnTo>
                <a:lnTo>
                  <a:pt x="5593" y="373"/>
                </a:lnTo>
                <a:lnTo>
                  <a:pt x="5587" y="367"/>
                </a:lnTo>
                <a:lnTo>
                  <a:pt x="5587" y="354"/>
                </a:lnTo>
                <a:lnTo>
                  <a:pt x="5593" y="354"/>
                </a:lnTo>
                <a:lnTo>
                  <a:pt x="5600" y="354"/>
                </a:lnTo>
                <a:lnTo>
                  <a:pt x="5580" y="348"/>
                </a:lnTo>
                <a:lnTo>
                  <a:pt x="5568" y="341"/>
                </a:lnTo>
                <a:lnTo>
                  <a:pt x="5754" y="264"/>
                </a:lnTo>
                <a:lnTo>
                  <a:pt x="5555" y="335"/>
                </a:lnTo>
                <a:lnTo>
                  <a:pt x="5535" y="315"/>
                </a:lnTo>
                <a:lnTo>
                  <a:pt x="5510" y="309"/>
                </a:lnTo>
                <a:lnTo>
                  <a:pt x="5478" y="309"/>
                </a:lnTo>
                <a:lnTo>
                  <a:pt x="5465" y="309"/>
                </a:lnTo>
                <a:lnTo>
                  <a:pt x="5433" y="303"/>
                </a:lnTo>
                <a:lnTo>
                  <a:pt x="5426" y="303"/>
                </a:lnTo>
                <a:lnTo>
                  <a:pt x="5426" y="309"/>
                </a:lnTo>
                <a:lnTo>
                  <a:pt x="5439" y="309"/>
                </a:lnTo>
                <a:lnTo>
                  <a:pt x="5484" y="315"/>
                </a:lnTo>
                <a:lnTo>
                  <a:pt x="5529" y="328"/>
                </a:lnTo>
                <a:lnTo>
                  <a:pt x="5535" y="335"/>
                </a:lnTo>
                <a:lnTo>
                  <a:pt x="5535" y="341"/>
                </a:lnTo>
                <a:lnTo>
                  <a:pt x="5529" y="348"/>
                </a:lnTo>
                <a:lnTo>
                  <a:pt x="5523" y="348"/>
                </a:lnTo>
                <a:lnTo>
                  <a:pt x="5510" y="348"/>
                </a:lnTo>
                <a:lnTo>
                  <a:pt x="5484" y="348"/>
                </a:lnTo>
                <a:lnTo>
                  <a:pt x="5445" y="354"/>
                </a:lnTo>
                <a:lnTo>
                  <a:pt x="5407" y="367"/>
                </a:lnTo>
                <a:lnTo>
                  <a:pt x="5368" y="380"/>
                </a:lnTo>
                <a:lnTo>
                  <a:pt x="5317" y="405"/>
                </a:lnTo>
                <a:lnTo>
                  <a:pt x="5310" y="412"/>
                </a:lnTo>
                <a:lnTo>
                  <a:pt x="5310" y="418"/>
                </a:lnTo>
                <a:lnTo>
                  <a:pt x="5317" y="418"/>
                </a:lnTo>
                <a:lnTo>
                  <a:pt x="5310" y="425"/>
                </a:lnTo>
                <a:lnTo>
                  <a:pt x="5291" y="431"/>
                </a:lnTo>
                <a:lnTo>
                  <a:pt x="5291" y="438"/>
                </a:lnTo>
                <a:lnTo>
                  <a:pt x="5304" y="438"/>
                </a:lnTo>
                <a:lnTo>
                  <a:pt x="5323" y="431"/>
                </a:lnTo>
                <a:lnTo>
                  <a:pt x="5349" y="418"/>
                </a:lnTo>
                <a:lnTo>
                  <a:pt x="5375" y="405"/>
                </a:lnTo>
                <a:lnTo>
                  <a:pt x="5439" y="386"/>
                </a:lnTo>
                <a:lnTo>
                  <a:pt x="5471" y="380"/>
                </a:lnTo>
                <a:lnTo>
                  <a:pt x="5490" y="380"/>
                </a:lnTo>
                <a:lnTo>
                  <a:pt x="5529" y="386"/>
                </a:lnTo>
                <a:lnTo>
                  <a:pt x="5587" y="399"/>
                </a:lnTo>
                <a:lnTo>
                  <a:pt x="5638" y="412"/>
                </a:lnTo>
                <a:lnTo>
                  <a:pt x="5664" y="425"/>
                </a:lnTo>
                <a:lnTo>
                  <a:pt x="5658" y="412"/>
                </a:lnTo>
                <a:lnTo>
                  <a:pt x="5645" y="405"/>
                </a:lnTo>
                <a:lnTo>
                  <a:pt x="5664" y="393"/>
                </a:lnTo>
                <a:lnTo>
                  <a:pt x="5664" y="386"/>
                </a:lnTo>
                <a:lnTo>
                  <a:pt x="5658" y="386"/>
                </a:lnTo>
                <a:lnTo>
                  <a:pt x="5651" y="380"/>
                </a:lnTo>
                <a:lnTo>
                  <a:pt x="5670" y="380"/>
                </a:lnTo>
                <a:lnTo>
                  <a:pt x="5664" y="373"/>
                </a:lnTo>
                <a:lnTo>
                  <a:pt x="5670" y="367"/>
                </a:lnTo>
                <a:lnTo>
                  <a:pt x="5703" y="341"/>
                </a:lnTo>
                <a:lnTo>
                  <a:pt x="5754" y="328"/>
                </a:lnTo>
                <a:lnTo>
                  <a:pt x="5754" y="315"/>
                </a:lnTo>
                <a:lnTo>
                  <a:pt x="5715" y="328"/>
                </a:lnTo>
                <a:lnTo>
                  <a:pt x="5670" y="348"/>
                </a:lnTo>
                <a:lnTo>
                  <a:pt x="5433" y="495"/>
                </a:lnTo>
                <a:lnTo>
                  <a:pt x="5465" y="367"/>
                </a:lnTo>
                <a:lnTo>
                  <a:pt x="5445" y="380"/>
                </a:lnTo>
                <a:lnTo>
                  <a:pt x="5439" y="380"/>
                </a:lnTo>
                <a:lnTo>
                  <a:pt x="5439" y="373"/>
                </a:lnTo>
                <a:lnTo>
                  <a:pt x="5445" y="354"/>
                </a:lnTo>
                <a:lnTo>
                  <a:pt x="5458" y="354"/>
                </a:lnTo>
                <a:lnTo>
                  <a:pt x="5471" y="354"/>
                </a:lnTo>
                <a:lnTo>
                  <a:pt x="5465" y="367"/>
                </a:lnTo>
                <a:lnTo>
                  <a:pt x="5433" y="495"/>
                </a:lnTo>
                <a:lnTo>
                  <a:pt x="3877" y="348"/>
                </a:lnTo>
                <a:lnTo>
                  <a:pt x="3896" y="348"/>
                </a:lnTo>
                <a:lnTo>
                  <a:pt x="3909" y="354"/>
                </a:lnTo>
                <a:lnTo>
                  <a:pt x="3922" y="354"/>
                </a:lnTo>
                <a:lnTo>
                  <a:pt x="3922" y="367"/>
                </a:lnTo>
                <a:lnTo>
                  <a:pt x="3928" y="367"/>
                </a:lnTo>
                <a:lnTo>
                  <a:pt x="3941" y="367"/>
                </a:lnTo>
                <a:lnTo>
                  <a:pt x="3941" y="354"/>
                </a:lnTo>
                <a:lnTo>
                  <a:pt x="3941" y="367"/>
                </a:lnTo>
                <a:lnTo>
                  <a:pt x="3948" y="373"/>
                </a:lnTo>
                <a:lnTo>
                  <a:pt x="3967" y="354"/>
                </a:lnTo>
                <a:lnTo>
                  <a:pt x="3954" y="354"/>
                </a:lnTo>
                <a:lnTo>
                  <a:pt x="3948" y="354"/>
                </a:lnTo>
                <a:lnTo>
                  <a:pt x="3948" y="348"/>
                </a:lnTo>
                <a:lnTo>
                  <a:pt x="3941" y="348"/>
                </a:lnTo>
                <a:lnTo>
                  <a:pt x="3928" y="348"/>
                </a:lnTo>
                <a:lnTo>
                  <a:pt x="3922" y="348"/>
                </a:lnTo>
                <a:lnTo>
                  <a:pt x="3915" y="341"/>
                </a:lnTo>
                <a:lnTo>
                  <a:pt x="3903" y="348"/>
                </a:lnTo>
                <a:lnTo>
                  <a:pt x="3903" y="341"/>
                </a:lnTo>
                <a:lnTo>
                  <a:pt x="3896" y="335"/>
                </a:lnTo>
                <a:lnTo>
                  <a:pt x="3883" y="341"/>
                </a:lnTo>
                <a:lnTo>
                  <a:pt x="3877" y="341"/>
                </a:lnTo>
                <a:lnTo>
                  <a:pt x="3877" y="348"/>
                </a:lnTo>
                <a:lnTo>
                  <a:pt x="5433" y="495"/>
                </a:lnTo>
                <a:lnTo>
                  <a:pt x="4095" y="341"/>
                </a:lnTo>
                <a:lnTo>
                  <a:pt x="4095" y="348"/>
                </a:lnTo>
                <a:lnTo>
                  <a:pt x="4102" y="335"/>
                </a:lnTo>
                <a:lnTo>
                  <a:pt x="4095" y="335"/>
                </a:lnTo>
                <a:lnTo>
                  <a:pt x="4095" y="341"/>
                </a:lnTo>
                <a:lnTo>
                  <a:pt x="5433" y="495"/>
                </a:lnTo>
                <a:lnTo>
                  <a:pt x="5413" y="502"/>
                </a:lnTo>
                <a:lnTo>
                  <a:pt x="5394" y="502"/>
                </a:lnTo>
                <a:lnTo>
                  <a:pt x="5413" y="508"/>
                </a:lnTo>
                <a:lnTo>
                  <a:pt x="5413" y="502"/>
                </a:lnTo>
                <a:lnTo>
                  <a:pt x="5433" y="495"/>
                </a:lnTo>
                <a:lnTo>
                  <a:pt x="5722" y="618"/>
                </a:lnTo>
                <a:lnTo>
                  <a:pt x="5754" y="605"/>
                </a:lnTo>
                <a:lnTo>
                  <a:pt x="5754" y="560"/>
                </a:lnTo>
                <a:lnTo>
                  <a:pt x="5625" y="618"/>
                </a:lnTo>
                <a:lnTo>
                  <a:pt x="5722" y="618"/>
                </a:lnTo>
                <a:lnTo>
                  <a:pt x="5433" y="495"/>
                </a:lnTo>
                <a:lnTo>
                  <a:pt x="3832" y="219"/>
                </a:lnTo>
                <a:lnTo>
                  <a:pt x="3819" y="219"/>
                </a:lnTo>
                <a:lnTo>
                  <a:pt x="3825" y="225"/>
                </a:lnTo>
                <a:lnTo>
                  <a:pt x="3832" y="219"/>
                </a:lnTo>
                <a:lnTo>
                  <a:pt x="5433" y="495"/>
                </a:lnTo>
                <a:lnTo>
                  <a:pt x="4822" y="476"/>
                </a:lnTo>
                <a:lnTo>
                  <a:pt x="4828" y="476"/>
                </a:lnTo>
                <a:lnTo>
                  <a:pt x="4828" y="470"/>
                </a:lnTo>
                <a:lnTo>
                  <a:pt x="4822" y="470"/>
                </a:lnTo>
                <a:lnTo>
                  <a:pt x="4809" y="470"/>
                </a:lnTo>
                <a:lnTo>
                  <a:pt x="4803" y="470"/>
                </a:lnTo>
                <a:lnTo>
                  <a:pt x="4803" y="476"/>
                </a:lnTo>
                <a:lnTo>
                  <a:pt x="4809" y="476"/>
                </a:lnTo>
                <a:lnTo>
                  <a:pt x="4822" y="476"/>
                </a:lnTo>
                <a:lnTo>
                  <a:pt x="5433" y="495"/>
                </a:lnTo>
                <a:lnTo>
                  <a:pt x="3787" y="322"/>
                </a:lnTo>
                <a:lnTo>
                  <a:pt x="3793" y="328"/>
                </a:lnTo>
                <a:lnTo>
                  <a:pt x="3800" y="328"/>
                </a:lnTo>
                <a:lnTo>
                  <a:pt x="3800" y="315"/>
                </a:lnTo>
                <a:lnTo>
                  <a:pt x="3793" y="315"/>
                </a:lnTo>
                <a:lnTo>
                  <a:pt x="3787" y="315"/>
                </a:lnTo>
                <a:lnTo>
                  <a:pt x="3787" y="322"/>
                </a:lnTo>
                <a:lnTo>
                  <a:pt x="5433" y="495"/>
                </a:lnTo>
                <a:lnTo>
                  <a:pt x="4713" y="560"/>
                </a:lnTo>
                <a:lnTo>
                  <a:pt x="4693" y="560"/>
                </a:lnTo>
                <a:lnTo>
                  <a:pt x="4674" y="560"/>
                </a:lnTo>
                <a:lnTo>
                  <a:pt x="4674" y="579"/>
                </a:lnTo>
                <a:lnTo>
                  <a:pt x="4693" y="579"/>
                </a:lnTo>
                <a:lnTo>
                  <a:pt x="4719" y="566"/>
                </a:lnTo>
                <a:lnTo>
                  <a:pt x="4745" y="566"/>
                </a:lnTo>
                <a:lnTo>
                  <a:pt x="4751" y="566"/>
                </a:lnTo>
                <a:lnTo>
                  <a:pt x="4758" y="560"/>
                </a:lnTo>
                <a:lnTo>
                  <a:pt x="4732" y="560"/>
                </a:lnTo>
                <a:lnTo>
                  <a:pt x="4713" y="560"/>
                </a:lnTo>
                <a:lnTo>
                  <a:pt x="5433" y="495"/>
                </a:lnTo>
                <a:lnTo>
                  <a:pt x="5715" y="470"/>
                </a:lnTo>
                <a:lnTo>
                  <a:pt x="5696" y="470"/>
                </a:lnTo>
                <a:lnTo>
                  <a:pt x="5690" y="470"/>
                </a:lnTo>
                <a:lnTo>
                  <a:pt x="5677" y="470"/>
                </a:lnTo>
                <a:lnTo>
                  <a:pt x="5638" y="483"/>
                </a:lnTo>
                <a:lnTo>
                  <a:pt x="5587" y="495"/>
                </a:lnTo>
                <a:lnTo>
                  <a:pt x="5561" y="508"/>
                </a:lnTo>
                <a:lnTo>
                  <a:pt x="5548" y="502"/>
                </a:lnTo>
                <a:lnTo>
                  <a:pt x="5529" y="508"/>
                </a:lnTo>
                <a:lnTo>
                  <a:pt x="5478" y="508"/>
                </a:lnTo>
                <a:lnTo>
                  <a:pt x="5452" y="515"/>
                </a:lnTo>
                <a:lnTo>
                  <a:pt x="5433" y="521"/>
                </a:lnTo>
                <a:lnTo>
                  <a:pt x="5394" y="521"/>
                </a:lnTo>
                <a:lnTo>
                  <a:pt x="5381" y="534"/>
                </a:lnTo>
                <a:lnTo>
                  <a:pt x="5355" y="540"/>
                </a:lnTo>
                <a:lnTo>
                  <a:pt x="5330" y="553"/>
                </a:lnTo>
                <a:lnTo>
                  <a:pt x="5317" y="553"/>
                </a:lnTo>
                <a:lnTo>
                  <a:pt x="5291" y="566"/>
                </a:lnTo>
                <a:lnTo>
                  <a:pt x="5259" y="585"/>
                </a:lnTo>
                <a:lnTo>
                  <a:pt x="5182" y="618"/>
                </a:lnTo>
                <a:lnTo>
                  <a:pt x="5208" y="618"/>
                </a:lnTo>
                <a:lnTo>
                  <a:pt x="5214" y="618"/>
                </a:lnTo>
                <a:lnTo>
                  <a:pt x="5233" y="611"/>
                </a:lnTo>
                <a:lnTo>
                  <a:pt x="5246" y="598"/>
                </a:lnTo>
                <a:lnTo>
                  <a:pt x="5265" y="592"/>
                </a:lnTo>
                <a:lnTo>
                  <a:pt x="5304" y="585"/>
                </a:lnTo>
                <a:lnTo>
                  <a:pt x="5330" y="579"/>
                </a:lnTo>
                <a:lnTo>
                  <a:pt x="5336" y="579"/>
                </a:lnTo>
                <a:lnTo>
                  <a:pt x="5349" y="566"/>
                </a:lnTo>
                <a:lnTo>
                  <a:pt x="5362" y="560"/>
                </a:lnTo>
                <a:lnTo>
                  <a:pt x="5368" y="553"/>
                </a:lnTo>
                <a:lnTo>
                  <a:pt x="5388" y="553"/>
                </a:lnTo>
                <a:lnTo>
                  <a:pt x="5407" y="560"/>
                </a:lnTo>
                <a:lnTo>
                  <a:pt x="5407" y="566"/>
                </a:lnTo>
                <a:lnTo>
                  <a:pt x="5394" y="566"/>
                </a:lnTo>
                <a:lnTo>
                  <a:pt x="5381" y="566"/>
                </a:lnTo>
                <a:lnTo>
                  <a:pt x="5362" y="585"/>
                </a:lnTo>
                <a:lnTo>
                  <a:pt x="5336" y="592"/>
                </a:lnTo>
                <a:lnTo>
                  <a:pt x="5304" y="598"/>
                </a:lnTo>
                <a:lnTo>
                  <a:pt x="5246" y="618"/>
                </a:lnTo>
                <a:lnTo>
                  <a:pt x="5317" y="618"/>
                </a:lnTo>
                <a:lnTo>
                  <a:pt x="5330" y="618"/>
                </a:lnTo>
                <a:lnTo>
                  <a:pt x="5349" y="611"/>
                </a:lnTo>
                <a:lnTo>
                  <a:pt x="5362" y="605"/>
                </a:lnTo>
                <a:lnTo>
                  <a:pt x="5375" y="605"/>
                </a:lnTo>
                <a:lnTo>
                  <a:pt x="5394" y="598"/>
                </a:lnTo>
                <a:lnTo>
                  <a:pt x="5407" y="585"/>
                </a:lnTo>
                <a:lnTo>
                  <a:pt x="5413" y="579"/>
                </a:lnTo>
                <a:lnTo>
                  <a:pt x="5426" y="566"/>
                </a:lnTo>
                <a:lnTo>
                  <a:pt x="5445" y="560"/>
                </a:lnTo>
                <a:lnTo>
                  <a:pt x="5452" y="560"/>
                </a:lnTo>
                <a:lnTo>
                  <a:pt x="5445" y="579"/>
                </a:lnTo>
                <a:lnTo>
                  <a:pt x="5471" y="560"/>
                </a:lnTo>
                <a:lnTo>
                  <a:pt x="5490" y="553"/>
                </a:lnTo>
                <a:lnTo>
                  <a:pt x="5510" y="540"/>
                </a:lnTo>
                <a:lnTo>
                  <a:pt x="5516" y="547"/>
                </a:lnTo>
                <a:lnTo>
                  <a:pt x="5516" y="553"/>
                </a:lnTo>
                <a:lnTo>
                  <a:pt x="5555" y="534"/>
                </a:lnTo>
                <a:lnTo>
                  <a:pt x="5580" y="528"/>
                </a:lnTo>
                <a:lnTo>
                  <a:pt x="5593" y="534"/>
                </a:lnTo>
                <a:lnTo>
                  <a:pt x="5613" y="540"/>
                </a:lnTo>
                <a:lnTo>
                  <a:pt x="5632" y="540"/>
                </a:lnTo>
                <a:lnTo>
                  <a:pt x="5645" y="534"/>
                </a:lnTo>
                <a:lnTo>
                  <a:pt x="5632" y="528"/>
                </a:lnTo>
                <a:lnTo>
                  <a:pt x="5638" y="521"/>
                </a:lnTo>
                <a:lnTo>
                  <a:pt x="5645" y="521"/>
                </a:lnTo>
                <a:lnTo>
                  <a:pt x="5658" y="521"/>
                </a:lnTo>
                <a:lnTo>
                  <a:pt x="5670" y="521"/>
                </a:lnTo>
                <a:lnTo>
                  <a:pt x="5683" y="528"/>
                </a:lnTo>
                <a:lnTo>
                  <a:pt x="5690" y="528"/>
                </a:lnTo>
                <a:lnTo>
                  <a:pt x="5690" y="521"/>
                </a:lnTo>
                <a:lnTo>
                  <a:pt x="5683" y="515"/>
                </a:lnTo>
                <a:lnTo>
                  <a:pt x="5677" y="515"/>
                </a:lnTo>
                <a:lnTo>
                  <a:pt x="5670" y="515"/>
                </a:lnTo>
                <a:lnTo>
                  <a:pt x="5658" y="508"/>
                </a:lnTo>
                <a:lnTo>
                  <a:pt x="5664" y="502"/>
                </a:lnTo>
                <a:lnTo>
                  <a:pt x="5690" y="489"/>
                </a:lnTo>
                <a:lnTo>
                  <a:pt x="5754" y="476"/>
                </a:lnTo>
                <a:lnTo>
                  <a:pt x="5754" y="444"/>
                </a:lnTo>
                <a:lnTo>
                  <a:pt x="5741" y="450"/>
                </a:lnTo>
                <a:lnTo>
                  <a:pt x="5715" y="470"/>
                </a:lnTo>
                <a:lnTo>
                  <a:pt x="5433" y="495"/>
                </a:lnTo>
                <a:lnTo>
                  <a:pt x="5484" y="534"/>
                </a:lnTo>
                <a:lnTo>
                  <a:pt x="5452" y="540"/>
                </a:lnTo>
                <a:lnTo>
                  <a:pt x="5426" y="553"/>
                </a:lnTo>
                <a:lnTo>
                  <a:pt x="5420" y="553"/>
                </a:lnTo>
                <a:lnTo>
                  <a:pt x="5420" y="547"/>
                </a:lnTo>
                <a:lnTo>
                  <a:pt x="5439" y="534"/>
                </a:lnTo>
                <a:lnTo>
                  <a:pt x="5465" y="528"/>
                </a:lnTo>
                <a:lnTo>
                  <a:pt x="5490" y="521"/>
                </a:lnTo>
                <a:lnTo>
                  <a:pt x="5497" y="528"/>
                </a:lnTo>
                <a:lnTo>
                  <a:pt x="5484" y="534"/>
                </a:lnTo>
                <a:lnTo>
                  <a:pt x="5433" y="495"/>
                </a:lnTo>
                <a:lnTo>
                  <a:pt x="4751" y="540"/>
                </a:lnTo>
                <a:lnTo>
                  <a:pt x="4725" y="534"/>
                </a:lnTo>
                <a:lnTo>
                  <a:pt x="4700" y="534"/>
                </a:lnTo>
                <a:lnTo>
                  <a:pt x="4700" y="540"/>
                </a:lnTo>
                <a:lnTo>
                  <a:pt x="4706" y="540"/>
                </a:lnTo>
                <a:lnTo>
                  <a:pt x="4732" y="547"/>
                </a:lnTo>
                <a:lnTo>
                  <a:pt x="4777" y="540"/>
                </a:lnTo>
                <a:lnTo>
                  <a:pt x="4803" y="534"/>
                </a:lnTo>
                <a:lnTo>
                  <a:pt x="4803" y="534"/>
                </a:lnTo>
                <a:lnTo>
                  <a:pt x="4777" y="534"/>
                </a:lnTo>
                <a:lnTo>
                  <a:pt x="4751" y="540"/>
                </a:lnTo>
                <a:lnTo>
                  <a:pt x="5433" y="495"/>
                </a:lnTo>
                <a:lnTo>
                  <a:pt x="3819" y="335"/>
                </a:lnTo>
                <a:lnTo>
                  <a:pt x="3838" y="341"/>
                </a:lnTo>
                <a:lnTo>
                  <a:pt x="3864" y="341"/>
                </a:lnTo>
                <a:lnTo>
                  <a:pt x="3877" y="335"/>
                </a:lnTo>
                <a:lnTo>
                  <a:pt x="3870" y="328"/>
                </a:lnTo>
                <a:lnTo>
                  <a:pt x="3851" y="328"/>
                </a:lnTo>
                <a:lnTo>
                  <a:pt x="3845" y="328"/>
                </a:lnTo>
                <a:lnTo>
                  <a:pt x="3838" y="328"/>
                </a:lnTo>
                <a:lnTo>
                  <a:pt x="3819" y="328"/>
                </a:lnTo>
                <a:lnTo>
                  <a:pt x="3819" y="335"/>
                </a:lnTo>
                <a:lnTo>
                  <a:pt x="5433" y="495"/>
                </a:lnTo>
                <a:lnTo>
                  <a:pt x="3813" y="328"/>
                </a:lnTo>
                <a:lnTo>
                  <a:pt x="3819" y="328"/>
                </a:lnTo>
                <a:lnTo>
                  <a:pt x="3825" y="322"/>
                </a:lnTo>
                <a:lnTo>
                  <a:pt x="3819" y="322"/>
                </a:lnTo>
                <a:lnTo>
                  <a:pt x="3806" y="328"/>
                </a:lnTo>
                <a:lnTo>
                  <a:pt x="3813" y="328"/>
                </a:lnTo>
                <a:lnTo>
                  <a:pt x="5433" y="495"/>
                </a:lnTo>
                <a:lnTo>
                  <a:pt x="3825" y="290"/>
                </a:lnTo>
                <a:lnTo>
                  <a:pt x="3825" y="296"/>
                </a:lnTo>
                <a:lnTo>
                  <a:pt x="3832" y="296"/>
                </a:lnTo>
                <a:lnTo>
                  <a:pt x="3838" y="290"/>
                </a:lnTo>
                <a:lnTo>
                  <a:pt x="3838" y="283"/>
                </a:lnTo>
                <a:lnTo>
                  <a:pt x="3832" y="283"/>
                </a:lnTo>
                <a:lnTo>
                  <a:pt x="3825" y="290"/>
                </a:lnTo>
                <a:lnTo>
                  <a:pt x="5433" y="495"/>
                </a:lnTo>
                <a:lnTo>
                  <a:pt x="5413" y="309"/>
                </a:lnTo>
                <a:lnTo>
                  <a:pt x="5407" y="303"/>
                </a:lnTo>
                <a:lnTo>
                  <a:pt x="5394" y="303"/>
                </a:lnTo>
                <a:lnTo>
                  <a:pt x="5388" y="296"/>
                </a:lnTo>
                <a:lnTo>
                  <a:pt x="5388" y="303"/>
                </a:lnTo>
                <a:lnTo>
                  <a:pt x="5394" y="309"/>
                </a:lnTo>
                <a:lnTo>
                  <a:pt x="5407" y="309"/>
                </a:lnTo>
                <a:lnTo>
                  <a:pt x="5413" y="309"/>
                </a:lnTo>
                <a:lnTo>
                  <a:pt x="5433" y="495"/>
                </a:lnTo>
                <a:lnTo>
                  <a:pt x="5458" y="168"/>
                </a:lnTo>
                <a:lnTo>
                  <a:pt x="5484" y="174"/>
                </a:lnTo>
                <a:lnTo>
                  <a:pt x="5529" y="180"/>
                </a:lnTo>
                <a:lnTo>
                  <a:pt x="5548" y="187"/>
                </a:lnTo>
                <a:lnTo>
                  <a:pt x="5574" y="187"/>
                </a:lnTo>
                <a:lnTo>
                  <a:pt x="5574" y="193"/>
                </a:lnTo>
                <a:lnTo>
                  <a:pt x="5587" y="200"/>
                </a:lnTo>
                <a:lnTo>
                  <a:pt x="5613" y="206"/>
                </a:lnTo>
                <a:lnTo>
                  <a:pt x="5632" y="213"/>
                </a:lnTo>
                <a:lnTo>
                  <a:pt x="5638" y="213"/>
                </a:lnTo>
                <a:lnTo>
                  <a:pt x="5638" y="206"/>
                </a:lnTo>
                <a:lnTo>
                  <a:pt x="5625" y="200"/>
                </a:lnTo>
                <a:lnTo>
                  <a:pt x="5593" y="187"/>
                </a:lnTo>
                <a:lnTo>
                  <a:pt x="5555" y="180"/>
                </a:lnTo>
                <a:lnTo>
                  <a:pt x="5529" y="174"/>
                </a:lnTo>
                <a:lnTo>
                  <a:pt x="5478" y="168"/>
                </a:lnTo>
                <a:lnTo>
                  <a:pt x="5458" y="168"/>
                </a:lnTo>
                <a:lnTo>
                  <a:pt x="5452" y="168"/>
                </a:lnTo>
                <a:lnTo>
                  <a:pt x="5458" y="168"/>
                </a:lnTo>
                <a:lnTo>
                  <a:pt x="5433" y="495"/>
                </a:lnTo>
                <a:lnTo>
                  <a:pt x="3735" y="335"/>
                </a:lnTo>
                <a:lnTo>
                  <a:pt x="3742" y="335"/>
                </a:lnTo>
                <a:lnTo>
                  <a:pt x="3735" y="328"/>
                </a:lnTo>
                <a:lnTo>
                  <a:pt x="3729" y="335"/>
                </a:lnTo>
                <a:lnTo>
                  <a:pt x="3735" y="335"/>
                </a:lnTo>
                <a:lnTo>
                  <a:pt x="5433" y="495"/>
                </a:lnTo>
                <a:lnTo>
                  <a:pt x="3748" y="341"/>
                </a:lnTo>
                <a:lnTo>
                  <a:pt x="3761" y="341"/>
                </a:lnTo>
                <a:lnTo>
                  <a:pt x="3768" y="341"/>
                </a:lnTo>
                <a:lnTo>
                  <a:pt x="3761" y="335"/>
                </a:lnTo>
                <a:lnTo>
                  <a:pt x="3748" y="341"/>
                </a:lnTo>
                <a:lnTo>
                  <a:pt x="5433" y="495"/>
                </a:lnTo>
                <a:lnTo>
                  <a:pt x="3716" y="335"/>
                </a:lnTo>
                <a:lnTo>
                  <a:pt x="3723" y="328"/>
                </a:lnTo>
                <a:lnTo>
                  <a:pt x="3716" y="328"/>
                </a:lnTo>
                <a:lnTo>
                  <a:pt x="3710" y="328"/>
                </a:lnTo>
                <a:lnTo>
                  <a:pt x="3703" y="335"/>
                </a:lnTo>
                <a:lnTo>
                  <a:pt x="3716" y="335"/>
                </a:lnTo>
                <a:lnTo>
                  <a:pt x="5433" y="495"/>
                </a:lnTo>
                <a:lnTo>
                  <a:pt x="3825" y="354"/>
                </a:lnTo>
                <a:lnTo>
                  <a:pt x="3838" y="367"/>
                </a:lnTo>
                <a:lnTo>
                  <a:pt x="3845" y="367"/>
                </a:lnTo>
                <a:lnTo>
                  <a:pt x="3845" y="354"/>
                </a:lnTo>
                <a:lnTo>
                  <a:pt x="3838" y="354"/>
                </a:lnTo>
                <a:lnTo>
                  <a:pt x="3825" y="354"/>
                </a:lnTo>
                <a:lnTo>
                  <a:pt x="5433" y="495"/>
                </a:lnTo>
                <a:lnTo>
                  <a:pt x="4089" y="277"/>
                </a:lnTo>
                <a:lnTo>
                  <a:pt x="4089" y="270"/>
                </a:lnTo>
                <a:lnTo>
                  <a:pt x="4083" y="270"/>
                </a:lnTo>
                <a:lnTo>
                  <a:pt x="4076" y="270"/>
                </a:lnTo>
                <a:lnTo>
                  <a:pt x="4076" y="277"/>
                </a:lnTo>
                <a:lnTo>
                  <a:pt x="4089" y="277"/>
                </a:lnTo>
                <a:lnTo>
                  <a:pt x="5433" y="495"/>
                </a:lnTo>
                <a:lnTo>
                  <a:pt x="4044" y="412"/>
                </a:lnTo>
                <a:lnTo>
                  <a:pt x="4038" y="412"/>
                </a:lnTo>
                <a:lnTo>
                  <a:pt x="4044" y="418"/>
                </a:lnTo>
                <a:lnTo>
                  <a:pt x="4057" y="425"/>
                </a:lnTo>
                <a:lnTo>
                  <a:pt x="4070" y="431"/>
                </a:lnTo>
                <a:lnTo>
                  <a:pt x="4076" y="431"/>
                </a:lnTo>
                <a:lnTo>
                  <a:pt x="4076" y="425"/>
                </a:lnTo>
                <a:lnTo>
                  <a:pt x="4057" y="418"/>
                </a:lnTo>
                <a:lnTo>
                  <a:pt x="4044" y="412"/>
                </a:lnTo>
                <a:lnTo>
                  <a:pt x="5433" y="495"/>
                </a:lnTo>
                <a:lnTo>
                  <a:pt x="4044" y="270"/>
                </a:lnTo>
                <a:lnTo>
                  <a:pt x="4044" y="264"/>
                </a:lnTo>
                <a:lnTo>
                  <a:pt x="4044" y="251"/>
                </a:lnTo>
                <a:lnTo>
                  <a:pt x="4038" y="251"/>
                </a:lnTo>
                <a:lnTo>
                  <a:pt x="4031" y="251"/>
                </a:lnTo>
                <a:lnTo>
                  <a:pt x="4044" y="270"/>
                </a:lnTo>
                <a:lnTo>
                  <a:pt x="5433" y="495"/>
                </a:lnTo>
                <a:lnTo>
                  <a:pt x="5220" y="296"/>
                </a:lnTo>
                <a:lnTo>
                  <a:pt x="5246" y="296"/>
                </a:lnTo>
                <a:lnTo>
                  <a:pt x="5291" y="296"/>
                </a:lnTo>
                <a:lnTo>
                  <a:pt x="5343" y="303"/>
                </a:lnTo>
                <a:lnTo>
                  <a:pt x="5368" y="303"/>
                </a:lnTo>
                <a:lnTo>
                  <a:pt x="5375" y="303"/>
                </a:lnTo>
                <a:lnTo>
                  <a:pt x="5368" y="303"/>
                </a:lnTo>
                <a:lnTo>
                  <a:pt x="5349" y="290"/>
                </a:lnTo>
                <a:lnTo>
                  <a:pt x="5323" y="290"/>
                </a:lnTo>
                <a:lnTo>
                  <a:pt x="5278" y="290"/>
                </a:lnTo>
                <a:lnTo>
                  <a:pt x="5233" y="290"/>
                </a:lnTo>
                <a:lnTo>
                  <a:pt x="5220" y="296"/>
                </a:lnTo>
                <a:lnTo>
                  <a:pt x="5214" y="296"/>
                </a:lnTo>
                <a:lnTo>
                  <a:pt x="5220" y="296"/>
                </a:lnTo>
                <a:lnTo>
                  <a:pt x="5433" y="495"/>
                </a:lnTo>
                <a:lnTo>
                  <a:pt x="3935" y="393"/>
                </a:lnTo>
                <a:lnTo>
                  <a:pt x="3928" y="386"/>
                </a:lnTo>
                <a:lnTo>
                  <a:pt x="3922" y="380"/>
                </a:lnTo>
                <a:lnTo>
                  <a:pt x="3903" y="373"/>
                </a:lnTo>
                <a:lnTo>
                  <a:pt x="3890" y="373"/>
                </a:lnTo>
                <a:lnTo>
                  <a:pt x="3903" y="380"/>
                </a:lnTo>
                <a:lnTo>
                  <a:pt x="3903" y="386"/>
                </a:lnTo>
                <a:lnTo>
                  <a:pt x="3922" y="393"/>
                </a:lnTo>
                <a:lnTo>
                  <a:pt x="3935" y="393"/>
                </a:lnTo>
                <a:lnTo>
                  <a:pt x="5433" y="495"/>
                </a:lnTo>
                <a:lnTo>
                  <a:pt x="3851" y="373"/>
                </a:lnTo>
                <a:lnTo>
                  <a:pt x="3864" y="373"/>
                </a:lnTo>
                <a:lnTo>
                  <a:pt x="3864" y="367"/>
                </a:lnTo>
                <a:lnTo>
                  <a:pt x="3851" y="373"/>
                </a:lnTo>
                <a:lnTo>
                  <a:pt x="5433" y="495"/>
                </a:lnTo>
                <a:lnTo>
                  <a:pt x="4211" y="373"/>
                </a:lnTo>
                <a:lnTo>
                  <a:pt x="4218" y="380"/>
                </a:lnTo>
                <a:lnTo>
                  <a:pt x="4224" y="380"/>
                </a:lnTo>
                <a:lnTo>
                  <a:pt x="4218" y="367"/>
                </a:lnTo>
                <a:lnTo>
                  <a:pt x="4205" y="367"/>
                </a:lnTo>
                <a:lnTo>
                  <a:pt x="4198" y="367"/>
                </a:lnTo>
                <a:lnTo>
                  <a:pt x="4198" y="373"/>
                </a:lnTo>
                <a:lnTo>
                  <a:pt x="4211" y="373"/>
                </a:lnTo>
                <a:lnTo>
                  <a:pt x="5433" y="495"/>
                </a:lnTo>
                <a:lnTo>
                  <a:pt x="4031" y="328"/>
                </a:lnTo>
                <a:lnTo>
                  <a:pt x="4038" y="328"/>
                </a:lnTo>
                <a:lnTo>
                  <a:pt x="4044" y="328"/>
                </a:lnTo>
                <a:lnTo>
                  <a:pt x="4050" y="335"/>
                </a:lnTo>
                <a:lnTo>
                  <a:pt x="4050" y="328"/>
                </a:lnTo>
                <a:lnTo>
                  <a:pt x="4044" y="322"/>
                </a:lnTo>
                <a:lnTo>
                  <a:pt x="4031" y="315"/>
                </a:lnTo>
                <a:lnTo>
                  <a:pt x="4025" y="315"/>
                </a:lnTo>
                <a:lnTo>
                  <a:pt x="4025" y="328"/>
                </a:lnTo>
                <a:lnTo>
                  <a:pt x="4031" y="328"/>
                </a:lnTo>
                <a:lnTo>
                  <a:pt x="5433" y="495"/>
                </a:lnTo>
                <a:lnTo>
                  <a:pt x="3922" y="309"/>
                </a:lnTo>
                <a:lnTo>
                  <a:pt x="3922" y="303"/>
                </a:lnTo>
                <a:lnTo>
                  <a:pt x="3915" y="296"/>
                </a:lnTo>
                <a:lnTo>
                  <a:pt x="3909" y="296"/>
                </a:lnTo>
                <a:lnTo>
                  <a:pt x="3903" y="303"/>
                </a:lnTo>
                <a:lnTo>
                  <a:pt x="3922" y="309"/>
                </a:lnTo>
                <a:lnTo>
                  <a:pt x="5433" y="495"/>
                </a:lnTo>
                <a:lnTo>
                  <a:pt x="4237" y="380"/>
                </a:lnTo>
                <a:lnTo>
                  <a:pt x="4301" y="354"/>
                </a:lnTo>
                <a:lnTo>
                  <a:pt x="4365" y="322"/>
                </a:lnTo>
                <a:lnTo>
                  <a:pt x="4443" y="296"/>
                </a:lnTo>
                <a:lnTo>
                  <a:pt x="4520" y="251"/>
                </a:lnTo>
                <a:lnTo>
                  <a:pt x="4533" y="245"/>
                </a:lnTo>
                <a:lnTo>
                  <a:pt x="4545" y="245"/>
                </a:lnTo>
                <a:lnTo>
                  <a:pt x="4584" y="232"/>
                </a:lnTo>
                <a:lnTo>
                  <a:pt x="4668" y="193"/>
                </a:lnTo>
                <a:lnTo>
                  <a:pt x="4732" y="174"/>
                </a:lnTo>
                <a:lnTo>
                  <a:pt x="4777" y="155"/>
                </a:lnTo>
                <a:lnTo>
                  <a:pt x="4873" y="142"/>
                </a:lnTo>
                <a:lnTo>
                  <a:pt x="4931" y="142"/>
                </a:lnTo>
                <a:lnTo>
                  <a:pt x="4970" y="155"/>
                </a:lnTo>
                <a:lnTo>
                  <a:pt x="5040" y="161"/>
                </a:lnTo>
                <a:lnTo>
                  <a:pt x="5079" y="168"/>
                </a:lnTo>
                <a:lnTo>
                  <a:pt x="5118" y="174"/>
                </a:lnTo>
                <a:lnTo>
                  <a:pt x="5143" y="180"/>
                </a:lnTo>
                <a:lnTo>
                  <a:pt x="5188" y="187"/>
                </a:lnTo>
                <a:lnTo>
                  <a:pt x="5214" y="193"/>
                </a:lnTo>
                <a:lnTo>
                  <a:pt x="5227" y="193"/>
                </a:lnTo>
                <a:lnTo>
                  <a:pt x="5246" y="187"/>
                </a:lnTo>
                <a:lnTo>
                  <a:pt x="5265" y="187"/>
                </a:lnTo>
                <a:lnTo>
                  <a:pt x="5073" y="155"/>
                </a:lnTo>
                <a:lnTo>
                  <a:pt x="4983" y="135"/>
                </a:lnTo>
                <a:lnTo>
                  <a:pt x="4918" y="129"/>
                </a:lnTo>
                <a:lnTo>
                  <a:pt x="4848" y="129"/>
                </a:lnTo>
                <a:lnTo>
                  <a:pt x="4770" y="142"/>
                </a:lnTo>
                <a:lnTo>
                  <a:pt x="4687" y="174"/>
                </a:lnTo>
                <a:lnTo>
                  <a:pt x="4565" y="213"/>
                </a:lnTo>
                <a:lnTo>
                  <a:pt x="4545" y="225"/>
                </a:lnTo>
                <a:lnTo>
                  <a:pt x="4539" y="232"/>
                </a:lnTo>
                <a:lnTo>
                  <a:pt x="4507" y="245"/>
                </a:lnTo>
                <a:lnTo>
                  <a:pt x="4481" y="264"/>
                </a:lnTo>
                <a:lnTo>
                  <a:pt x="4455" y="283"/>
                </a:lnTo>
                <a:lnTo>
                  <a:pt x="4378" y="309"/>
                </a:lnTo>
                <a:lnTo>
                  <a:pt x="4295" y="341"/>
                </a:lnTo>
                <a:lnTo>
                  <a:pt x="4288" y="341"/>
                </a:lnTo>
                <a:lnTo>
                  <a:pt x="4275" y="348"/>
                </a:lnTo>
                <a:lnTo>
                  <a:pt x="4243" y="373"/>
                </a:lnTo>
                <a:lnTo>
                  <a:pt x="4237" y="380"/>
                </a:lnTo>
                <a:lnTo>
                  <a:pt x="5433" y="495"/>
                </a:lnTo>
                <a:lnTo>
                  <a:pt x="4301" y="386"/>
                </a:lnTo>
                <a:lnTo>
                  <a:pt x="4288" y="380"/>
                </a:lnTo>
                <a:lnTo>
                  <a:pt x="4275" y="380"/>
                </a:lnTo>
                <a:lnTo>
                  <a:pt x="4275" y="386"/>
                </a:lnTo>
                <a:lnTo>
                  <a:pt x="4275" y="393"/>
                </a:lnTo>
                <a:lnTo>
                  <a:pt x="4282" y="393"/>
                </a:lnTo>
                <a:lnTo>
                  <a:pt x="4295" y="393"/>
                </a:lnTo>
                <a:lnTo>
                  <a:pt x="4308" y="399"/>
                </a:lnTo>
                <a:lnTo>
                  <a:pt x="4314" y="399"/>
                </a:lnTo>
                <a:lnTo>
                  <a:pt x="4314" y="393"/>
                </a:lnTo>
                <a:lnTo>
                  <a:pt x="4308" y="393"/>
                </a:lnTo>
                <a:lnTo>
                  <a:pt x="4308" y="386"/>
                </a:lnTo>
                <a:lnTo>
                  <a:pt x="4301" y="386"/>
                </a:lnTo>
                <a:lnTo>
                  <a:pt x="5433" y="495"/>
                </a:lnTo>
                <a:lnTo>
                  <a:pt x="3787" y="283"/>
                </a:lnTo>
                <a:lnTo>
                  <a:pt x="3793" y="290"/>
                </a:lnTo>
                <a:lnTo>
                  <a:pt x="3793" y="277"/>
                </a:lnTo>
                <a:lnTo>
                  <a:pt x="3787" y="277"/>
                </a:lnTo>
                <a:lnTo>
                  <a:pt x="3787" y="283"/>
                </a:lnTo>
                <a:lnTo>
                  <a:pt x="5433" y="495"/>
                </a:lnTo>
                <a:lnTo>
                  <a:pt x="3543" y="386"/>
                </a:lnTo>
                <a:lnTo>
                  <a:pt x="3498" y="386"/>
                </a:lnTo>
                <a:lnTo>
                  <a:pt x="3485" y="386"/>
                </a:lnTo>
                <a:lnTo>
                  <a:pt x="3478" y="393"/>
                </a:lnTo>
                <a:lnTo>
                  <a:pt x="3465" y="405"/>
                </a:lnTo>
                <a:lnTo>
                  <a:pt x="3459" y="405"/>
                </a:lnTo>
                <a:lnTo>
                  <a:pt x="3465" y="405"/>
                </a:lnTo>
                <a:lnTo>
                  <a:pt x="3491" y="399"/>
                </a:lnTo>
                <a:lnTo>
                  <a:pt x="3517" y="399"/>
                </a:lnTo>
                <a:lnTo>
                  <a:pt x="3568" y="399"/>
                </a:lnTo>
                <a:lnTo>
                  <a:pt x="3626" y="405"/>
                </a:lnTo>
                <a:lnTo>
                  <a:pt x="3703" y="412"/>
                </a:lnTo>
                <a:lnTo>
                  <a:pt x="3665" y="405"/>
                </a:lnTo>
                <a:lnTo>
                  <a:pt x="3620" y="399"/>
                </a:lnTo>
                <a:lnTo>
                  <a:pt x="3543" y="386"/>
                </a:lnTo>
                <a:lnTo>
                  <a:pt x="5433" y="495"/>
                </a:lnTo>
                <a:lnTo>
                  <a:pt x="4005" y="251"/>
                </a:lnTo>
                <a:lnTo>
                  <a:pt x="4012" y="245"/>
                </a:lnTo>
                <a:lnTo>
                  <a:pt x="4012" y="238"/>
                </a:lnTo>
                <a:lnTo>
                  <a:pt x="3999" y="245"/>
                </a:lnTo>
                <a:lnTo>
                  <a:pt x="3999" y="251"/>
                </a:lnTo>
                <a:lnTo>
                  <a:pt x="4005" y="251"/>
                </a:lnTo>
                <a:lnTo>
                  <a:pt x="5433" y="495"/>
                </a:lnTo>
                <a:lnTo>
                  <a:pt x="4790" y="495"/>
                </a:lnTo>
                <a:lnTo>
                  <a:pt x="4803" y="489"/>
                </a:lnTo>
                <a:lnTo>
                  <a:pt x="4796" y="489"/>
                </a:lnTo>
                <a:lnTo>
                  <a:pt x="4777" y="483"/>
                </a:lnTo>
                <a:lnTo>
                  <a:pt x="4764" y="483"/>
                </a:lnTo>
                <a:lnTo>
                  <a:pt x="4738" y="495"/>
                </a:lnTo>
                <a:lnTo>
                  <a:pt x="4687" y="515"/>
                </a:lnTo>
                <a:lnTo>
                  <a:pt x="4668" y="521"/>
                </a:lnTo>
                <a:lnTo>
                  <a:pt x="4655" y="528"/>
                </a:lnTo>
                <a:lnTo>
                  <a:pt x="4635" y="528"/>
                </a:lnTo>
                <a:lnTo>
                  <a:pt x="4623" y="521"/>
                </a:lnTo>
                <a:lnTo>
                  <a:pt x="4545" y="515"/>
                </a:lnTo>
                <a:lnTo>
                  <a:pt x="4500" y="502"/>
                </a:lnTo>
                <a:lnTo>
                  <a:pt x="4436" y="489"/>
                </a:lnTo>
                <a:lnTo>
                  <a:pt x="4398" y="476"/>
                </a:lnTo>
                <a:lnTo>
                  <a:pt x="4378" y="470"/>
                </a:lnTo>
                <a:lnTo>
                  <a:pt x="4365" y="470"/>
                </a:lnTo>
                <a:lnTo>
                  <a:pt x="4365" y="483"/>
                </a:lnTo>
                <a:lnTo>
                  <a:pt x="4378" y="489"/>
                </a:lnTo>
                <a:lnTo>
                  <a:pt x="4398" y="489"/>
                </a:lnTo>
                <a:lnTo>
                  <a:pt x="4410" y="489"/>
                </a:lnTo>
                <a:lnTo>
                  <a:pt x="4417" y="495"/>
                </a:lnTo>
                <a:lnTo>
                  <a:pt x="4423" y="502"/>
                </a:lnTo>
                <a:lnTo>
                  <a:pt x="4449" y="502"/>
                </a:lnTo>
                <a:lnTo>
                  <a:pt x="4468" y="508"/>
                </a:lnTo>
                <a:lnTo>
                  <a:pt x="4507" y="521"/>
                </a:lnTo>
                <a:lnTo>
                  <a:pt x="4552" y="521"/>
                </a:lnTo>
                <a:lnTo>
                  <a:pt x="4590" y="528"/>
                </a:lnTo>
                <a:lnTo>
                  <a:pt x="4616" y="528"/>
                </a:lnTo>
                <a:lnTo>
                  <a:pt x="4603" y="540"/>
                </a:lnTo>
                <a:lnTo>
                  <a:pt x="4590" y="540"/>
                </a:lnTo>
                <a:lnTo>
                  <a:pt x="4552" y="553"/>
                </a:lnTo>
                <a:lnTo>
                  <a:pt x="4526" y="560"/>
                </a:lnTo>
                <a:lnTo>
                  <a:pt x="4520" y="566"/>
                </a:lnTo>
                <a:lnTo>
                  <a:pt x="4513" y="566"/>
                </a:lnTo>
                <a:lnTo>
                  <a:pt x="4488" y="553"/>
                </a:lnTo>
                <a:lnTo>
                  <a:pt x="4468" y="547"/>
                </a:lnTo>
                <a:lnTo>
                  <a:pt x="4462" y="547"/>
                </a:lnTo>
                <a:lnTo>
                  <a:pt x="4462" y="553"/>
                </a:lnTo>
                <a:lnTo>
                  <a:pt x="4481" y="560"/>
                </a:lnTo>
                <a:lnTo>
                  <a:pt x="4494" y="566"/>
                </a:lnTo>
                <a:lnTo>
                  <a:pt x="4494" y="579"/>
                </a:lnTo>
                <a:lnTo>
                  <a:pt x="4488" y="585"/>
                </a:lnTo>
                <a:lnTo>
                  <a:pt x="4481" y="592"/>
                </a:lnTo>
                <a:lnTo>
                  <a:pt x="4462" y="598"/>
                </a:lnTo>
                <a:lnTo>
                  <a:pt x="4449" y="598"/>
                </a:lnTo>
                <a:lnTo>
                  <a:pt x="4436" y="598"/>
                </a:lnTo>
                <a:lnTo>
                  <a:pt x="4423" y="592"/>
                </a:lnTo>
                <a:lnTo>
                  <a:pt x="4410" y="585"/>
                </a:lnTo>
                <a:lnTo>
                  <a:pt x="4404" y="579"/>
                </a:lnTo>
                <a:lnTo>
                  <a:pt x="4398" y="566"/>
                </a:lnTo>
                <a:lnTo>
                  <a:pt x="4385" y="566"/>
                </a:lnTo>
                <a:lnTo>
                  <a:pt x="4346" y="566"/>
                </a:lnTo>
                <a:lnTo>
                  <a:pt x="4314" y="560"/>
                </a:lnTo>
                <a:lnTo>
                  <a:pt x="4250" y="547"/>
                </a:lnTo>
                <a:lnTo>
                  <a:pt x="4205" y="540"/>
                </a:lnTo>
                <a:lnTo>
                  <a:pt x="4179" y="534"/>
                </a:lnTo>
                <a:lnTo>
                  <a:pt x="4153" y="528"/>
                </a:lnTo>
                <a:lnTo>
                  <a:pt x="4147" y="521"/>
                </a:lnTo>
                <a:lnTo>
                  <a:pt x="4160" y="521"/>
                </a:lnTo>
                <a:lnTo>
                  <a:pt x="4205" y="521"/>
                </a:lnTo>
                <a:lnTo>
                  <a:pt x="4237" y="521"/>
                </a:lnTo>
                <a:lnTo>
                  <a:pt x="4288" y="521"/>
                </a:lnTo>
                <a:lnTo>
                  <a:pt x="4333" y="528"/>
                </a:lnTo>
                <a:lnTo>
                  <a:pt x="4359" y="534"/>
                </a:lnTo>
                <a:lnTo>
                  <a:pt x="4404" y="547"/>
                </a:lnTo>
                <a:lnTo>
                  <a:pt x="4423" y="547"/>
                </a:lnTo>
                <a:lnTo>
                  <a:pt x="4443" y="553"/>
                </a:lnTo>
                <a:lnTo>
                  <a:pt x="4449" y="560"/>
                </a:lnTo>
                <a:lnTo>
                  <a:pt x="4449" y="553"/>
                </a:lnTo>
                <a:lnTo>
                  <a:pt x="4449" y="547"/>
                </a:lnTo>
                <a:lnTo>
                  <a:pt x="4423" y="534"/>
                </a:lnTo>
                <a:lnTo>
                  <a:pt x="4398" y="528"/>
                </a:lnTo>
                <a:lnTo>
                  <a:pt x="4353" y="521"/>
                </a:lnTo>
                <a:lnTo>
                  <a:pt x="4320" y="521"/>
                </a:lnTo>
                <a:lnTo>
                  <a:pt x="4288" y="521"/>
                </a:lnTo>
                <a:lnTo>
                  <a:pt x="4275" y="521"/>
                </a:lnTo>
                <a:lnTo>
                  <a:pt x="4256" y="521"/>
                </a:lnTo>
                <a:lnTo>
                  <a:pt x="4250" y="515"/>
                </a:lnTo>
                <a:lnTo>
                  <a:pt x="4243" y="515"/>
                </a:lnTo>
                <a:lnTo>
                  <a:pt x="4218" y="515"/>
                </a:lnTo>
                <a:lnTo>
                  <a:pt x="4198" y="521"/>
                </a:lnTo>
                <a:lnTo>
                  <a:pt x="4192" y="521"/>
                </a:lnTo>
                <a:lnTo>
                  <a:pt x="4192" y="515"/>
                </a:lnTo>
                <a:lnTo>
                  <a:pt x="4205" y="502"/>
                </a:lnTo>
                <a:lnTo>
                  <a:pt x="4224" y="489"/>
                </a:lnTo>
                <a:lnTo>
                  <a:pt x="4256" y="476"/>
                </a:lnTo>
                <a:lnTo>
                  <a:pt x="4301" y="457"/>
                </a:lnTo>
                <a:lnTo>
                  <a:pt x="4320" y="450"/>
                </a:lnTo>
                <a:lnTo>
                  <a:pt x="4333" y="438"/>
                </a:lnTo>
                <a:lnTo>
                  <a:pt x="4359" y="425"/>
                </a:lnTo>
                <a:lnTo>
                  <a:pt x="4398" y="405"/>
                </a:lnTo>
                <a:lnTo>
                  <a:pt x="4404" y="405"/>
                </a:lnTo>
                <a:lnTo>
                  <a:pt x="4410" y="412"/>
                </a:lnTo>
                <a:lnTo>
                  <a:pt x="4417" y="412"/>
                </a:lnTo>
                <a:lnTo>
                  <a:pt x="4417" y="405"/>
                </a:lnTo>
                <a:lnTo>
                  <a:pt x="4423" y="399"/>
                </a:lnTo>
                <a:lnTo>
                  <a:pt x="4481" y="354"/>
                </a:lnTo>
                <a:lnTo>
                  <a:pt x="4391" y="399"/>
                </a:lnTo>
                <a:lnTo>
                  <a:pt x="4333" y="418"/>
                </a:lnTo>
                <a:lnTo>
                  <a:pt x="4301" y="438"/>
                </a:lnTo>
                <a:lnTo>
                  <a:pt x="4263" y="450"/>
                </a:lnTo>
                <a:lnTo>
                  <a:pt x="4160" y="502"/>
                </a:lnTo>
                <a:lnTo>
                  <a:pt x="4173" y="483"/>
                </a:lnTo>
                <a:lnTo>
                  <a:pt x="4147" y="495"/>
                </a:lnTo>
                <a:lnTo>
                  <a:pt x="4108" y="515"/>
                </a:lnTo>
                <a:lnTo>
                  <a:pt x="4076" y="515"/>
                </a:lnTo>
                <a:lnTo>
                  <a:pt x="4038" y="508"/>
                </a:lnTo>
                <a:lnTo>
                  <a:pt x="3973" y="483"/>
                </a:lnTo>
                <a:lnTo>
                  <a:pt x="3915" y="476"/>
                </a:lnTo>
                <a:lnTo>
                  <a:pt x="3890" y="470"/>
                </a:lnTo>
                <a:lnTo>
                  <a:pt x="3864" y="457"/>
                </a:lnTo>
                <a:lnTo>
                  <a:pt x="3774" y="438"/>
                </a:lnTo>
                <a:lnTo>
                  <a:pt x="3684" y="425"/>
                </a:lnTo>
                <a:lnTo>
                  <a:pt x="3639" y="418"/>
                </a:lnTo>
                <a:lnTo>
                  <a:pt x="3588" y="418"/>
                </a:lnTo>
                <a:lnTo>
                  <a:pt x="3504" y="418"/>
                </a:lnTo>
                <a:lnTo>
                  <a:pt x="3472" y="418"/>
                </a:lnTo>
                <a:lnTo>
                  <a:pt x="3453" y="425"/>
                </a:lnTo>
                <a:lnTo>
                  <a:pt x="3427" y="418"/>
                </a:lnTo>
                <a:lnTo>
                  <a:pt x="3401" y="425"/>
                </a:lnTo>
                <a:lnTo>
                  <a:pt x="3388" y="425"/>
                </a:lnTo>
                <a:lnTo>
                  <a:pt x="3369" y="425"/>
                </a:lnTo>
                <a:lnTo>
                  <a:pt x="3363" y="418"/>
                </a:lnTo>
                <a:lnTo>
                  <a:pt x="3350" y="418"/>
                </a:lnTo>
                <a:lnTo>
                  <a:pt x="3324" y="418"/>
                </a:lnTo>
                <a:lnTo>
                  <a:pt x="3330" y="412"/>
                </a:lnTo>
                <a:lnTo>
                  <a:pt x="3350" y="405"/>
                </a:lnTo>
                <a:lnTo>
                  <a:pt x="3369" y="399"/>
                </a:lnTo>
                <a:lnTo>
                  <a:pt x="3388" y="399"/>
                </a:lnTo>
                <a:lnTo>
                  <a:pt x="3408" y="405"/>
                </a:lnTo>
                <a:lnTo>
                  <a:pt x="3395" y="399"/>
                </a:lnTo>
                <a:lnTo>
                  <a:pt x="3375" y="393"/>
                </a:lnTo>
                <a:lnTo>
                  <a:pt x="3356" y="393"/>
                </a:lnTo>
                <a:lnTo>
                  <a:pt x="3330" y="399"/>
                </a:lnTo>
                <a:lnTo>
                  <a:pt x="3318" y="399"/>
                </a:lnTo>
                <a:lnTo>
                  <a:pt x="3318" y="412"/>
                </a:lnTo>
                <a:lnTo>
                  <a:pt x="3311" y="412"/>
                </a:lnTo>
                <a:lnTo>
                  <a:pt x="3311" y="418"/>
                </a:lnTo>
                <a:lnTo>
                  <a:pt x="3298" y="412"/>
                </a:lnTo>
                <a:lnTo>
                  <a:pt x="3292" y="412"/>
                </a:lnTo>
                <a:lnTo>
                  <a:pt x="3273" y="418"/>
                </a:lnTo>
                <a:lnTo>
                  <a:pt x="3260" y="418"/>
                </a:lnTo>
                <a:lnTo>
                  <a:pt x="3266" y="425"/>
                </a:lnTo>
                <a:lnTo>
                  <a:pt x="3279" y="431"/>
                </a:lnTo>
                <a:lnTo>
                  <a:pt x="3305" y="431"/>
                </a:lnTo>
                <a:lnTo>
                  <a:pt x="3318" y="431"/>
                </a:lnTo>
                <a:lnTo>
                  <a:pt x="3318" y="438"/>
                </a:lnTo>
                <a:lnTo>
                  <a:pt x="3292" y="438"/>
                </a:lnTo>
                <a:lnTo>
                  <a:pt x="3273" y="450"/>
                </a:lnTo>
                <a:lnTo>
                  <a:pt x="3234" y="457"/>
                </a:lnTo>
                <a:lnTo>
                  <a:pt x="3228" y="457"/>
                </a:lnTo>
                <a:lnTo>
                  <a:pt x="3208" y="470"/>
                </a:lnTo>
                <a:lnTo>
                  <a:pt x="3183" y="476"/>
                </a:lnTo>
                <a:lnTo>
                  <a:pt x="3176" y="476"/>
                </a:lnTo>
                <a:lnTo>
                  <a:pt x="3131" y="489"/>
                </a:lnTo>
                <a:lnTo>
                  <a:pt x="3105" y="508"/>
                </a:lnTo>
                <a:lnTo>
                  <a:pt x="3144" y="495"/>
                </a:lnTo>
                <a:lnTo>
                  <a:pt x="3189" y="483"/>
                </a:lnTo>
                <a:lnTo>
                  <a:pt x="3234" y="476"/>
                </a:lnTo>
                <a:lnTo>
                  <a:pt x="3266" y="470"/>
                </a:lnTo>
                <a:lnTo>
                  <a:pt x="3285" y="470"/>
                </a:lnTo>
                <a:lnTo>
                  <a:pt x="3292" y="476"/>
                </a:lnTo>
                <a:lnTo>
                  <a:pt x="3311" y="476"/>
                </a:lnTo>
                <a:lnTo>
                  <a:pt x="3363" y="483"/>
                </a:lnTo>
                <a:lnTo>
                  <a:pt x="3395" y="489"/>
                </a:lnTo>
                <a:lnTo>
                  <a:pt x="3427" y="495"/>
                </a:lnTo>
                <a:lnTo>
                  <a:pt x="3440" y="502"/>
                </a:lnTo>
                <a:lnTo>
                  <a:pt x="3453" y="502"/>
                </a:lnTo>
                <a:lnTo>
                  <a:pt x="3440" y="502"/>
                </a:lnTo>
                <a:lnTo>
                  <a:pt x="3395" y="502"/>
                </a:lnTo>
                <a:lnTo>
                  <a:pt x="3356" y="508"/>
                </a:lnTo>
                <a:lnTo>
                  <a:pt x="3330" y="515"/>
                </a:lnTo>
                <a:lnTo>
                  <a:pt x="3318" y="521"/>
                </a:lnTo>
                <a:lnTo>
                  <a:pt x="3311" y="521"/>
                </a:lnTo>
                <a:lnTo>
                  <a:pt x="3337" y="521"/>
                </a:lnTo>
                <a:lnTo>
                  <a:pt x="3382" y="515"/>
                </a:lnTo>
                <a:lnTo>
                  <a:pt x="3427" y="515"/>
                </a:lnTo>
                <a:lnTo>
                  <a:pt x="3472" y="515"/>
                </a:lnTo>
                <a:lnTo>
                  <a:pt x="3485" y="521"/>
                </a:lnTo>
                <a:lnTo>
                  <a:pt x="3491" y="521"/>
                </a:lnTo>
                <a:lnTo>
                  <a:pt x="3517" y="528"/>
                </a:lnTo>
                <a:lnTo>
                  <a:pt x="3523" y="534"/>
                </a:lnTo>
                <a:lnTo>
                  <a:pt x="3510" y="521"/>
                </a:lnTo>
                <a:lnTo>
                  <a:pt x="3498" y="515"/>
                </a:lnTo>
                <a:lnTo>
                  <a:pt x="3530" y="515"/>
                </a:lnTo>
                <a:lnTo>
                  <a:pt x="3536" y="508"/>
                </a:lnTo>
                <a:lnTo>
                  <a:pt x="3594" y="508"/>
                </a:lnTo>
                <a:lnTo>
                  <a:pt x="3620" y="515"/>
                </a:lnTo>
                <a:lnTo>
                  <a:pt x="3658" y="515"/>
                </a:lnTo>
                <a:lnTo>
                  <a:pt x="3626" y="502"/>
                </a:lnTo>
                <a:lnTo>
                  <a:pt x="3633" y="495"/>
                </a:lnTo>
                <a:lnTo>
                  <a:pt x="3633" y="489"/>
                </a:lnTo>
                <a:lnTo>
                  <a:pt x="3626" y="489"/>
                </a:lnTo>
                <a:lnTo>
                  <a:pt x="3613" y="495"/>
                </a:lnTo>
                <a:lnTo>
                  <a:pt x="3607" y="495"/>
                </a:lnTo>
                <a:lnTo>
                  <a:pt x="3530" y="495"/>
                </a:lnTo>
                <a:lnTo>
                  <a:pt x="3498" y="495"/>
                </a:lnTo>
                <a:lnTo>
                  <a:pt x="3485" y="502"/>
                </a:lnTo>
                <a:lnTo>
                  <a:pt x="3478" y="502"/>
                </a:lnTo>
                <a:lnTo>
                  <a:pt x="3472" y="495"/>
                </a:lnTo>
                <a:lnTo>
                  <a:pt x="3465" y="489"/>
                </a:lnTo>
                <a:lnTo>
                  <a:pt x="3459" y="483"/>
                </a:lnTo>
                <a:lnTo>
                  <a:pt x="3453" y="476"/>
                </a:lnTo>
                <a:lnTo>
                  <a:pt x="3420" y="476"/>
                </a:lnTo>
                <a:lnTo>
                  <a:pt x="3401" y="476"/>
                </a:lnTo>
                <a:lnTo>
                  <a:pt x="3388" y="476"/>
                </a:lnTo>
                <a:lnTo>
                  <a:pt x="3388" y="470"/>
                </a:lnTo>
                <a:lnTo>
                  <a:pt x="3388" y="457"/>
                </a:lnTo>
                <a:lnTo>
                  <a:pt x="3388" y="450"/>
                </a:lnTo>
                <a:lnTo>
                  <a:pt x="3401" y="450"/>
                </a:lnTo>
                <a:lnTo>
                  <a:pt x="3408" y="457"/>
                </a:lnTo>
                <a:lnTo>
                  <a:pt x="3420" y="450"/>
                </a:lnTo>
                <a:lnTo>
                  <a:pt x="3427" y="444"/>
                </a:lnTo>
                <a:lnTo>
                  <a:pt x="3440" y="444"/>
                </a:lnTo>
                <a:lnTo>
                  <a:pt x="3491" y="444"/>
                </a:lnTo>
                <a:lnTo>
                  <a:pt x="3504" y="450"/>
                </a:lnTo>
                <a:lnTo>
                  <a:pt x="3530" y="450"/>
                </a:lnTo>
                <a:lnTo>
                  <a:pt x="3581" y="457"/>
                </a:lnTo>
                <a:lnTo>
                  <a:pt x="3613" y="470"/>
                </a:lnTo>
                <a:lnTo>
                  <a:pt x="3665" y="483"/>
                </a:lnTo>
                <a:lnTo>
                  <a:pt x="3690" y="495"/>
                </a:lnTo>
                <a:lnTo>
                  <a:pt x="3723" y="502"/>
                </a:lnTo>
                <a:lnTo>
                  <a:pt x="3742" y="502"/>
                </a:lnTo>
                <a:lnTo>
                  <a:pt x="3774" y="521"/>
                </a:lnTo>
                <a:lnTo>
                  <a:pt x="3793" y="521"/>
                </a:lnTo>
                <a:lnTo>
                  <a:pt x="3793" y="508"/>
                </a:lnTo>
                <a:lnTo>
                  <a:pt x="3838" y="528"/>
                </a:lnTo>
                <a:lnTo>
                  <a:pt x="3877" y="540"/>
                </a:lnTo>
                <a:lnTo>
                  <a:pt x="3896" y="547"/>
                </a:lnTo>
                <a:lnTo>
                  <a:pt x="3800" y="585"/>
                </a:lnTo>
                <a:lnTo>
                  <a:pt x="3761" y="605"/>
                </a:lnTo>
                <a:lnTo>
                  <a:pt x="3735" y="605"/>
                </a:lnTo>
                <a:lnTo>
                  <a:pt x="3716" y="611"/>
                </a:lnTo>
                <a:lnTo>
                  <a:pt x="3710" y="618"/>
                </a:lnTo>
                <a:lnTo>
                  <a:pt x="3748" y="618"/>
                </a:lnTo>
                <a:lnTo>
                  <a:pt x="3768" y="618"/>
                </a:lnTo>
                <a:lnTo>
                  <a:pt x="3780" y="605"/>
                </a:lnTo>
                <a:lnTo>
                  <a:pt x="3800" y="592"/>
                </a:lnTo>
                <a:lnTo>
                  <a:pt x="3832" y="579"/>
                </a:lnTo>
                <a:lnTo>
                  <a:pt x="3909" y="553"/>
                </a:lnTo>
                <a:lnTo>
                  <a:pt x="3948" y="566"/>
                </a:lnTo>
                <a:lnTo>
                  <a:pt x="3967" y="579"/>
                </a:lnTo>
                <a:lnTo>
                  <a:pt x="3948" y="585"/>
                </a:lnTo>
                <a:lnTo>
                  <a:pt x="3928" y="592"/>
                </a:lnTo>
                <a:lnTo>
                  <a:pt x="3909" y="598"/>
                </a:lnTo>
                <a:lnTo>
                  <a:pt x="3845" y="605"/>
                </a:lnTo>
                <a:lnTo>
                  <a:pt x="3813" y="618"/>
                </a:lnTo>
                <a:lnTo>
                  <a:pt x="3870" y="618"/>
                </a:lnTo>
                <a:lnTo>
                  <a:pt x="3928" y="598"/>
                </a:lnTo>
                <a:lnTo>
                  <a:pt x="3954" y="585"/>
                </a:lnTo>
                <a:lnTo>
                  <a:pt x="3980" y="579"/>
                </a:lnTo>
                <a:lnTo>
                  <a:pt x="3993" y="579"/>
                </a:lnTo>
                <a:lnTo>
                  <a:pt x="4005" y="579"/>
                </a:lnTo>
                <a:lnTo>
                  <a:pt x="4018" y="566"/>
                </a:lnTo>
                <a:lnTo>
                  <a:pt x="4025" y="579"/>
                </a:lnTo>
                <a:lnTo>
                  <a:pt x="4076" y="585"/>
                </a:lnTo>
                <a:lnTo>
                  <a:pt x="4102" y="592"/>
                </a:lnTo>
                <a:lnTo>
                  <a:pt x="4128" y="598"/>
                </a:lnTo>
                <a:lnTo>
                  <a:pt x="4134" y="592"/>
                </a:lnTo>
                <a:lnTo>
                  <a:pt x="4179" y="598"/>
                </a:lnTo>
                <a:lnTo>
                  <a:pt x="4211" y="605"/>
                </a:lnTo>
                <a:lnTo>
                  <a:pt x="4224" y="605"/>
                </a:lnTo>
                <a:lnTo>
                  <a:pt x="4243" y="611"/>
                </a:lnTo>
                <a:lnTo>
                  <a:pt x="4275" y="618"/>
                </a:lnTo>
                <a:lnTo>
                  <a:pt x="4391" y="618"/>
                </a:lnTo>
                <a:lnTo>
                  <a:pt x="4398" y="605"/>
                </a:lnTo>
                <a:lnTo>
                  <a:pt x="4404" y="618"/>
                </a:lnTo>
                <a:lnTo>
                  <a:pt x="4526" y="618"/>
                </a:lnTo>
                <a:lnTo>
                  <a:pt x="4526" y="611"/>
                </a:lnTo>
                <a:lnTo>
                  <a:pt x="4526" y="605"/>
                </a:lnTo>
                <a:lnTo>
                  <a:pt x="4513" y="611"/>
                </a:lnTo>
                <a:lnTo>
                  <a:pt x="4513" y="605"/>
                </a:lnTo>
                <a:lnTo>
                  <a:pt x="4513" y="598"/>
                </a:lnTo>
                <a:lnTo>
                  <a:pt x="4520" y="592"/>
                </a:lnTo>
                <a:lnTo>
                  <a:pt x="4539" y="592"/>
                </a:lnTo>
                <a:lnTo>
                  <a:pt x="4584" y="618"/>
                </a:lnTo>
                <a:lnTo>
                  <a:pt x="4603" y="618"/>
                </a:lnTo>
                <a:lnTo>
                  <a:pt x="4545" y="585"/>
                </a:lnTo>
                <a:lnTo>
                  <a:pt x="4571" y="566"/>
                </a:lnTo>
                <a:lnTo>
                  <a:pt x="4616" y="547"/>
                </a:lnTo>
                <a:lnTo>
                  <a:pt x="4623" y="540"/>
                </a:lnTo>
                <a:lnTo>
                  <a:pt x="4635" y="534"/>
                </a:lnTo>
                <a:lnTo>
                  <a:pt x="4648" y="534"/>
                </a:lnTo>
                <a:lnTo>
                  <a:pt x="4668" y="534"/>
                </a:lnTo>
                <a:lnTo>
                  <a:pt x="4693" y="521"/>
                </a:lnTo>
                <a:lnTo>
                  <a:pt x="4790" y="495"/>
                </a:lnTo>
                <a:lnTo>
                  <a:pt x="5433" y="495"/>
                </a:lnTo>
                <a:lnTo>
                  <a:pt x="3999" y="534"/>
                </a:lnTo>
                <a:lnTo>
                  <a:pt x="3980" y="540"/>
                </a:lnTo>
                <a:lnTo>
                  <a:pt x="3967" y="540"/>
                </a:lnTo>
                <a:lnTo>
                  <a:pt x="3941" y="534"/>
                </a:lnTo>
                <a:lnTo>
                  <a:pt x="3915" y="521"/>
                </a:lnTo>
                <a:lnTo>
                  <a:pt x="3838" y="508"/>
                </a:lnTo>
                <a:lnTo>
                  <a:pt x="3806" y="495"/>
                </a:lnTo>
                <a:lnTo>
                  <a:pt x="3793" y="495"/>
                </a:lnTo>
                <a:lnTo>
                  <a:pt x="3742" y="483"/>
                </a:lnTo>
                <a:lnTo>
                  <a:pt x="3710" y="476"/>
                </a:lnTo>
                <a:lnTo>
                  <a:pt x="3684" y="476"/>
                </a:lnTo>
                <a:lnTo>
                  <a:pt x="3658" y="470"/>
                </a:lnTo>
                <a:lnTo>
                  <a:pt x="3620" y="457"/>
                </a:lnTo>
                <a:lnTo>
                  <a:pt x="3594" y="450"/>
                </a:lnTo>
                <a:lnTo>
                  <a:pt x="3568" y="450"/>
                </a:lnTo>
                <a:lnTo>
                  <a:pt x="3562" y="444"/>
                </a:lnTo>
                <a:lnTo>
                  <a:pt x="3600" y="438"/>
                </a:lnTo>
                <a:lnTo>
                  <a:pt x="3678" y="438"/>
                </a:lnTo>
                <a:lnTo>
                  <a:pt x="3761" y="450"/>
                </a:lnTo>
                <a:lnTo>
                  <a:pt x="3787" y="457"/>
                </a:lnTo>
                <a:lnTo>
                  <a:pt x="3819" y="470"/>
                </a:lnTo>
                <a:lnTo>
                  <a:pt x="3832" y="476"/>
                </a:lnTo>
                <a:lnTo>
                  <a:pt x="3838" y="476"/>
                </a:lnTo>
                <a:lnTo>
                  <a:pt x="3870" y="489"/>
                </a:lnTo>
                <a:lnTo>
                  <a:pt x="3883" y="489"/>
                </a:lnTo>
                <a:lnTo>
                  <a:pt x="3903" y="495"/>
                </a:lnTo>
                <a:lnTo>
                  <a:pt x="4031" y="521"/>
                </a:lnTo>
                <a:lnTo>
                  <a:pt x="4018" y="528"/>
                </a:lnTo>
                <a:lnTo>
                  <a:pt x="3999" y="534"/>
                </a:lnTo>
                <a:lnTo>
                  <a:pt x="5433" y="495"/>
                </a:lnTo>
                <a:lnTo>
                  <a:pt x="4288" y="592"/>
                </a:lnTo>
                <a:lnTo>
                  <a:pt x="4243" y="598"/>
                </a:lnTo>
                <a:lnTo>
                  <a:pt x="4224" y="598"/>
                </a:lnTo>
                <a:lnTo>
                  <a:pt x="4205" y="592"/>
                </a:lnTo>
                <a:lnTo>
                  <a:pt x="4173" y="585"/>
                </a:lnTo>
                <a:lnTo>
                  <a:pt x="4115" y="579"/>
                </a:lnTo>
                <a:lnTo>
                  <a:pt x="4083" y="560"/>
                </a:lnTo>
                <a:lnTo>
                  <a:pt x="4070" y="560"/>
                </a:lnTo>
                <a:lnTo>
                  <a:pt x="4057" y="553"/>
                </a:lnTo>
                <a:lnTo>
                  <a:pt x="4070" y="553"/>
                </a:lnTo>
                <a:lnTo>
                  <a:pt x="4115" y="540"/>
                </a:lnTo>
                <a:lnTo>
                  <a:pt x="4147" y="547"/>
                </a:lnTo>
                <a:lnTo>
                  <a:pt x="4198" y="553"/>
                </a:lnTo>
                <a:lnTo>
                  <a:pt x="4211" y="560"/>
                </a:lnTo>
                <a:lnTo>
                  <a:pt x="4243" y="566"/>
                </a:lnTo>
                <a:lnTo>
                  <a:pt x="4288" y="592"/>
                </a:lnTo>
                <a:lnTo>
                  <a:pt x="4295" y="592"/>
                </a:lnTo>
                <a:lnTo>
                  <a:pt x="4288" y="592"/>
                </a:lnTo>
                <a:lnTo>
                  <a:pt x="5433" y="495"/>
                </a:lnTo>
                <a:lnTo>
                  <a:pt x="4443" y="412"/>
                </a:lnTo>
                <a:lnTo>
                  <a:pt x="4449" y="418"/>
                </a:lnTo>
                <a:lnTo>
                  <a:pt x="4462" y="418"/>
                </a:lnTo>
                <a:lnTo>
                  <a:pt x="4455" y="418"/>
                </a:lnTo>
                <a:lnTo>
                  <a:pt x="4449" y="412"/>
                </a:lnTo>
                <a:lnTo>
                  <a:pt x="4443" y="412"/>
                </a:lnTo>
                <a:lnTo>
                  <a:pt x="5433" y="495"/>
                </a:lnTo>
                <a:lnTo>
                  <a:pt x="3973" y="373"/>
                </a:lnTo>
                <a:lnTo>
                  <a:pt x="3967" y="373"/>
                </a:lnTo>
                <a:lnTo>
                  <a:pt x="3954" y="380"/>
                </a:lnTo>
                <a:lnTo>
                  <a:pt x="3967" y="380"/>
                </a:lnTo>
                <a:lnTo>
                  <a:pt x="3986" y="380"/>
                </a:lnTo>
                <a:lnTo>
                  <a:pt x="4038" y="393"/>
                </a:lnTo>
                <a:lnTo>
                  <a:pt x="4057" y="399"/>
                </a:lnTo>
                <a:lnTo>
                  <a:pt x="4076" y="399"/>
                </a:lnTo>
                <a:lnTo>
                  <a:pt x="4076" y="405"/>
                </a:lnTo>
                <a:lnTo>
                  <a:pt x="4083" y="405"/>
                </a:lnTo>
                <a:lnTo>
                  <a:pt x="4089" y="405"/>
                </a:lnTo>
                <a:lnTo>
                  <a:pt x="4095" y="405"/>
                </a:lnTo>
                <a:lnTo>
                  <a:pt x="4095" y="412"/>
                </a:lnTo>
                <a:lnTo>
                  <a:pt x="4102" y="412"/>
                </a:lnTo>
                <a:lnTo>
                  <a:pt x="4108" y="412"/>
                </a:lnTo>
                <a:lnTo>
                  <a:pt x="4115" y="418"/>
                </a:lnTo>
                <a:lnTo>
                  <a:pt x="4121" y="418"/>
                </a:lnTo>
                <a:lnTo>
                  <a:pt x="4121" y="405"/>
                </a:lnTo>
                <a:lnTo>
                  <a:pt x="4115" y="399"/>
                </a:lnTo>
                <a:lnTo>
                  <a:pt x="4115" y="405"/>
                </a:lnTo>
                <a:lnTo>
                  <a:pt x="4108" y="405"/>
                </a:lnTo>
                <a:lnTo>
                  <a:pt x="4102" y="399"/>
                </a:lnTo>
                <a:lnTo>
                  <a:pt x="4095" y="393"/>
                </a:lnTo>
                <a:lnTo>
                  <a:pt x="4057" y="386"/>
                </a:lnTo>
                <a:lnTo>
                  <a:pt x="4031" y="380"/>
                </a:lnTo>
                <a:lnTo>
                  <a:pt x="3999" y="373"/>
                </a:lnTo>
                <a:lnTo>
                  <a:pt x="3993" y="367"/>
                </a:lnTo>
                <a:lnTo>
                  <a:pt x="3986" y="367"/>
                </a:lnTo>
                <a:lnTo>
                  <a:pt x="3980" y="367"/>
                </a:lnTo>
                <a:lnTo>
                  <a:pt x="3980" y="373"/>
                </a:lnTo>
                <a:lnTo>
                  <a:pt x="3973" y="373"/>
                </a:lnTo>
                <a:lnTo>
                  <a:pt x="5433" y="495"/>
                </a:lnTo>
                <a:lnTo>
                  <a:pt x="2347" y="521"/>
                </a:lnTo>
                <a:lnTo>
                  <a:pt x="2340" y="521"/>
                </a:lnTo>
                <a:lnTo>
                  <a:pt x="2328" y="521"/>
                </a:lnTo>
                <a:lnTo>
                  <a:pt x="2334" y="528"/>
                </a:lnTo>
                <a:lnTo>
                  <a:pt x="2347" y="521"/>
                </a:lnTo>
                <a:lnTo>
                  <a:pt x="5433" y="495"/>
                </a:lnTo>
                <a:lnTo>
                  <a:pt x="2469" y="592"/>
                </a:lnTo>
                <a:lnTo>
                  <a:pt x="2475" y="585"/>
                </a:lnTo>
                <a:lnTo>
                  <a:pt x="2482" y="585"/>
                </a:lnTo>
                <a:lnTo>
                  <a:pt x="2475" y="579"/>
                </a:lnTo>
                <a:lnTo>
                  <a:pt x="2456" y="585"/>
                </a:lnTo>
                <a:lnTo>
                  <a:pt x="2443" y="592"/>
                </a:lnTo>
                <a:lnTo>
                  <a:pt x="2469" y="592"/>
                </a:lnTo>
                <a:lnTo>
                  <a:pt x="5433" y="495"/>
                </a:lnTo>
                <a:lnTo>
                  <a:pt x="2315" y="540"/>
                </a:lnTo>
                <a:lnTo>
                  <a:pt x="2302" y="540"/>
                </a:lnTo>
                <a:lnTo>
                  <a:pt x="2302" y="547"/>
                </a:lnTo>
                <a:lnTo>
                  <a:pt x="2315" y="547"/>
                </a:lnTo>
                <a:lnTo>
                  <a:pt x="2315" y="540"/>
                </a:lnTo>
                <a:lnTo>
                  <a:pt x="5433" y="495"/>
                </a:lnTo>
                <a:lnTo>
                  <a:pt x="2276" y="521"/>
                </a:lnTo>
                <a:lnTo>
                  <a:pt x="2257" y="521"/>
                </a:lnTo>
                <a:lnTo>
                  <a:pt x="2250" y="521"/>
                </a:lnTo>
                <a:lnTo>
                  <a:pt x="2257" y="521"/>
                </a:lnTo>
                <a:lnTo>
                  <a:pt x="2270" y="521"/>
                </a:lnTo>
                <a:lnTo>
                  <a:pt x="2276" y="521"/>
                </a:lnTo>
                <a:lnTo>
                  <a:pt x="5433" y="495"/>
                </a:lnTo>
                <a:lnTo>
                  <a:pt x="2610" y="566"/>
                </a:lnTo>
                <a:lnTo>
                  <a:pt x="2610" y="560"/>
                </a:lnTo>
                <a:lnTo>
                  <a:pt x="2604" y="553"/>
                </a:lnTo>
                <a:lnTo>
                  <a:pt x="2598" y="553"/>
                </a:lnTo>
                <a:lnTo>
                  <a:pt x="2598" y="560"/>
                </a:lnTo>
                <a:lnTo>
                  <a:pt x="2598" y="566"/>
                </a:lnTo>
                <a:lnTo>
                  <a:pt x="2610" y="566"/>
                </a:lnTo>
                <a:lnTo>
                  <a:pt x="5433" y="495"/>
                </a:lnTo>
                <a:lnTo>
                  <a:pt x="2893" y="515"/>
                </a:lnTo>
                <a:lnTo>
                  <a:pt x="2906" y="502"/>
                </a:lnTo>
                <a:lnTo>
                  <a:pt x="2900" y="502"/>
                </a:lnTo>
                <a:lnTo>
                  <a:pt x="2880" y="508"/>
                </a:lnTo>
                <a:lnTo>
                  <a:pt x="2880" y="515"/>
                </a:lnTo>
                <a:lnTo>
                  <a:pt x="2880" y="508"/>
                </a:lnTo>
                <a:lnTo>
                  <a:pt x="2900" y="495"/>
                </a:lnTo>
                <a:lnTo>
                  <a:pt x="2906" y="489"/>
                </a:lnTo>
                <a:lnTo>
                  <a:pt x="2913" y="489"/>
                </a:lnTo>
                <a:lnTo>
                  <a:pt x="2900" y="489"/>
                </a:lnTo>
                <a:lnTo>
                  <a:pt x="2887" y="495"/>
                </a:lnTo>
                <a:lnTo>
                  <a:pt x="2880" y="502"/>
                </a:lnTo>
                <a:lnTo>
                  <a:pt x="2874" y="502"/>
                </a:lnTo>
                <a:lnTo>
                  <a:pt x="2855" y="495"/>
                </a:lnTo>
                <a:lnTo>
                  <a:pt x="2855" y="502"/>
                </a:lnTo>
                <a:lnTo>
                  <a:pt x="2855" y="508"/>
                </a:lnTo>
                <a:lnTo>
                  <a:pt x="2842" y="508"/>
                </a:lnTo>
                <a:lnTo>
                  <a:pt x="2835" y="515"/>
                </a:lnTo>
                <a:lnTo>
                  <a:pt x="2835" y="521"/>
                </a:lnTo>
                <a:lnTo>
                  <a:pt x="2842" y="521"/>
                </a:lnTo>
                <a:lnTo>
                  <a:pt x="2848" y="521"/>
                </a:lnTo>
                <a:lnTo>
                  <a:pt x="2874" y="515"/>
                </a:lnTo>
                <a:lnTo>
                  <a:pt x="2880" y="515"/>
                </a:lnTo>
                <a:lnTo>
                  <a:pt x="2874" y="521"/>
                </a:lnTo>
                <a:lnTo>
                  <a:pt x="2868" y="521"/>
                </a:lnTo>
                <a:lnTo>
                  <a:pt x="2861" y="521"/>
                </a:lnTo>
                <a:lnTo>
                  <a:pt x="2868" y="521"/>
                </a:lnTo>
                <a:lnTo>
                  <a:pt x="2874" y="521"/>
                </a:lnTo>
                <a:lnTo>
                  <a:pt x="2880" y="521"/>
                </a:lnTo>
                <a:lnTo>
                  <a:pt x="2880" y="515"/>
                </a:lnTo>
                <a:lnTo>
                  <a:pt x="2880" y="515"/>
                </a:lnTo>
                <a:lnTo>
                  <a:pt x="2887" y="521"/>
                </a:lnTo>
                <a:lnTo>
                  <a:pt x="2893" y="521"/>
                </a:lnTo>
                <a:lnTo>
                  <a:pt x="2913" y="521"/>
                </a:lnTo>
                <a:lnTo>
                  <a:pt x="2919" y="521"/>
                </a:lnTo>
                <a:lnTo>
                  <a:pt x="2913" y="521"/>
                </a:lnTo>
                <a:lnTo>
                  <a:pt x="2900" y="521"/>
                </a:lnTo>
                <a:lnTo>
                  <a:pt x="2893" y="515"/>
                </a:lnTo>
                <a:lnTo>
                  <a:pt x="5433" y="495"/>
                </a:lnTo>
                <a:lnTo>
                  <a:pt x="2810" y="489"/>
                </a:lnTo>
                <a:lnTo>
                  <a:pt x="2810" y="483"/>
                </a:lnTo>
                <a:lnTo>
                  <a:pt x="2803" y="483"/>
                </a:lnTo>
                <a:lnTo>
                  <a:pt x="2797" y="483"/>
                </a:lnTo>
                <a:lnTo>
                  <a:pt x="2803" y="489"/>
                </a:lnTo>
                <a:lnTo>
                  <a:pt x="2810" y="489"/>
                </a:lnTo>
                <a:lnTo>
                  <a:pt x="5433" y="495"/>
                </a:lnTo>
                <a:lnTo>
                  <a:pt x="2636" y="553"/>
                </a:lnTo>
                <a:lnTo>
                  <a:pt x="2636" y="547"/>
                </a:lnTo>
                <a:lnTo>
                  <a:pt x="2636" y="560"/>
                </a:lnTo>
                <a:lnTo>
                  <a:pt x="2636" y="553"/>
                </a:lnTo>
                <a:lnTo>
                  <a:pt x="5433" y="495"/>
                </a:lnTo>
                <a:lnTo>
                  <a:pt x="2231" y="521"/>
                </a:lnTo>
                <a:lnTo>
                  <a:pt x="2199" y="521"/>
                </a:lnTo>
                <a:lnTo>
                  <a:pt x="2186" y="528"/>
                </a:lnTo>
                <a:lnTo>
                  <a:pt x="2199" y="528"/>
                </a:lnTo>
                <a:lnTo>
                  <a:pt x="2218" y="534"/>
                </a:lnTo>
                <a:lnTo>
                  <a:pt x="2231" y="521"/>
                </a:lnTo>
                <a:lnTo>
                  <a:pt x="5433" y="495"/>
                </a:lnTo>
                <a:lnTo>
                  <a:pt x="2745" y="528"/>
                </a:lnTo>
                <a:lnTo>
                  <a:pt x="2745" y="534"/>
                </a:lnTo>
                <a:lnTo>
                  <a:pt x="2758" y="528"/>
                </a:lnTo>
                <a:lnTo>
                  <a:pt x="2752" y="528"/>
                </a:lnTo>
                <a:lnTo>
                  <a:pt x="2745" y="528"/>
                </a:lnTo>
                <a:lnTo>
                  <a:pt x="5433" y="495"/>
                </a:lnTo>
                <a:lnTo>
                  <a:pt x="2668" y="547"/>
                </a:lnTo>
                <a:lnTo>
                  <a:pt x="2662" y="547"/>
                </a:lnTo>
                <a:lnTo>
                  <a:pt x="2655" y="547"/>
                </a:lnTo>
                <a:lnTo>
                  <a:pt x="2662" y="553"/>
                </a:lnTo>
                <a:lnTo>
                  <a:pt x="2668" y="553"/>
                </a:lnTo>
                <a:lnTo>
                  <a:pt x="2668" y="547"/>
                </a:lnTo>
                <a:lnTo>
                  <a:pt x="5433" y="495"/>
                </a:lnTo>
                <a:lnTo>
                  <a:pt x="2803" y="521"/>
                </a:lnTo>
                <a:lnTo>
                  <a:pt x="2790" y="521"/>
                </a:lnTo>
                <a:lnTo>
                  <a:pt x="2784" y="521"/>
                </a:lnTo>
                <a:lnTo>
                  <a:pt x="2778" y="528"/>
                </a:lnTo>
                <a:lnTo>
                  <a:pt x="2784" y="528"/>
                </a:lnTo>
                <a:lnTo>
                  <a:pt x="2790" y="534"/>
                </a:lnTo>
                <a:lnTo>
                  <a:pt x="2803" y="534"/>
                </a:lnTo>
                <a:lnTo>
                  <a:pt x="2810" y="528"/>
                </a:lnTo>
                <a:lnTo>
                  <a:pt x="2816" y="521"/>
                </a:lnTo>
                <a:lnTo>
                  <a:pt x="2810" y="521"/>
                </a:lnTo>
                <a:lnTo>
                  <a:pt x="2803" y="521"/>
                </a:lnTo>
                <a:lnTo>
                  <a:pt x="5433" y="495"/>
                </a:lnTo>
                <a:lnTo>
                  <a:pt x="1460" y="605"/>
                </a:lnTo>
                <a:lnTo>
                  <a:pt x="1453" y="611"/>
                </a:lnTo>
                <a:lnTo>
                  <a:pt x="1453" y="618"/>
                </a:lnTo>
                <a:lnTo>
                  <a:pt x="1460" y="618"/>
                </a:lnTo>
                <a:lnTo>
                  <a:pt x="1466" y="618"/>
                </a:lnTo>
                <a:lnTo>
                  <a:pt x="1479" y="618"/>
                </a:lnTo>
                <a:lnTo>
                  <a:pt x="1460" y="605"/>
                </a:lnTo>
                <a:lnTo>
                  <a:pt x="5433" y="495"/>
                </a:lnTo>
                <a:lnTo>
                  <a:pt x="161" y="585"/>
                </a:lnTo>
                <a:lnTo>
                  <a:pt x="161" y="592"/>
                </a:lnTo>
                <a:lnTo>
                  <a:pt x="168" y="592"/>
                </a:lnTo>
                <a:lnTo>
                  <a:pt x="168" y="585"/>
                </a:lnTo>
                <a:lnTo>
                  <a:pt x="161" y="585"/>
                </a:lnTo>
                <a:lnTo>
                  <a:pt x="5433" y="495"/>
                </a:lnTo>
                <a:lnTo>
                  <a:pt x="4899" y="450"/>
                </a:lnTo>
                <a:lnTo>
                  <a:pt x="4880" y="476"/>
                </a:lnTo>
                <a:lnTo>
                  <a:pt x="4905" y="476"/>
                </a:lnTo>
                <a:lnTo>
                  <a:pt x="4905" y="470"/>
                </a:lnTo>
                <a:lnTo>
                  <a:pt x="4912" y="450"/>
                </a:lnTo>
                <a:lnTo>
                  <a:pt x="4905" y="450"/>
                </a:lnTo>
                <a:lnTo>
                  <a:pt x="4899" y="450"/>
                </a:lnTo>
                <a:lnTo>
                  <a:pt x="5433" y="495"/>
                </a:lnTo>
                <a:lnTo>
                  <a:pt x="20" y="598"/>
                </a:lnTo>
                <a:lnTo>
                  <a:pt x="65" y="618"/>
                </a:lnTo>
                <a:lnTo>
                  <a:pt x="84" y="618"/>
                </a:lnTo>
                <a:lnTo>
                  <a:pt x="13" y="585"/>
                </a:lnTo>
                <a:lnTo>
                  <a:pt x="20" y="598"/>
                </a:lnTo>
                <a:lnTo>
                  <a:pt x="5433" y="495"/>
                </a:lnTo>
                <a:lnTo>
                  <a:pt x="225" y="585"/>
                </a:lnTo>
                <a:lnTo>
                  <a:pt x="180" y="553"/>
                </a:lnTo>
                <a:lnTo>
                  <a:pt x="161" y="547"/>
                </a:lnTo>
                <a:lnTo>
                  <a:pt x="161" y="553"/>
                </a:lnTo>
                <a:lnTo>
                  <a:pt x="180" y="566"/>
                </a:lnTo>
                <a:lnTo>
                  <a:pt x="206" y="585"/>
                </a:lnTo>
                <a:lnTo>
                  <a:pt x="258" y="618"/>
                </a:lnTo>
                <a:lnTo>
                  <a:pt x="270" y="618"/>
                </a:lnTo>
                <a:lnTo>
                  <a:pt x="245" y="605"/>
                </a:lnTo>
                <a:lnTo>
                  <a:pt x="225" y="585"/>
                </a:lnTo>
                <a:lnTo>
                  <a:pt x="5433" y="495"/>
                </a:lnTo>
                <a:lnTo>
                  <a:pt x="2051" y="483"/>
                </a:lnTo>
                <a:lnTo>
                  <a:pt x="2045" y="483"/>
                </a:lnTo>
                <a:lnTo>
                  <a:pt x="2032" y="489"/>
                </a:lnTo>
                <a:lnTo>
                  <a:pt x="1987" y="483"/>
                </a:lnTo>
                <a:lnTo>
                  <a:pt x="1980" y="489"/>
                </a:lnTo>
                <a:lnTo>
                  <a:pt x="1980" y="495"/>
                </a:lnTo>
                <a:lnTo>
                  <a:pt x="1993" y="495"/>
                </a:lnTo>
                <a:lnTo>
                  <a:pt x="2032" y="495"/>
                </a:lnTo>
                <a:lnTo>
                  <a:pt x="2045" y="489"/>
                </a:lnTo>
                <a:lnTo>
                  <a:pt x="2051" y="483"/>
                </a:lnTo>
                <a:lnTo>
                  <a:pt x="5433" y="495"/>
                </a:lnTo>
                <a:lnTo>
                  <a:pt x="2025" y="592"/>
                </a:lnTo>
                <a:lnTo>
                  <a:pt x="2019" y="592"/>
                </a:lnTo>
                <a:lnTo>
                  <a:pt x="2006" y="592"/>
                </a:lnTo>
                <a:lnTo>
                  <a:pt x="2006" y="598"/>
                </a:lnTo>
                <a:lnTo>
                  <a:pt x="2025" y="592"/>
                </a:lnTo>
                <a:lnTo>
                  <a:pt x="2032" y="592"/>
                </a:lnTo>
                <a:lnTo>
                  <a:pt x="2025" y="592"/>
                </a:lnTo>
                <a:lnTo>
                  <a:pt x="5433" y="495"/>
                </a:lnTo>
                <a:lnTo>
                  <a:pt x="2655" y="579"/>
                </a:lnTo>
                <a:lnTo>
                  <a:pt x="2610" y="585"/>
                </a:lnTo>
                <a:lnTo>
                  <a:pt x="2578" y="598"/>
                </a:lnTo>
                <a:lnTo>
                  <a:pt x="2540" y="598"/>
                </a:lnTo>
                <a:lnTo>
                  <a:pt x="2469" y="605"/>
                </a:lnTo>
                <a:lnTo>
                  <a:pt x="2430" y="611"/>
                </a:lnTo>
                <a:lnTo>
                  <a:pt x="2418" y="611"/>
                </a:lnTo>
                <a:lnTo>
                  <a:pt x="2398" y="611"/>
                </a:lnTo>
                <a:lnTo>
                  <a:pt x="2379" y="605"/>
                </a:lnTo>
                <a:lnTo>
                  <a:pt x="2360" y="605"/>
                </a:lnTo>
                <a:lnTo>
                  <a:pt x="2302" y="605"/>
                </a:lnTo>
                <a:lnTo>
                  <a:pt x="2257" y="592"/>
                </a:lnTo>
                <a:lnTo>
                  <a:pt x="2199" y="579"/>
                </a:lnTo>
                <a:lnTo>
                  <a:pt x="2167" y="566"/>
                </a:lnTo>
                <a:lnTo>
                  <a:pt x="2148" y="560"/>
                </a:lnTo>
                <a:lnTo>
                  <a:pt x="2109" y="553"/>
                </a:lnTo>
                <a:lnTo>
                  <a:pt x="2064" y="547"/>
                </a:lnTo>
                <a:lnTo>
                  <a:pt x="2045" y="540"/>
                </a:lnTo>
                <a:lnTo>
                  <a:pt x="2070" y="553"/>
                </a:lnTo>
                <a:lnTo>
                  <a:pt x="2109" y="560"/>
                </a:lnTo>
                <a:lnTo>
                  <a:pt x="2148" y="579"/>
                </a:lnTo>
                <a:lnTo>
                  <a:pt x="2225" y="598"/>
                </a:lnTo>
                <a:lnTo>
                  <a:pt x="2295" y="618"/>
                </a:lnTo>
                <a:lnTo>
                  <a:pt x="2578" y="618"/>
                </a:lnTo>
                <a:lnTo>
                  <a:pt x="2610" y="598"/>
                </a:lnTo>
                <a:lnTo>
                  <a:pt x="2643" y="585"/>
                </a:lnTo>
                <a:lnTo>
                  <a:pt x="2655" y="585"/>
                </a:lnTo>
                <a:lnTo>
                  <a:pt x="2688" y="598"/>
                </a:lnTo>
                <a:lnTo>
                  <a:pt x="2668" y="579"/>
                </a:lnTo>
                <a:lnTo>
                  <a:pt x="2707" y="566"/>
                </a:lnTo>
                <a:lnTo>
                  <a:pt x="2655" y="579"/>
                </a:lnTo>
                <a:lnTo>
                  <a:pt x="5433" y="495"/>
                </a:lnTo>
                <a:lnTo>
                  <a:pt x="2154" y="528"/>
                </a:lnTo>
                <a:lnTo>
                  <a:pt x="2148" y="528"/>
                </a:lnTo>
                <a:lnTo>
                  <a:pt x="2141" y="528"/>
                </a:lnTo>
                <a:lnTo>
                  <a:pt x="2135" y="528"/>
                </a:lnTo>
                <a:lnTo>
                  <a:pt x="2141" y="534"/>
                </a:lnTo>
                <a:lnTo>
                  <a:pt x="2154" y="528"/>
                </a:lnTo>
                <a:lnTo>
                  <a:pt x="5433" y="495"/>
                </a:lnTo>
                <a:lnTo>
                  <a:pt x="193" y="605"/>
                </a:lnTo>
                <a:lnTo>
                  <a:pt x="187" y="598"/>
                </a:lnTo>
                <a:lnTo>
                  <a:pt x="180" y="598"/>
                </a:lnTo>
                <a:lnTo>
                  <a:pt x="187" y="605"/>
                </a:lnTo>
                <a:lnTo>
                  <a:pt x="200" y="618"/>
                </a:lnTo>
                <a:lnTo>
                  <a:pt x="213" y="618"/>
                </a:lnTo>
                <a:lnTo>
                  <a:pt x="193" y="605"/>
                </a:lnTo>
                <a:lnTo>
                  <a:pt x="5433" y="495"/>
                </a:lnTo>
                <a:lnTo>
                  <a:pt x="4719" y="470"/>
                </a:lnTo>
                <a:lnTo>
                  <a:pt x="4738" y="470"/>
                </a:lnTo>
                <a:lnTo>
                  <a:pt x="4745" y="476"/>
                </a:lnTo>
                <a:lnTo>
                  <a:pt x="4751" y="470"/>
                </a:lnTo>
                <a:lnTo>
                  <a:pt x="4758" y="470"/>
                </a:lnTo>
                <a:lnTo>
                  <a:pt x="4764" y="476"/>
                </a:lnTo>
                <a:lnTo>
                  <a:pt x="4777" y="476"/>
                </a:lnTo>
                <a:lnTo>
                  <a:pt x="4796" y="470"/>
                </a:lnTo>
                <a:lnTo>
                  <a:pt x="4790" y="470"/>
                </a:lnTo>
                <a:lnTo>
                  <a:pt x="4777" y="457"/>
                </a:lnTo>
                <a:lnTo>
                  <a:pt x="4764" y="457"/>
                </a:lnTo>
                <a:lnTo>
                  <a:pt x="4738" y="457"/>
                </a:lnTo>
                <a:lnTo>
                  <a:pt x="4725" y="457"/>
                </a:lnTo>
                <a:lnTo>
                  <a:pt x="4706" y="457"/>
                </a:lnTo>
                <a:lnTo>
                  <a:pt x="4693" y="457"/>
                </a:lnTo>
                <a:lnTo>
                  <a:pt x="4700" y="470"/>
                </a:lnTo>
                <a:lnTo>
                  <a:pt x="4719" y="470"/>
                </a:lnTo>
                <a:lnTo>
                  <a:pt x="5433" y="495"/>
                </a:lnTo>
                <a:lnTo>
                  <a:pt x="4899" y="251"/>
                </a:lnTo>
                <a:lnTo>
                  <a:pt x="4899" y="245"/>
                </a:lnTo>
                <a:lnTo>
                  <a:pt x="4893" y="245"/>
                </a:lnTo>
                <a:lnTo>
                  <a:pt x="4867" y="245"/>
                </a:lnTo>
                <a:lnTo>
                  <a:pt x="4815" y="238"/>
                </a:lnTo>
                <a:lnTo>
                  <a:pt x="4770" y="245"/>
                </a:lnTo>
                <a:lnTo>
                  <a:pt x="4758" y="245"/>
                </a:lnTo>
                <a:lnTo>
                  <a:pt x="4751" y="245"/>
                </a:lnTo>
                <a:lnTo>
                  <a:pt x="4738" y="251"/>
                </a:lnTo>
                <a:lnTo>
                  <a:pt x="4725" y="264"/>
                </a:lnTo>
                <a:lnTo>
                  <a:pt x="4732" y="270"/>
                </a:lnTo>
                <a:lnTo>
                  <a:pt x="4751" y="270"/>
                </a:lnTo>
                <a:lnTo>
                  <a:pt x="4758" y="264"/>
                </a:lnTo>
                <a:lnTo>
                  <a:pt x="4770" y="264"/>
                </a:lnTo>
                <a:lnTo>
                  <a:pt x="4809" y="264"/>
                </a:lnTo>
                <a:lnTo>
                  <a:pt x="4860" y="264"/>
                </a:lnTo>
                <a:lnTo>
                  <a:pt x="4880" y="264"/>
                </a:lnTo>
                <a:lnTo>
                  <a:pt x="4899" y="251"/>
                </a:lnTo>
                <a:lnTo>
                  <a:pt x="5433" y="495"/>
                </a:lnTo>
                <a:lnTo>
                  <a:pt x="4719" y="380"/>
                </a:lnTo>
                <a:lnTo>
                  <a:pt x="4706" y="373"/>
                </a:lnTo>
                <a:lnTo>
                  <a:pt x="4700" y="373"/>
                </a:lnTo>
                <a:lnTo>
                  <a:pt x="4700" y="380"/>
                </a:lnTo>
                <a:lnTo>
                  <a:pt x="4700" y="386"/>
                </a:lnTo>
                <a:lnTo>
                  <a:pt x="4706" y="393"/>
                </a:lnTo>
                <a:lnTo>
                  <a:pt x="4738" y="393"/>
                </a:lnTo>
                <a:lnTo>
                  <a:pt x="4725" y="380"/>
                </a:lnTo>
                <a:lnTo>
                  <a:pt x="4719" y="380"/>
                </a:lnTo>
                <a:lnTo>
                  <a:pt x="5433" y="495"/>
                </a:lnTo>
                <a:lnTo>
                  <a:pt x="5220" y="450"/>
                </a:lnTo>
                <a:lnTo>
                  <a:pt x="5246" y="438"/>
                </a:lnTo>
                <a:lnTo>
                  <a:pt x="5272" y="431"/>
                </a:lnTo>
                <a:lnTo>
                  <a:pt x="5278" y="425"/>
                </a:lnTo>
                <a:lnTo>
                  <a:pt x="5278" y="418"/>
                </a:lnTo>
                <a:lnTo>
                  <a:pt x="5272" y="418"/>
                </a:lnTo>
                <a:lnTo>
                  <a:pt x="5259" y="425"/>
                </a:lnTo>
                <a:lnTo>
                  <a:pt x="5227" y="438"/>
                </a:lnTo>
                <a:lnTo>
                  <a:pt x="5214" y="444"/>
                </a:lnTo>
                <a:lnTo>
                  <a:pt x="5214" y="450"/>
                </a:lnTo>
                <a:lnTo>
                  <a:pt x="5188" y="457"/>
                </a:lnTo>
                <a:lnTo>
                  <a:pt x="5175" y="457"/>
                </a:lnTo>
                <a:lnTo>
                  <a:pt x="5175" y="450"/>
                </a:lnTo>
                <a:lnTo>
                  <a:pt x="5169" y="450"/>
                </a:lnTo>
                <a:lnTo>
                  <a:pt x="5163" y="450"/>
                </a:lnTo>
                <a:lnTo>
                  <a:pt x="5156" y="470"/>
                </a:lnTo>
                <a:lnTo>
                  <a:pt x="5137" y="483"/>
                </a:lnTo>
                <a:lnTo>
                  <a:pt x="5118" y="495"/>
                </a:lnTo>
                <a:lnTo>
                  <a:pt x="5111" y="495"/>
                </a:lnTo>
                <a:lnTo>
                  <a:pt x="5098" y="495"/>
                </a:lnTo>
                <a:lnTo>
                  <a:pt x="5085" y="502"/>
                </a:lnTo>
                <a:lnTo>
                  <a:pt x="5085" y="508"/>
                </a:lnTo>
                <a:lnTo>
                  <a:pt x="5073" y="521"/>
                </a:lnTo>
                <a:lnTo>
                  <a:pt x="5066" y="521"/>
                </a:lnTo>
                <a:lnTo>
                  <a:pt x="5066" y="521"/>
                </a:lnTo>
                <a:lnTo>
                  <a:pt x="5060" y="521"/>
                </a:lnTo>
                <a:lnTo>
                  <a:pt x="5060" y="515"/>
                </a:lnTo>
                <a:lnTo>
                  <a:pt x="5047" y="521"/>
                </a:lnTo>
                <a:lnTo>
                  <a:pt x="5034" y="521"/>
                </a:lnTo>
                <a:lnTo>
                  <a:pt x="5028" y="521"/>
                </a:lnTo>
                <a:lnTo>
                  <a:pt x="5028" y="528"/>
                </a:lnTo>
                <a:lnTo>
                  <a:pt x="5034" y="528"/>
                </a:lnTo>
                <a:lnTo>
                  <a:pt x="5040" y="528"/>
                </a:lnTo>
                <a:lnTo>
                  <a:pt x="5047" y="534"/>
                </a:lnTo>
                <a:lnTo>
                  <a:pt x="5034" y="540"/>
                </a:lnTo>
                <a:lnTo>
                  <a:pt x="5028" y="547"/>
                </a:lnTo>
                <a:lnTo>
                  <a:pt x="5008" y="553"/>
                </a:lnTo>
                <a:lnTo>
                  <a:pt x="5002" y="553"/>
                </a:lnTo>
                <a:lnTo>
                  <a:pt x="4995" y="553"/>
                </a:lnTo>
                <a:lnTo>
                  <a:pt x="4995" y="547"/>
                </a:lnTo>
                <a:lnTo>
                  <a:pt x="5008" y="534"/>
                </a:lnTo>
                <a:lnTo>
                  <a:pt x="4995" y="534"/>
                </a:lnTo>
                <a:lnTo>
                  <a:pt x="4976" y="540"/>
                </a:lnTo>
                <a:lnTo>
                  <a:pt x="4963" y="540"/>
                </a:lnTo>
                <a:lnTo>
                  <a:pt x="4950" y="540"/>
                </a:lnTo>
                <a:lnTo>
                  <a:pt x="4950" y="553"/>
                </a:lnTo>
                <a:lnTo>
                  <a:pt x="4938" y="547"/>
                </a:lnTo>
                <a:lnTo>
                  <a:pt x="4925" y="547"/>
                </a:lnTo>
                <a:lnTo>
                  <a:pt x="4905" y="547"/>
                </a:lnTo>
                <a:lnTo>
                  <a:pt x="4899" y="547"/>
                </a:lnTo>
                <a:lnTo>
                  <a:pt x="4899" y="553"/>
                </a:lnTo>
                <a:lnTo>
                  <a:pt x="4918" y="560"/>
                </a:lnTo>
                <a:lnTo>
                  <a:pt x="4938" y="566"/>
                </a:lnTo>
                <a:lnTo>
                  <a:pt x="4931" y="566"/>
                </a:lnTo>
                <a:lnTo>
                  <a:pt x="4905" y="585"/>
                </a:lnTo>
                <a:lnTo>
                  <a:pt x="4873" y="598"/>
                </a:lnTo>
                <a:lnTo>
                  <a:pt x="4867" y="605"/>
                </a:lnTo>
                <a:lnTo>
                  <a:pt x="4880" y="605"/>
                </a:lnTo>
                <a:lnTo>
                  <a:pt x="4912" y="592"/>
                </a:lnTo>
                <a:lnTo>
                  <a:pt x="4944" y="579"/>
                </a:lnTo>
                <a:lnTo>
                  <a:pt x="4957" y="579"/>
                </a:lnTo>
                <a:lnTo>
                  <a:pt x="4970" y="566"/>
                </a:lnTo>
                <a:lnTo>
                  <a:pt x="4976" y="566"/>
                </a:lnTo>
                <a:lnTo>
                  <a:pt x="4976" y="579"/>
                </a:lnTo>
                <a:lnTo>
                  <a:pt x="4950" y="598"/>
                </a:lnTo>
                <a:lnTo>
                  <a:pt x="4931" y="611"/>
                </a:lnTo>
                <a:lnTo>
                  <a:pt x="4963" y="598"/>
                </a:lnTo>
                <a:lnTo>
                  <a:pt x="4995" y="585"/>
                </a:lnTo>
                <a:lnTo>
                  <a:pt x="5015" y="566"/>
                </a:lnTo>
                <a:lnTo>
                  <a:pt x="5021" y="566"/>
                </a:lnTo>
                <a:lnTo>
                  <a:pt x="5034" y="560"/>
                </a:lnTo>
                <a:lnTo>
                  <a:pt x="5047" y="547"/>
                </a:lnTo>
                <a:lnTo>
                  <a:pt x="5118" y="515"/>
                </a:lnTo>
                <a:lnTo>
                  <a:pt x="5175" y="476"/>
                </a:lnTo>
                <a:lnTo>
                  <a:pt x="5208" y="470"/>
                </a:lnTo>
                <a:lnTo>
                  <a:pt x="5220" y="450"/>
                </a:lnTo>
                <a:lnTo>
                  <a:pt x="5433" y="495"/>
                </a:lnTo>
                <a:lnTo>
                  <a:pt x="4500" y="425"/>
                </a:lnTo>
                <a:lnTo>
                  <a:pt x="4500" y="431"/>
                </a:lnTo>
                <a:lnTo>
                  <a:pt x="4507" y="431"/>
                </a:lnTo>
                <a:lnTo>
                  <a:pt x="4513" y="425"/>
                </a:lnTo>
                <a:lnTo>
                  <a:pt x="4507" y="418"/>
                </a:lnTo>
                <a:lnTo>
                  <a:pt x="4500" y="425"/>
                </a:lnTo>
                <a:lnTo>
                  <a:pt x="5433" y="495"/>
                </a:lnTo>
                <a:lnTo>
                  <a:pt x="5047" y="457"/>
                </a:lnTo>
                <a:lnTo>
                  <a:pt x="5034" y="450"/>
                </a:lnTo>
                <a:lnTo>
                  <a:pt x="5008" y="457"/>
                </a:lnTo>
                <a:lnTo>
                  <a:pt x="5034" y="470"/>
                </a:lnTo>
                <a:lnTo>
                  <a:pt x="5060" y="470"/>
                </a:lnTo>
                <a:lnTo>
                  <a:pt x="5079" y="470"/>
                </a:lnTo>
                <a:lnTo>
                  <a:pt x="5085" y="470"/>
                </a:lnTo>
                <a:lnTo>
                  <a:pt x="5079" y="470"/>
                </a:lnTo>
                <a:lnTo>
                  <a:pt x="5066" y="457"/>
                </a:lnTo>
                <a:lnTo>
                  <a:pt x="5047" y="457"/>
                </a:lnTo>
                <a:lnTo>
                  <a:pt x="5433" y="495"/>
                </a:lnTo>
                <a:lnTo>
                  <a:pt x="4848" y="470"/>
                </a:lnTo>
                <a:lnTo>
                  <a:pt x="4841" y="476"/>
                </a:lnTo>
                <a:lnTo>
                  <a:pt x="4867" y="476"/>
                </a:lnTo>
                <a:lnTo>
                  <a:pt x="4860" y="470"/>
                </a:lnTo>
                <a:lnTo>
                  <a:pt x="4848" y="470"/>
                </a:lnTo>
                <a:lnTo>
                  <a:pt x="5433" y="495"/>
                </a:lnTo>
                <a:lnTo>
                  <a:pt x="3581" y="592"/>
                </a:lnTo>
                <a:lnTo>
                  <a:pt x="3517" y="579"/>
                </a:lnTo>
                <a:lnTo>
                  <a:pt x="3459" y="566"/>
                </a:lnTo>
                <a:lnTo>
                  <a:pt x="3420" y="560"/>
                </a:lnTo>
                <a:lnTo>
                  <a:pt x="3375" y="553"/>
                </a:lnTo>
                <a:lnTo>
                  <a:pt x="3305" y="547"/>
                </a:lnTo>
                <a:lnTo>
                  <a:pt x="3260" y="540"/>
                </a:lnTo>
                <a:lnTo>
                  <a:pt x="3234" y="534"/>
                </a:lnTo>
                <a:lnTo>
                  <a:pt x="3221" y="534"/>
                </a:lnTo>
                <a:lnTo>
                  <a:pt x="3202" y="534"/>
                </a:lnTo>
                <a:lnTo>
                  <a:pt x="3170" y="528"/>
                </a:lnTo>
                <a:lnTo>
                  <a:pt x="3086" y="521"/>
                </a:lnTo>
                <a:lnTo>
                  <a:pt x="3073" y="521"/>
                </a:lnTo>
                <a:lnTo>
                  <a:pt x="3067" y="521"/>
                </a:lnTo>
                <a:lnTo>
                  <a:pt x="3041" y="515"/>
                </a:lnTo>
                <a:lnTo>
                  <a:pt x="2970" y="515"/>
                </a:lnTo>
                <a:lnTo>
                  <a:pt x="2945" y="515"/>
                </a:lnTo>
                <a:lnTo>
                  <a:pt x="2919" y="508"/>
                </a:lnTo>
                <a:lnTo>
                  <a:pt x="2919" y="515"/>
                </a:lnTo>
                <a:lnTo>
                  <a:pt x="2919" y="521"/>
                </a:lnTo>
                <a:lnTo>
                  <a:pt x="2938" y="521"/>
                </a:lnTo>
                <a:lnTo>
                  <a:pt x="2964" y="521"/>
                </a:lnTo>
                <a:lnTo>
                  <a:pt x="2983" y="521"/>
                </a:lnTo>
                <a:lnTo>
                  <a:pt x="2990" y="528"/>
                </a:lnTo>
                <a:lnTo>
                  <a:pt x="2983" y="547"/>
                </a:lnTo>
                <a:lnTo>
                  <a:pt x="2977" y="553"/>
                </a:lnTo>
                <a:lnTo>
                  <a:pt x="3003" y="553"/>
                </a:lnTo>
                <a:lnTo>
                  <a:pt x="3022" y="547"/>
                </a:lnTo>
                <a:lnTo>
                  <a:pt x="3041" y="553"/>
                </a:lnTo>
                <a:lnTo>
                  <a:pt x="3060" y="553"/>
                </a:lnTo>
                <a:lnTo>
                  <a:pt x="3067" y="553"/>
                </a:lnTo>
                <a:lnTo>
                  <a:pt x="3067" y="560"/>
                </a:lnTo>
                <a:lnTo>
                  <a:pt x="3067" y="566"/>
                </a:lnTo>
                <a:lnTo>
                  <a:pt x="3073" y="566"/>
                </a:lnTo>
                <a:lnTo>
                  <a:pt x="3093" y="560"/>
                </a:lnTo>
                <a:lnTo>
                  <a:pt x="3112" y="566"/>
                </a:lnTo>
                <a:lnTo>
                  <a:pt x="3144" y="566"/>
                </a:lnTo>
                <a:lnTo>
                  <a:pt x="3163" y="585"/>
                </a:lnTo>
                <a:lnTo>
                  <a:pt x="3189" y="592"/>
                </a:lnTo>
                <a:lnTo>
                  <a:pt x="3183" y="585"/>
                </a:lnTo>
                <a:lnTo>
                  <a:pt x="3170" y="566"/>
                </a:lnTo>
                <a:lnTo>
                  <a:pt x="3163" y="566"/>
                </a:lnTo>
                <a:lnTo>
                  <a:pt x="3150" y="553"/>
                </a:lnTo>
                <a:lnTo>
                  <a:pt x="3157" y="553"/>
                </a:lnTo>
                <a:lnTo>
                  <a:pt x="3176" y="553"/>
                </a:lnTo>
                <a:lnTo>
                  <a:pt x="3183" y="553"/>
                </a:lnTo>
                <a:lnTo>
                  <a:pt x="3195" y="560"/>
                </a:lnTo>
                <a:lnTo>
                  <a:pt x="3221" y="579"/>
                </a:lnTo>
                <a:lnTo>
                  <a:pt x="3234" y="585"/>
                </a:lnTo>
                <a:lnTo>
                  <a:pt x="3221" y="566"/>
                </a:lnTo>
                <a:lnTo>
                  <a:pt x="3228" y="560"/>
                </a:lnTo>
                <a:lnTo>
                  <a:pt x="3247" y="560"/>
                </a:lnTo>
                <a:lnTo>
                  <a:pt x="3266" y="585"/>
                </a:lnTo>
                <a:lnTo>
                  <a:pt x="3279" y="598"/>
                </a:lnTo>
                <a:lnTo>
                  <a:pt x="3285" y="598"/>
                </a:lnTo>
                <a:lnTo>
                  <a:pt x="3279" y="579"/>
                </a:lnTo>
                <a:lnTo>
                  <a:pt x="3279" y="566"/>
                </a:lnTo>
                <a:lnTo>
                  <a:pt x="3279" y="560"/>
                </a:lnTo>
                <a:lnTo>
                  <a:pt x="3292" y="579"/>
                </a:lnTo>
                <a:lnTo>
                  <a:pt x="3292" y="585"/>
                </a:lnTo>
                <a:lnTo>
                  <a:pt x="3298" y="592"/>
                </a:lnTo>
                <a:lnTo>
                  <a:pt x="3305" y="598"/>
                </a:lnTo>
                <a:lnTo>
                  <a:pt x="3305" y="605"/>
                </a:lnTo>
                <a:lnTo>
                  <a:pt x="3324" y="598"/>
                </a:lnTo>
                <a:lnTo>
                  <a:pt x="3350" y="611"/>
                </a:lnTo>
                <a:lnTo>
                  <a:pt x="3356" y="611"/>
                </a:lnTo>
                <a:lnTo>
                  <a:pt x="3363" y="618"/>
                </a:lnTo>
                <a:lnTo>
                  <a:pt x="3375" y="618"/>
                </a:lnTo>
                <a:lnTo>
                  <a:pt x="3375" y="611"/>
                </a:lnTo>
                <a:lnTo>
                  <a:pt x="3382" y="605"/>
                </a:lnTo>
                <a:lnTo>
                  <a:pt x="3388" y="611"/>
                </a:lnTo>
                <a:lnTo>
                  <a:pt x="3401" y="618"/>
                </a:lnTo>
                <a:lnTo>
                  <a:pt x="3414" y="618"/>
                </a:lnTo>
                <a:lnTo>
                  <a:pt x="3401" y="611"/>
                </a:lnTo>
                <a:lnTo>
                  <a:pt x="3388" y="598"/>
                </a:lnTo>
                <a:lnTo>
                  <a:pt x="3382" y="585"/>
                </a:lnTo>
                <a:lnTo>
                  <a:pt x="3401" y="598"/>
                </a:lnTo>
                <a:lnTo>
                  <a:pt x="3420" y="605"/>
                </a:lnTo>
                <a:lnTo>
                  <a:pt x="3453" y="618"/>
                </a:lnTo>
                <a:lnTo>
                  <a:pt x="3408" y="592"/>
                </a:lnTo>
                <a:lnTo>
                  <a:pt x="3401" y="585"/>
                </a:lnTo>
                <a:lnTo>
                  <a:pt x="3401" y="579"/>
                </a:lnTo>
                <a:lnTo>
                  <a:pt x="3414" y="579"/>
                </a:lnTo>
                <a:lnTo>
                  <a:pt x="3433" y="579"/>
                </a:lnTo>
                <a:lnTo>
                  <a:pt x="3498" y="585"/>
                </a:lnTo>
                <a:lnTo>
                  <a:pt x="3562" y="598"/>
                </a:lnTo>
                <a:lnTo>
                  <a:pt x="3588" y="598"/>
                </a:lnTo>
                <a:lnTo>
                  <a:pt x="3613" y="611"/>
                </a:lnTo>
                <a:lnTo>
                  <a:pt x="3626" y="618"/>
                </a:lnTo>
                <a:lnTo>
                  <a:pt x="3684" y="618"/>
                </a:lnTo>
                <a:lnTo>
                  <a:pt x="3639" y="605"/>
                </a:lnTo>
                <a:lnTo>
                  <a:pt x="3607" y="592"/>
                </a:lnTo>
                <a:lnTo>
                  <a:pt x="3581" y="592"/>
                </a:lnTo>
                <a:lnTo>
                  <a:pt x="5433" y="495"/>
                </a:lnTo>
                <a:lnTo>
                  <a:pt x="3003" y="534"/>
                </a:lnTo>
                <a:lnTo>
                  <a:pt x="3003" y="528"/>
                </a:lnTo>
                <a:lnTo>
                  <a:pt x="3022" y="528"/>
                </a:lnTo>
                <a:lnTo>
                  <a:pt x="3009" y="534"/>
                </a:lnTo>
                <a:lnTo>
                  <a:pt x="3003" y="534"/>
                </a:lnTo>
                <a:lnTo>
                  <a:pt x="5433" y="495"/>
                </a:lnTo>
                <a:lnTo>
                  <a:pt x="3022" y="521"/>
                </a:lnTo>
                <a:lnTo>
                  <a:pt x="3022" y="515"/>
                </a:lnTo>
                <a:lnTo>
                  <a:pt x="3028" y="515"/>
                </a:lnTo>
                <a:lnTo>
                  <a:pt x="3048" y="521"/>
                </a:lnTo>
                <a:lnTo>
                  <a:pt x="3041" y="528"/>
                </a:lnTo>
                <a:lnTo>
                  <a:pt x="3028" y="528"/>
                </a:lnTo>
                <a:lnTo>
                  <a:pt x="3022" y="528"/>
                </a:lnTo>
                <a:lnTo>
                  <a:pt x="3022" y="521"/>
                </a:lnTo>
                <a:lnTo>
                  <a:pt x="5433" y="495"/>
                </a:lnTo>
                <a:lnTo>
                  <a:pt x="3054" y="521"/>
                </a:lnTo>
                <a:lnTo>
                  <a:pt x="3060" y="521"/>
                </a:lnTo>
                <a:lnTo>
                  <a:pt x="3073" y="534"/>
                </a:lnTo>
                <a:lnTo>
                  <a:pt x="3067" y="534"/>
                </a:lnTo>
                <a:lnTo>
                  <a:pt x="3054" y="521"/>
                </a:lnTo>
                <a:lnTo>
                  <a:pt x="5433" y="495"/>
                </a:lnTo>
                <a:lnTo>
                  <a:pt x="3356" y="585"/>
                </a:lnTo>
                <a:lnTo>
                  <a:pt x="3337" y="579"/>
                </a:lnTo>
                <a:lnTo>
                  <a:pt x="3330" y="566"/>
                </a:lnTo>
                <a:lnTo>
                  <a:pt x="3330" y="560"/>
                </a:lnTo>
                <a:lnTo>
                  <a:pt x="3337" y="560"/>
                </a:lnTo>
                <a:lnTo>
                  <a:pt x="3350" y="560"/>
                </a:lnTo>
                <a:lnTo>
                  <a:pt x="3363" y="566"/>
                </a:lnTo>
                <a:lnTo>
                  <a:pt x="3369" y="579"/>
                </a:lnTo>
                <a:lnTo>
                  <a:pt x="3363" y="585"/>
                </a:lnTo>
                <a:lnTo>
                  <a:pt x="3356" y="585"/>
                </a:lnTo>
                <a:lnTo>
                  <a:pt x="5433" y="495"/>
                </a:lnTo>
                <a:lnTo>
                  <a:pt x="4520" y="431"/>
                </a:lnTo>
                <a:lnTo>
                  <a:pt x="4526" y="438"/>
                </a:lnTo>
                <a:lnTo>
                  <a:pt x="4526" y="431"/>
                </a:lnTo>
                <a:lnTo>
                  <a:pt x="4520" y="431"/>
                </a:lnTo>
                <a:lnTo>
                  <a:pt x="5433" y="495"/>
                </a:lnTo>
                <a:lnTo>
                  <a:pt x="4860" y="553"/>
                </a:lnTo>
                <a:lnTo>
                  <a:pt x="4835" y="553"/>
                </a:lnTo>
                <a:lnTo>
                  <a:pt x="4822" y="560"/>
                </a:lnTo>
                <a:lnTo>
                  <a:pt x="4796" y="560"/>
                </a:lnTo>
                <a:lnTo>
                  <a:pt x="4777" y="566"/>
                </a:lnTo>
                <a:lnTo>
                  <a:pt x="4770" y="579"/>
                </a:lnTo>
                <a:lnTo>
                  <a:pt x="4764" y="579"/>
                </a:lnTo>
                <a:lnTo>
                  <a:pt x="4770" y="585"/>
                </a:lnTo>
                <a:lnTo>
                  <a:pt x="4790" y="579"/>
                </a:lnTo>
                <a:lnTo>
                  <a:pt x="4803" y="585"/>
                </a:lnTo>
                <a:lnTo>
                  <a:pt x="4809" y="585"/>
                </a:lnTo>
                <a:lnTo>
                  <a:pt x="4815" y="579"/>
                </a:lnTo>
                <a:lnTo>
                  <a:pt x="4815" y="566"/>
                </a:lnTo>
                <a:lnTo>
                  <a:pt x="4822" y="566"/>
                </a:lnTo>
                <a:lnTo>
                  <a:pt x="4835" y="579"/>
                </a:lnTo>
                <a:lnTo>
                  <a:pt x="4848" y="566"/>
                </a:lnTo>
                <a:lnTo>
                  <a:pt x="4873" y="553"/>
                </a:lnTo>
                <a:lnTo>
                  <a:pt x="4880" y="547"/>
                </a:lnTo>
                <a:lnTo>
                  <a:pt x="4873" y="547"/>
                </a:lnTo>
                <a:lnTo>
                  <a:pt x="4860" y="553"/>
                </a:lnTo>
                <a:lnTo>
                  <a:pt x="5433" y="495"/>
                </a:lnTo>
                <a:lnTo>
                  <a:pt x="5259" y="457"/>
                </a:lnTo>
                <a:lnTo>
                  <a:pt x="5240" y="450"/>
                </a:lnTo>
                <a:lnTo>
                  <a:pt x="5233" y="450"/>
                </a:lnTo>
                <a:lnTo>
                  <a:pt x="5233" y="457"/>
                </a:lnTo>
                <a:lnTo>
                  <a:pt x="5253" y="470"/>
                </a:lnTo>
                <a:lnTo>
                  <a:pt x="5272" y="457"/>
                </a:lnTo>
                <a:lnTo>
                  <a:pt x="5285" y="450"/>
                </a:lnTo>
                <a:lnTo>
                  <a:pt x="5278" y="444"/>
                </a:lnTo>
                <a:lnTo>
                  <a:pt x="5265" y="450"/>
                </a:lnTo>
                <a:lnTo>
                  <a:pt x="5259" y="457"/>
                </a:lnTo>
                <a:lnTo>
                  <a:pt x="5433" y="495"/>
                </a:lnTo>
                <a:lnTo>
                  <a:pt x="4938" y="270"/>
                </a:lnTo>
                <a:lnTo>
                  <a:pt x="4944" y="270"/>
                </a:lnTo>
                <a:lnTo>
                  <a:pt x="4944" y="264"/>
                </a:lnTo>
                <a:lnTo>
                  <a:pt x="4938" y="251"/>
                </a:lnTo>
                <a:lnTo>
                  <a:pt x="4925" y="251"/>
                </a:lnTo>
                <a:lnTo>
                  <a:pt x="4912" y="264"/>
                </a:lnTo>
                <a:lnTo>
                  <a:pt x="4912" y="270"/>
                </a:lnTo>
                <a:lnTo>
                  <a:pt x="4918" y="270"/>
                </a:lnTo>
                <a:lnTo>
                  <a:pt x="4938" y="270"/>
                </a:lnTo>
                <a:lnTo>
                  <a:pt x="5433" y="495"/>
                </a:lnTo>
                <a:lnTo>
                  <a:pt x="3228" y="418"/>
                </a:lnTo>
                <a:lnTo>
                  <a:pt x="3253" y="418"/>
                </a:lnTo>
                <a:lnTo>
                  <a:pt x="3260" y="418"/>
                </a:lnTo>
                <a:lnTo>
                  <a:pt x="3266" y="405"/>
                </a:lnTo>
                <a:lnTo>
                  <a:pt x="3273" y="405"/>
                </a:lnTo>
                <a:lnTo>
                  <a:pt x="3285" y="393"/>
                </a:lnTo>
                <a:lnTo>
                  <a:pt x="3279" y="393"/>
                </a:lnTo>
                <a:lnTo>
                  <a:pt x="3260" y="399"/>
                </a:lnTo>
                <a:lnTo>
                  <a:pt x="3247" y="405"/>
                </a:lnTo>
                <a:lnTo>
                  <a:pt x="3221" y="405"/>
                </a:lnTo>
                <a:lnTo>
                  <a:pt x="3202" y="405"/>
                </a:lnTo>
                <a:lnTo>
                  <a:pt x="3189" y="412"/>
                </a:lnTo>
                <a:lnTo>
                  <a:pt x="3176" y="425"/>
                </a:lnTo>
                <a:lnTo>
                  <a:pt x="3118" y="444"/>
                </a:lnTo>
                <a:lnTo>
                  <a:pt x="3086" y="457"/>
                </a:lnTo>
                <a:lnTo>
                  <a:pt x="3067" y="476"/>
                </a:lnTo>
                <a:lnTo>
                  <a:pt x="3073" y="476"/>
                </a:lnTo>
                <a:lnTo>
                  <a:pt x="3080" y="470"/>
                </a:lnTo>
                <a:lnTo>
                  <a:pt x="3105" y="450"/>
                </a:lnTo>
                <a:lnTo>
                  <a:pt x="3170" y="431"/>
                </a:lnTo>
                <a:lnTo>
                  <a:pt x="3195" y="425"/>
                </a:lnTo>
                <a:lnTo>
                  <a:pt x="3189" y="431"/>
                </a:lnTo>
                <a:lnTo>
                  <a:pt x="3208" y="438"/>
                </a:lnTo>
                <a:lnTo>
                  <a:pt x="3221" y="444"/>
                </a:lnTo>
                <a:lnTo>
                  <a:pt x="3228" y="444"/>
                </a:lnTo>
                <a:lnTo>
                  <a:pt x="3228" y="438"/>
                </a:lnTo>
                <a:lnTo>
                  <a:pt x="3215" y="431"/>
                </a:lnTo>
                <a:lnTo>
                  <a:pt x="3208" y="431"/>
                </a:lnTo>
                <a:lnTo>
                  <a:pt x="3208" y="418"/>
                </a:lnTo>
                <a:lnTo>
                  <a:pt x="3215" y="418"/>
                </a:lnTo>
                <a:lnTo>
                  <a:pt x="3228" y="418"/>
                </a:lnTo>
                <a:lnTo>
                  <a:pt x="5433" y="495"/>
                </a:lnTo>
                <a:lnTo>
                  <a:pt x="2983" y="502"/>
                </a:lnTo>
                <a:lnTo>
                  <a:pt x="2990" y="508"/>
                </a:lnTo>
                <a:lnTo>
                  <a:pt x="2996" y="502"/>
                </a:lnTo>
                <a:lnTo>
                  <a:pt x="2990" y="502"/>
                </a:lnTo>
                <a:lnTo>
                  <a:pt x="2983" y="502"/>
                </a:lnTo>
                <a:lnTo>
                  <a:pt x="5433" y="495"/>
                </a:lnTo>
                <a:lnTo>
                  <a:pt x="3009" y="502"/>
                </a:lnTo>
                <a:lnTo>
                  <a:pt x="3015" y="508"/>
                </a:lnTo>
                <a:lnTo>
                  <a:pt x="3022" y="502"/>
                </a:lnTo>
                <a:lnTo>
                  <a:pt x="3009" y="502"/>
                </a:lnTo>
                <a:lnTo>
                  <a:pt x="3003" y="502"/>
                </a:lnTo>
                <a:lnTo>
                  <a:pt x="3009" y="502"/>
                </a:lnTo>
                <a:lnTo>
                  <a:pt x="5433" y="495"/>
                </a:lnTo>
                <a:lnTo>
                  <a:pt x="3073" y="418"/>
                </a:lnTo>
                <a:lnTo>
                  <a:pt x="3086" y="412"/>
                </a:lnTo>
                <a:lnTo>
                  <a:pt x="3105" y="412"/>
                </a:lnTo>
                <a:lnTo>
                  <a:pt x="3118" y="412"/>
                </a:lnTo>
                <a:lnTo>
                  <a:pt x="3157" y="412"/>
                </a:lnTo>
                <a:lnTo>
                  <a:pt x="3170" y="412"/>
                </a:lnTo>
                <a:lnTo>
                  <a:pt x="3170" y="405"/>
                </a:lnTo>
                <a:lnTo>
                  <a:pt x="3163" y="405"/>
                </a:lnTo>
                <a:lnTo>
                  <a:pt x="3131" y="405"/>
                </a:lnTo>
                <a:lnTo>
                  <a:pt x="3125" y="405"/>
                </a:lnTo>
                <a:lnTo>
                  <a:pt x="3118" y="399"/>
                </a:lnTo>
                <a:lnTo>
                  <a:pt x="3125" y="399"/>
                </a:lnTo>
                <a:lnTo>
                  <a:pt x="3125" y="393"/>
                </a:lnTo>
                <a:lnTo>
                  <a:pt x="3105" y="399"/>
                </a:lnTo>
                <a:lnTo>
                  <a:pt x="3093" y="399"/>
                </a:lnTo>
                <a:lnTo>
                  <a:pt x="3073" y="405"/>
                </a:lnTo>
                <a:lnTo>
                  <a:pt x="3048" y="405"/>
                </a:lnTo>
                <a:lnTo>
                  <a:pt x="3022" y="412"/>
                </a:lnTo>
                <a:lnTo>
                  <a:pt x="3028" y="418"/>
                </a:lnTo>
                <a:lnTo>
                  <a:pt x="3048" y="412"/>
                </a:lnTo>
                <a:lnTo>
                  <a:pt x="3060" y="412"/>
                </a:lnTo>
                <a:lnTo>
                  <a:pt x="3067" y="412"/>
                </a:lnTo>
                <a:lnTo>
                  <a:pt x="3028" y="425"/>
                </a:lnTo>
                <a:lnTo>
                  <a:pt x="2996" y="444"/>
                </a:lnTo>
                <a:lnTo>
                  <a:pt x="2958" y="457"/>
                </a:lnTo>
                <a:lnTo>
                  <a:pt x="2945" y="476"/>
                </a:lnTo>
                <a:lnTo>
                  <a:pt x="2938" y="476"/>
                </a:lnTo>
                <a:lnTo>
                  <a:pt x="2945" y="476"/>
                </a:lnTo>
                <a:lnTo>
                  <a:pt x="2958" y="476"/>
                </a:lnTo>
                <a:lnTo>
                  <a:pt x="2958" y="470"/>
                </a:lnTo>
                <a:lnTo>
                  <a:pt x="2977" y="457"/>
                </a:lnTo>
                <a:lnTo>
                  <a:pt x="3022" y="444"/>
                </a:lnTo>
                <a:lnTo>
                  <a:pt x="3060" y="425"/>
                </a:lnTo>
                <a:lnTo>
                  <a:pt x="3073" y="418"/>
                </a:lnTo>
                <a:lnTo>
                  <a:pt x="5433" y="495"/>
                </a:lnTo>
                <a:lnTo>
                  <a:pt x="3003" y="405"/>
                </a:lnTo>
                <a:lnTo>
                  <a:pt x="2996" y="405"/>
                </a:lnTo>
                <a:lnTo>
                  <a:pt x="2990" y="405"/>
                </a:lnTo>
                <a:lnTo>
                  <a:pt x="2983" y="405"/>
                </a:lnTo>
                <a:lnTo>
                  <a:pt x="2990" y="412"/>
                </a:lnTo>
                <a:lnTo>
                  <a:pt x="2996" y="412"/>
                </a:lnTo>
                <a:lnTo>
                  <a:pt x="3003" y="405"/>
                </a:lnTo>
                <a:lnTo>
                  <a:pt x="5433" y="495"/>
                </a:lnTo>
                <a:lnTo>
                  <a:pt x="4648" y="450"/>
                </a:lnTo>
                <a:lnTo>
                  <a:pt x="4635" y="444"/>
                </a:lnTo>
                <a:lnTo>
                  <a:pt x="4623" y="444"/>
                </a:lnTo>
                <a:lnTo>
                  <a:pt x="4629" y="450"/>
                </a:lnTo>
                <a:lnTo>
                  <a:pt x="4635" y="457"/>
                </a:lnTo>
                <a:lnTo>
                  <a:pt x="4642" y="457"/>
                </a:lnTo>
                <a:lnTo>
                  <a:pt x="4648" y="470"/>
                </a:lnTo>
                <a:lnTo>
                  <a:pt x="4655" y="470"/>
                </a:lnTo>
                <a:lnTo>
                  <a:pt x="4661" y="457"/>
                </a:lnTo>
                <a:lnTo>
                  <a:pt x="4655" y="450"/>
                </a:lnTo>
                <a:lnTo>
                  <a:pt x="4648" y="450"/>
                </a:lnTo>
                <a:lnTo>
                  <a:pt x="5433" y="495"/>
                </a:lnTo>
                <a:lnTo>
                  <a:pt x="4603" y="444"/>
                </a:lnTo>
                <a:lnTo>
                  <a:pt x="4603" y="450"/>
                </a:lnTo>
                <a:lnTo>
                  <a:pt x="4610" y="450"/>
                </a:lnTo>
                <a:lnTo>
                  <a:pt x="4610" y="444"/>
                </a:lnTo>
                <a:lnTo>
                  <a:pt x="4603" y="444"/>
                </a:lnTo>
                <a:lnTo>
                  <a:pt x="5433" y="495"/>
                </a:lnTo>
                <a:lnTo>
                  <a:pt x="4719" y="290"/>
                </a:lnTo>
                <a:lnTo>
                  <a:pt x="4642" y="296"/>
                </a:lnTo>
                <a:lnTo>
                  <a:pt x="4603" y="309"/>
                </a:lnTo>
                <a:lnTo>
                  <a:pt x="4597" y="309"/>
                </a:lnTo>
                <a:lnTo>
                  <a:pt x="4584" y="315"/>
                </a:lnTo>
                <a:lnTo>
                  <a:pt x="4558" y="315"/>
                </a:lnTo>
                <a:lnTo>
                  <a:pt x="4533" y="328"/>
                </a:lnTo>
                <a:lnTo>
                  <a:pt x="4513" y="341"/>
                </a:lnTo>
                <a:lnTo>
                  <a:pt x="4507" y="341"/>
                </a:lnTo>
                <a:lnTo>
                  <a:pt x="4488" y="328"/>
                </a:lnTo>
                <a:lnTo>
                  <a:pt x="4481" y="328"/>
                </a:lnTo>
                <a:lnTo>
                  <a:pt x="4468" y="328"/>
                </a:lnTo>
                <a:lnTo>
                  <a:pt x="4462" y="335"/>
                </a:lnTo>
                <a:lnTo>
                  <a:pt x="4494" y="348"/>
                </a:lnTo>
                <a:lnTo>
                  <a:pt x="4571" y="373"/>
                </a:lnTo>
                <a:lnTo>
                  <a:pt x="4610" y="373"/>
                </a:lnTo>
                <a:lnTo>
                  <a:pt x="4635" y="380"/>
                </a:lnTo>
                <a:lnTo>
                  <a:pt x="4661" y="373"/>
                </a:lnTo>
                <a:lnTo>
                  <a:pt x="4597" y="367"/>
                </a:lnTo>
                <a:lnTo>
                  <a:pt x="4533" y="341"/>
                </a:lnTo>
                <a:lnTo>
                  <a:pt x="4623" y="309"/>
                </a:lnTo>
                <a:lnTo>
                  <a:pt x="4706" y="296"/>
                </a:lnTo>
                <a:lnTo>
                  <a:pt x="4777" y="290"/>
                </a:lnTo>
                <a:lnTo>
                  <a:pt x="4719" y="290"/>
                </a:lnTo>
                <a:lnTo>
                  <a:pt x="5433" y="495"/>
                </a:lnTo>
                <a:lnTo>
                  <a:pt x="4584" y="444"/>
                </a:lnTo>
                <a:lnTo>
                  <a:pt x="4590" y="450"/>
                </a:lnTo>
                <a:lnTo>
                  <a:pt x="4590" y="444"/>
                </a:lnTo>
                <a:lnTo>
                  <a:pt x="4584" y="444"/>
                </a:lnTo>
                <a:lnTo>
                  <a:pt x="5433" y="495"/>
                </a:lnTo>
                <a:lnTo>
                  <a:pt x="2733" y="534"/>
                </a:lnTo>
                <a:lnTo>
                  <a:pt x="2713" y="534"/>
                </a:lnTo>
                <a:lnTo>
                  <a:pt x="2707" y="534"/>
                </a:lnTo>
                <a:lnTo>
                  <a:pt x="2694" y="547"/>
                </a:lnTo>
                <a:lnTo>
                  <a:pt x="2694" y="553"/>
                </a:lnTo>
                <a:lnTo>
                  <a:pt x="2700" y="547"/>
                </a:lnTo>
                <a:lnTo>
                  <a:pt x="2707" y="540"/>
                </a:lnTo>
                <a:lnTo>
                  <a:pt x="2713" y="540"/>
                </a:lnTo>
                <a:lnTo>
                  <a:pt x="2726" y="534"/>
                </a:lnTo>
                <a:lnTo>
                  <a:pt x="2733" y="534"/>
                </a:lnTo>
                <a:lnTo>
                  <a:pt x="5433" y="495"/>
                </a:lnTo>
                <a:lnTo>
                  <a:pt x="3877" y="238"/>
                </a:lnTo>
                <a:lnTo>
                  <a:pt x="3877" y="232"/>
                </a:lnTo>
                <a:lnTo>
                  <a:pt x="3870" y="232"/>
                </a:lnTo>
                <a:lnTo>
                  <a:pt x="3877" y="238"/>
                </a:lnTo>
                <a:lnTo>
                  <a:pt x="5433" y="495"/>
                </a:lnTo>
                <a:lnTo>
                  <a:pt x="1055" y="103"/>
                </a:lnTo>
                <a:lnTo>
                  <a:pt x="1048" y="116"/>
                </a:lnTo>
                <a:lnTo>
                  <a:pt x="1048" y="123"/>
                </a:lnTo>
                <a:lnTo>
                  <a:pt x="1048" y="129"/>
                </a:lnTo>
                <a:lnTo>
                  <a:pt x="1055" y="116"/>
                </a:lnTo>
                <a:lnTo>
                  <a:pt x="1055" y="103"/>
                </a:lnTo>
                <a:lnTo>
                  <a:pt x="5433" y="495"/>
                </a:lnTo>
                <a:lnTo>
                  <a:pt x="1415" y="502"/>
                </a:lnTo>
                <a:lnTo>
                  <a:pt x="1434" y="508"/>
                </a:lnTo>
                <a:lnTo>
                  <a:pt x="1440" y="502"/>
                </a:lnTo>
                <a:lnTo>
                  <a:pt x="1428" y="495"/>
                </a:lnTo>
                <a:lnTo>
                  <a:pt x="1408" y="489"/>
                </a:lnTo>
                <a:lnTo>
                  <a:pt x="1395" y="489"/>
                </a:lnTo>
                <a:lnTo>
                  <a:pt x="1402" y="495"/>
                </a:lnTo>
                <a:lnTo>
                  <a:pt x="1415" y="502"/>
                </a:lnTo>
                <a:lnTo>
                  <a:pt x="5433" y="495"/>
                </a:lnTo>
                <a:lnTo>
                  <a:pt x="1023" y="116"/>
                </a:lnTo>
                <a:lnTo>
                  <a:pt x="1035" y="123"/>
                </a:lnTo>
                <a:lnTo>
                  <a:pt x="1042" y="123"/>
                </a:lnTo>
                <a:lnTo>
                  <a:pt x="1042" y="116"/>
                </a:lnTo>
                <a:lnTo>
                  <a:pt x="1035" y="110"/>
                </a:lnTo>
                <a:lnTo>
                  <a:pt x="1023" y="110"/>
                </a:lnTo>
                <a:lnTo>
                  <a:pt x="1023" y="116"/>
                </a:lnTo>
                <a:lnTo>
                  <a:pt x="5433" y="495"/>
                </a:lnTo>
                <a:lnTo>
                  <a:pt x="1440" y="33"/>
                </a:lnTo>
                <a:lnTo>
                  <a:pt x="1428" y="26"/>
                </a:lnTo>
                <a:lnTo>
                  <a:pt x="1415" y="20"/>
                </a:lnTo>
                <a:lnTo>
                  <a:pt x="1415" y="26"/>
                </a:lnTo>
                <a:lnTo>
                  <a:pt x="1428" y="39"/>
                </a:lnTo>
                <a:lnTo>
                  <a:pt x="1440" y="33"/>
                </a:lnTo>
                <a:lnTo>
                  <a:pt x="5433" y="495"/>
                </a:lnTo>
                <a:lnTo>
                  <a:pt x="785" y="65"/>
                </a:lnTo>
                <a:lnTo>
                  <a:pt x="785" y="71"/>
                </a:lnTo>
                <a:lnTo>
                  <a:pt x="798" y="65"/>
                </a:lnTo>
                <a:lnTo>
                  <a:pt x="791" y="65"/>
                </a:lnTo>
                <a:lnTo>
                  <a:pt x="785" y="65"/>
                </a:lnTo>
                <a:lnTo>
                  <a:pt x="5433" y="495"/>
                </a:lnTo>
                <a:lnTo>
                  <a:pt x="823" y="71"/>
                </a:lnTo>
                <a:lnTo>
                  <a:pt x="817" y="71"/>
                </a:lnTo>
                <a:lnTo>
                  <a:pt x="830" y="78"/>
                </a:lnTo>
                <a:lnTo>
                  <a:pt x="830" y="71"/>
                </a:lnTo>
                <a:lnTo>
                  <a:pt x="823" y="71"/>
                </a:lnTo>
                <a:lnTo>
                  <a:pt x="5433" y="495"/>
                </a:lnTo>
                <a:lnTo>
                  <a:pt x="1537" y="412"/>
                </a:lnTo>
                <a:lnTo>
                  <a:pt x="1537" y="405"/>
                </a:lnTo>
                <a:lnTo>
                  <a:pt x="1530" y="399"/>
                </a:lnTo>
                <a:lnTo>
                  <a:pt x="1524" y="399"/>
                </a:lnTo>
                <a:lnTo>
                  <a:pt x="1524" y="405"/>
                </a:lnTo>
                <a:lnTo>
                  <a:pt x="1530" y="412"/>
                </a:lnTo>
                <a:lnTo>
                  <a:pt x="1537" y="412"/>
                </a:lnTo>
                <a:lnTo>
                  <a:pt x="5433" y="495"/>
                </a:lnTo>
                <a:lnTo>
                  <a:pt x="1511" y="65"/>
                </a:lnTo>
                <a:lnTo>
                  <a:pt x="1505" y="65"/>
                </a:lnTo>
                <a:lnTo>
                  <a:pt x="1498" y="65"/>
                </a:lnTo>
                <a:lnTo>
                  <a:pt x="1505" y="65"/>
                </a:lnTo>
                <a:lnTo>
                  <a:pt x="1511" y="65"/>
                </a:lnTo>
                <a:lnTo>
                  <a:pt x="5433" y="495"/>
                </a:lnTo>
                <a:lnTo>
                  <a:pt x="1087" y="123"/>
                </a:lnTo>
                <a:lnTo>
                  <a:pt x="1093" y="123"/>
                </a:lnTo>
                <a:lnTo>
                  <a:pt x="1100" y="116"/>
                </a:lnTo>
                <a:lnTo>
                  <a:pt x="1087" y="116"/>
                </a:lnTo>
                <a:lnTo>
                  <a:pt x="1087" y="123"/>
                </a:lnTo>
                <a:lnTo>
                  <a:pt x="5433" y="495"/>
                </a:lnTo>
                <a:lnTo>
                  <a:pt x="1350" y="303"/>
                </a:lnTo>
                <a:lnTo>
                  <a:pt x="1286" y="290"/>
                </a:lnTo>
                <a:lnTo>
                  <a:pt x="1260" y="290"/>
                </a:lnTo>
                <a:lnTo>
                  <a:pt x="1241" y="290"/>
                </a:lnTo>
                <a:lnTo>
                  <a:pt x="1228" y="283"/>
                </a:lnTo>
                <a:lnTo>
                  <a:pt x="1222" y="283"/>
                </a:lnTo>
                <a:lnTo>
                  <a:pt x="1209" y="290"/>
                </a:lnTo>
                <a:lnTo>
                  <a:pt x="1183" y="290"/>
                </a:lnTo>
                <a:lnTo>
                  <a:pt x="1183" y="296"/>
                </a:lnTo>
                <a:lnTo>
                  <a:pt x="1203" y="296"/>
                </a:lnTo>
                <a:lnTo>
                  <a:pt x="1312" y="309"/>
                </a:lnTo>
                <a:lnTo>
                  <a:pt x="1363" y="309"/>
                </a:lnTo>
                <a:lnTo>
                  <a:pt x="1395" y="309"/>
                </a:lnTo>
                <a:lnTo>
                  <a:pt x="1395" y="309"/>
                </a:lnTo>
                <a:lnTo>
                  <a:pt x="1370" y="309"/>
                </a:lnTo>
                <a:lnTo>
                  <a:pt x="1350" y="303"/>
                </a:lnTo>
                <a:lnTo>
                  <a:pt x="5433" y="495"/>
                </a:lnTo>
                <a:lnTo>
                  <a:pt x="939" y="97"/>
                </a:lnTo>
                <a:lnTo>
                  <a:pt x="945" y="97"/>
                </a:lnTo>
                <a:lnTo>
                  <a:pt x="933" y="90"/>
                </a:lnTo>
                <a:lnTo>
                  <a:pt x="926" y="90"/>
                </a:lnTo>
                <a:lnTo>
                  <a:pt x="939" y="97"/>
                </a:lnTo>
                <a:lnTo>
                  <a:pt x="5433" y="495"/>
                </a:lnTo>
                <a:lnTo>
                  <a:pt x="3774" y="187"/>
                </a:lnTo>
                <a:lnTo>
                  <a:pt x="3780" y="187"/>
                </a:lnTo>
                <a:lnTo>
                  <a:pt x="3774" y="180"/>
                </a:lnTo>
                <a:lnTo>
                  <a:pt x="3774" y="187"/>
                </a:lnTo>
                <a:lnTo>
                  <a:pt x="5433" y="495"/>
                </a:lnTo>
                <a:lnTo>
                  <a:pt x="393" y="502"/>
                </a:lnTo>
                <a:lnTo>
                  <a:pt x="386" y="483"/>
                </a:lnTo>
                <a:lnTo>
                  <a:pt x="380" y="483"/>
                </a:lnTo>
                <a:lnTo>
                  <a:pt x="386" y="495"/>
                </a:lnTo>
                <a:lnTo>
                  <a:pt x="393" y="502"/>
                </a:lnTo>
                <a:lnTo>
                  <a:pt x="5433" y="495"/>
                </a:lnTo>
                <a:lnTo>
                  <a:pt x="605" y="547"/>
                </a:lnTo>
                <a:lnTo>
                  <a:pt x="598" y="547"/>
                </a:lnTo>
                <a:lnTo>
                  <a:pt x="598" y="553"/>
                </a:lnTo>
                <a:lnTo>
                  <a:pt x="605" y="547"/>
                </a:lnTo>
                <a:lnTo>
                  <a:pt x="5433" y="495"/>
                </a:lnTo>
                <a:lnTo>
                  <a:pt x="515" y="521"/>
                </a:lnTo>
                <a:lnTo>
                  <a:pt x="515" y="528"/>
                </a:lnTo>
                <a:lnTo>
                  <a:pt x="515" y="534"/>
                </a:lnTo>
                <a:lnTo>
                  <a:pt x="528" y="528"/>
                </a:lnTo>
                <a:lnTo>
                  <a:pt x="521" y="528"/>
                </a:lnTo>
                <a:lnTo>
                  <a:pt x="521" y="521"/>
                </a:lnTo>
                <a:lnTo>
                  <a:pt x="515" y="521"/>
                </a:lnTo>
                <a:lnTo>
                  <a:pt x="5433" y="495"/>
                </a:lnTo>
                <a:lnTo>
                  <a:pt x="450" y="303"/>
                </a:lnTo>
                <a:lnTo>
                  <a:pt x="418" y="296"/>
                </a:lnTo>
                <a:lnTo>
                  <a:pt x="393" y="296"/>
                </a:lnTo>
                <a:lnTo>
                  <a:pt x="373" y="296"/>
                </a:lnTo>
                <a:lnTo>
                  <a:pt x="335" y="290"/>
                </a:lnTo>
                <a:lnTo>
                  <a:pt x="322" y="290"/>
                </a:lnTo>
                <a:lnTo>
                  <a:pt x="309" y="290"/>
                </a:lnTo>
                <a:lnTo>
                  <a:pt x="290" y="283"/>
                </a:lnTo>
                <a:lnTo>
                  <a:pt x="270" y="290"/>
                </a:lnTo>
                <a:lnTo>
                  <a:pt x="283" y="296"/>
                </a:lnTo>
                <a:lnTo>
                  <a:pt x="309" y="296"/>
                </a:lnTo>
                <a:lnTo>
                  <a:pt x="309" y="303"/>
                </a:lnTo>
                <a:lnTo>
                  <a:pt x="309" y="309"/>
                </a:lnTo>
                <a:lnTo>
                  <a:pt x="328" y="315"/>
                </a:lnTo>
                <a:lnTo>
                  <a:pt x="360" y="315"/>
                </a:lnTo>
                <a:lnTo>
                  <a:pt x="386" y="315"/>
                </a:lnTo>
                <a:lnTo>
                  <a:pt x="405" y="315"/>
                </a:lnTo>
                <a:lnTo>
                  <a:pt x="405" y="309"/>
                </a:lnTo>
                <a:lnTo>
                  <a:pt x="386" y="309"/>
                </a:lnTo>
                <a:lnTo>
                  <a:pt x="373" y="309"/>
                </a:lnTo>
                <a:lnTo>
                  <a:pt x="367" y="309"/>
                </a:lnTo>
                <a:lnTo>
                  <a:pt x="348" y="309"/>
                </a:lnTo>
                <a:lnTo>
                  <a:pt x="335" y="309"/>
                </a:lnTo>
                <a:lnTo>
                  <a:pt x="328" y="309"/>
                </a:lnTo>
                <a:lnTo>
                  <a:pt x="322" y="303"/>
                </a:lnTo>
                <a:lnTo>
                  <a:pt x="341" y="303"/>
                </a:lnTo>
                <a:lnTo>
                  <a:pt x="373" y="303"/>
                </a:lnTo>
                <a:lnTo>
                  <a:pt x="412" y="309"/>
                </a:lnTo>
                <a:lnTo>
                  <a:pt x="431" y="309"/>
                </a:lnTo>
                <a:lnTo>
                  <a:pt x="450" y="309"/>
                </a:lnTo>
                <a:lnTo>
                  <a:pt x="463" y="309"/>
                </a:lnTo>
                <a:lnTo>
                  <a:pt x="450" y="303"/>
                </a:lnTo>
                <a:lnTo>
                  <a:pt x="5433" y="495"/>
                </a:lnTo>
                <a:lnTo>
                  <a:pt x="528" y="290"/>
                </a:lnTo>
                <a:lnTo>
                  <a:pt x="553" y="290"/>
                </a:lnTo>
                <a:lnTo>
                  <a:pt x="598" y="290"/>
                </a:lnTo>
                <a:lnTo>
                  <a:pt x="598" y="283"/>
                </a:lnTo>
                <a:lnTo>
                  <a:pt x="605" y="283"/>
                </a:lnTo>
                <a:lnTo>
                  <a:pt x="624" y="283"/>
                </a:lnTo>
                <a:lnTo>
                  <a:pt x="637" y="283"/>
                </a:lnTo>
                <a:lnTo>
                  <a:pt x="630" y="277"/>
                </a:lnTo>
                <a:lnTo>
                  <a:pt x="618" y="277"/>
                </a:lnTo>
                <a:lnTo>
                  <a:pt x="605" y="277"/>
                </a:lnTo>
                <a:lnTo>
                  <a:pt x="592" y="283"/>
                </a:lnTo>
                <a:lnTo>
                  <a:pt x="579" y="283"/>
                </a:lnTo>
                <a:lnTo>
                  <a:pt x="540" y="283"/>
                </a:lnTo>
                <a:lnTo>
                  <a:pt x="515" y="290"/>
                </a:lnTo>
                <a:lnTo>
                  <a:pt x="508" y="290"/>
                </a:lnTo>
                <a:lnTo>
                  <a:pt x="476" y="296"/>
                </a:lnTo>
                <a:lnTo>
                  <a:pt x="515" y="296"/>
                </a:lnTo>
                <a:lnTo>
                  <a:pt x="521" y="296"/>
                </a:lnTo>
                <a:lnTo>
                  <a:pt x="528" y="290"/>
                </a:lnTo>
                <a:lnTo>
                  <a:pt x="5433" y="495"/>
                </a:lnTo>
                <a:lnTo>
                  <a:pt x="926" y="354"/>
                </a:lnTo>
                <a:lnTo>
                  <a:pt x="900" y="341"/>
                </a:lnTo>
                <a:lnTo>
                  <a:pt x="875" y="328"/>
                </a:lnTo>
                <a:lnTo>
                  <a:pt x="843" y="328"/>
                </a:lnTo>
                <a:lnTo>
                  <a:pt x="836" y="328"/>
                </a:lnTo>
                <a:lnTo>
                  <a:pt x="843" y="335"/>
                </a:lnTo>
                <a:lnTo>
                  <a:pt x="862" y="341"/>
                </a:lnTo>
                <a:lnTo>
                  <a:pt x="894" y="367"/>
                </a:lnTo>
                <a:lnTo>
                  <a:pt x="926" y="380"/>
                </a:lnTo>
                <a:lnTo>
                  <a:pt x="965" y="393"/>
                </a:lnTo>
                <a:lnTo>
                  <a:pt x="1138" y="457"/>
                </a:lnTo>
                <a:lnTo>
                  <a:pt x="1203" y="489"/>
                </a:lnTo>
                <a:lnTo>
                  <a:pt x="1235" y="502"/>
                </a:lnTo>
                <a:lnTo>
                  <a:pt x="1241" y="502"/>
                </a:lnTo>
                <a:lnTo>
                  <a:pt x="1068" y="425"/>
                </a:lnTo>
                <a:lnTo>
                  <a:pt x="926" y="354"/>
                </a:lnTo>
                <a:lnTo>
                  <a:pt x="5433" y="495"/>
                </a:lnTo>
                <a:lnTo>
                  <a:pt x="418" y="322"/>
                </a:lnTo>
                <a:lnTo>
                  <a:pt x="412" y="328"/>
                </a:lnTo>
                <a:lnTo>
                  <a:pt x="431" y="322"/>
                </a:lnTo>
                <a:lnTo>
                  <a:pt x="438" y="315"/>
                </a:lnTo>
                <a:lnTo>
                  <a:pt x="425" y="315"/>
                </a:lnTo>
                <a:lnTo>
                  <a:pt x="418" y="322"/>
                </a:lnTo>
                <a:lnTo>
                  <a:pt x="5433" y="495"/>
                </a:lnTo>
                <a:lnTo>
                  <a:pt x="1318" y="508"/>
                </a:lnTo>
                <a:lnTo>
                  <a:pt x="1331" y="495"/>
                </a:lnTo>
                <a:lnTo>
                  <a:pt x="1344" y="489"/>
                </a:lnTo>
                <a:lnTo>
                  <a:pt x="1363" y="489"/>
                </a:lnTo>
                <a:lnTo>
                  <a:pt x="1389" y="495"/>
                </a:lnTo>
                <a:lnTo>
                  <a:pt x="1389" y="489"/>
                </a:lnTo>
                <a:lnTo>
                  <a:pt x="1357" y="476"/>
                </a:lnTo>
                <a:lnTo>
                  <a:pt x="1331" y="470"/>
                </a:lnTo>
                <a:lnTo>
                  <a:pt x="1260" y="444"/>
                </a:lnTo>
                <a:lnTo>
                  <a:pt x="1235" y="444"/>
                </a:lnTo>
                <a:lnTo>
                  <a:pt x="1215" y="438"/>
                </a:lnTo>
                <a:lnTo>
                  <a:pt x="1209" y="431"/>
                </a:lnTo>
                <a:lnTo>
                  <a:pt x="1203" y="438"/>
                </a:lnTo>
                <a:lnTo>
                  <a:pt x="1196" y="444"/>
                </a:lnTo>
                <a:lnTo>
                  <a:pt x="1203" y="444"/>
                </a:lnTo>
                <a:lnTo>
                  <a:pt x="1222" y="450"/>
                </a:lnTo>
                <a:lnTo>
                  <a:pt x="1235" y="450"/>
                </a:lnTo>
                <a:lnTo>
                  <a:pt x="1248" y="450"/>
                </a:lnTo>
                <a:lnTo>
                  <a:pt x="1286" y="470"/>
                </a:lnTo>
                <a:lnTo>
                  <a:pt x="1312" y="476"/>
                </a:lnTo>
                <a:lnTo>
                  <a:pt x="1338" y="476"/>
                </a:lnTo>
                <a:lnTo>
                  <a:pt x="1331" y="489"/>
                </a:lnTo>
                <a:lnTo>
                  <a:pt x="1318" y="502"/>
                </a:lnTo>
                <a:lnTo>
                  <a:pt x="1318" y="508"/>
                </a:lnTo>
                <a:lnTo>
                  <a:pt x="5433" y="495"/>
                </a:lnTo>
                <a:lnTo>
                  <a:pt x="450" y="328"/>
                </a:lnTo>
                <a:lnTo>
                  <a:pt x="470" y="328"/>
                </a:lnTo>
                <a:lnTo>
                  <a:pt x="476" y="328"/>
                </a:lnTo>
                <a:lnTo>
                  <a:pt x="476" y="322"/>
                </a:lnTo>
                <a:lnTo>
                  <a:pt x="470" y="322"/>
                </a:lnTo>
                <a:lnTo>
                  <a:pt x="450" y="322"/>
                </a:lnTo>
                <a:lnTo>
                  <a:pt x="450" y="328"/>
                </a:lnTo>
                <a:lnTo>
                  <a:pt x="444" y="328"/>
                </a:lnTo>
                <a:lnTo>
                  <a:pt x="450" y="328"/>
                </a:lnTo>
                <a:lnTo>
                  <a:pt x="5433" y="495"/>
                </a:lnTo>
                <a:lnTo>
                  <a:pt x="566" y="193"/>
                </a:lnTo>
                <a:lnTo>
                  <a:pt x="547" y="193"/>
                </a:lnTo>
                <a:lnTo>
                  <a:pt x="547" y="200"/>
                </a:lnTo>
                <a:lnTo>
                  <a:pt x="547" y="206"/>
                </a:lnTo>
                <a:lnTo>
                  <a:pt x="553" y="206"/>
                </a:lnTo>
                <a:lnTo>
                  <a:pt x="566" y="193"/>
                </a:lnTo>
                <a:lnTo>
                  <a:pt x="5433" y="495"/>
                </a:lnTo>
                <a:lnTo>
                  <a:pt x="277" y="58"/>
                </a:lnTo>
                <a:lnTo>
                  <a:pt x="270" y="52"/>
                </a:lnTo>
                <a:lnTo>
                  <a:pt x="264" y="52"/>
                </a:lnTo>
                <a:lnTo>
                  <a:pt x="264" y="58"/>
                </a:lnTo>
                <a:lnTo>
                  <a:pt x="277" y="58"/>
                </a:lnTo>
                <a:lnTo>
                  <a:pt x="5433" y="495"/>
                </a:lnTo>
                <a:lnTo>
                  <a:pt x="290" y="450"/>
                </a:lnTo>
                <a:lnTo>
                  <a:pt x="258" y="450"/>
                </a:lnTo>
                <a:lnTo>
                  <a:pt x="245" y="450"/>
                </a:lnTo>
                <a:lnTo>
                  <a:pt x="245" y="457"/>
                </a:lnTo>
                <a:lnTo>
                  <a:pt x="277" y="457"/>
                </a:lnTo>
                <a:lnTo>
                  <a:pt x="290" y="457"/>
                </a:lnTo>
                <a:lnTo>
                  <a:pt x="309" y="450"/>
                </a:lnTo>
                <a:lnTo>
                  <a:pt x="303" y="450"/>
                </a:lnTo>
                <a:lnTo>
                  <a:pt x="290" y="450"/>
                </a:lnTo>
                <a:lnTo>
                  <a:pt x="5433" y="495"/>
                </a:lnTo>
                <a:lnTo>
                  <a:pt x="193" y="213"/>
                </a:lnTo>
                <a:lnTo>
                  <a:pt x="193" y="219"/>
                </a:lnTo>
                <a:lnTo>
                  <a:pt x="206" y="219"/>
                </a:lnTo>
                <a:lnTo>
                  <a:pt x="200" y="213"/>
                </a:lnTo>
                <a:lnTo>
                  <a:pt x="193" y="213"/>
                </a:lnTo>
                <a:lnTo>
                  <a:pt x="5433" y="495"/>
                </a:lnTo>
                <a:lnTo>
                  <a:pt x="225" y="450"/>
                </a:lnTo>
                <a:lnTo>
                  <a:pt x="219" y="457"/>
                </a:lnTo>
                <a:lnTo>
                  <a:pt x="225" y="470"/>
                </a:lnTo>
                <a:lnTo>
                  <a:pt x="238" y="470"/>
                </a:lnTo>
                <a:lnTo>
                  <a:pt x="238" y="457"/>
                </a:lnTo>
                <a:lnTo>
                  <a:pt x="238" y="450"/>
                </a:lnTo>
                <a:lnTo>
                  <a:pt x="225" y="450"/>
                </a:lnTo>
                <a:lnTo>
                  <a:pt x="5433" y="495"/>
                </a:lnTo>
                <a:lnTo>
                  <a:pt x="161" y="225"/>
                </a:lnTo>
                <a:lnTo>
                  <a:pt x="174" y="225"/>
                </a:lnTo>
                <a:lnTo>
                  <a:pt x="168" y="219"/>
                </a:lnTo>
                <a:lnTo>
                  <a:pt x="155" y="225"/>
                </a:lnTo>
                <a:lnTo>
                  <a:pt x="161" y="225"/>
                </a:lnTo>
                <a:lnTo>
                  <a:pt x="5433" y="495"/>
                </a:lnTo>
                <a:lnTo>
                  <a:pt x="78" y="290"/>
                </a:lnTo>
                <a:lnTo>
                  <a:pt x="84" y="296"/>
                </a:lnTo>
                <a:lnTo>
                  <a:pt x="103" y="303"/>
                </a:lnTo>
                <a:lnTo>
                  <a:pt x="129" y="315"/>
                </a:lnTo>
                <a:lnTo>
                  <a:pt x="103" y="309"/>
                </a:lnTo>
                <a:lnTo>
                  <a:pt x="84" y="309"/>
                </a:lnTo>
                <a:lnTo>
                  <a:pt x="71" y="315"/>
                </a:lnTo>
                <a:lnTo>
                  <a:pt x="97" y="322"/>
                </a:lnTo>
                <a:lnTo>
                  <a:pt x="129" y="322"/>
                </a:lnTo>
                <a:lnTo>
                  <a:pt x="161" y="335"/>
                </a:lnTo>
                <a:lnTo>
                  <a:pt x="187" y="348"/>
                </a:lnTo>
                <a:lnTo>
                  <a:pt x="200" y="354"/>
                </a:lnTo>
                <a:lnTo>
                  <a:pt x="219" y="354"/>
                </a:lnTo>
                <a:lnTo>
                  <a:pt x="232" y="367"/>
                </a:lnTo>
                <a:lnTo>
                  <a:pt x="225" y="380"/>
                </a:lnTo>
                <a:lnTo>
                  <a:pt x="238" y="386"/>
                </a:lnTo>
                <a:lnTo>
                  <a:pt x="258" y="380"/>
                </a:lnTo>
                <a:lnTo>
                  <a:pt x="277" y="386"/>
                </a:lnTo>
                <a:lnTo>
                  <a:pt x="290" y="399"/>
                </a:lnTo>
                <a:lnTo>
                  <a:pt x="290" y="393"/>
                </a:lnTo>
                <a:lnTo>
                  <a:pt x="277" y="373"/>
                </a:lnTo>
                <a:lnTo>
                  <a:pt x="270" y="367"/>
                </a:lnTo>
                <a:lnTo>
                  <a:pt x="258" y="354"/>
                </a:lnTo>
                <a:lnTo>
                  <a:pt x="277" y="354"/>
                </a:lnTo>
                <a:lnTo>
                  <a:pt x="322" y="373"/>
                </a:lnTo>
                <a:lnTo>
                  <a:pt x="348" y="367"/>
                </a:lnTo>
                <a:lnTo>
                  <a:pt x="373" y="367"/>
                </a:lnTo>
                <a:lnTo>
                  <a:pt x="405" y="367"/>
                </a:lnTo>
                <a:lnTo>
                  <a:pt x="412" y="367"/>
                </a:lnTo>
                <a:lnTo>
                  <a:pt x="393" y="354"/>
                </a:lnTo>
                <a:lnTo>
                  <a:pt x="367" y="348"/>
                </a:lnTo>
                <a:lnTo>
                  <a:pt x="335" y="348"/>
                </a:lnTo>
                <a:lnTo>
                  <a:pt x="322" y="348"/>
                </a:lnTo>
                <a:lnTo>
                  <a:pt x="315" y="341"/>
                </a:lnTo>
                <a:lnTo>
                  <a:pt x="296" y="341"/>
                </a:lnTo>
                <a:lnTo>
                  <a:pt x="264" y="328"/>
                </a:lnTo>
                <a:lnTo>
                  <a:pt x="219" y="322"/>
                </a:lnTo>
                <a:lnTo>
                  <a:pt x="187" y="315"/>
                </a:lnTo>
                <a:lnTo>
                  <a:pt x="174" y="315"/>
                </a:lnTo>
                <a:lnTo>
                  <a:pt x="168" y="309"/>
                </a:lnTo>
                <a:lnTo>
                  <a:pt x="123" y="303"/>
                </a:lnTo>
                <a:lnTo>
                  <a:pt x="97" y="290"/>
                </a:lnTo>
                <a:lnTo>
                  <a:pt x="84" y="283"/>
                </a:lnTo>
                <a:lnTo>
                  <a:pt x="78" y="283"/>
                </a:lnTo>
                <a:lnTo>
                  <a:pt x="78" y="290"/>
                </a:lnTo>
                <a:lnTo>
                  <a:pt x="5433" y="495"/>
                </a:lnTo>
                <a:lnTo>
                  <a:pt x="309" y="508"/>
                </a:lnTo>
                <a:lnTo>
                  <a:pt x="303" y="508"/>
                </a:lnTo>
                <a:lnTo>
                  <a:pt x="296" y="515"/>
                </a:lnTo>
                <a:lnTo>
                  <a:pt x="303" y="515"/>
                </a:lnTo>
                <a:lnTo>
                  <a:pt x="309" y="508"/>
                </a:lnTo>
                <a:lnTo>
                  <a:pt x="5433" y="495"/>
                </a:lnTo>
                <a:lnTo>
                  <a:pt x="1338" y="20"/>
                </a:lnTo>
                <a:lnTo>
                  <a:pt x="1350" y="20"/>
                </a:lnTo>
                <a:lnTo>
                  <a:pt x="1338" y="7"/>
                </a:lnTo>
                <a:lnTo>
                  <a:pt x="1331" y="7"/>
                </a:lnTo>
                <a:lnTo>
                  <a:pt x="1325" y="13"/>
                </a:lnTo>
                <a:lnTo>
                  <a:pt x="1325" y="20"/>
                </a:lnTo>
                <a:lnTo>
                  <a:pt x="1338" y="20"/>
                </a:lnTo>
                <a:lnTo>
                  <a:pt x="5433" y="495"/>
                </a:lnTo>
                <a:lnTo>
                  <a:pt x="187" y="521"/>
                </a:lnTo>
                <a:lnTo>
                  <a:pt x="180" y="521"/>
                </a:lnTo>
                <a:lnTo>
                  <a:pt x="174" y="521"/>
                </a:lnTo>
                <a:lnTo>
                  <a:pt x="180" y="521"/>
                </a:lnTo>
                <a:lnTo>
                  <a:pt x="187" y="521"/>
                </a:lnTo>
                <a:lnTo>
                  <a:pt x="5433" y="495"/>
                </a:lnTo>
                <a:lnTo>
                  <a:pt x="39" y="206"/>
                </a:lnTo>
                <a:lnTo>
                  <a:pt x="13" y="187"/>
                </a:lnTo>
                <a:lnTo>
                  <a:pt x="0" y="180"/>
                </a:lnTo>
                <a:lnTo>
                  <a:pt x="0" y="193"/>
                </a:lnTo>
                <a:lnTo>
                  <a:pt x="26" y="213"/>
                </a:lnTo>
                <a:lnTo>
                  <a:pt x="65" y="219"/>
                </a:lnTo>
                <a:lnTo>
                  <a:pt x="97" y="225"/>
                </a:lnTo>
                <a:lnTo>
                  <a:pt x="39" y="206"/>
                </a:lnTo>
                <a:lnTo>
                  <a:pt x="5433" y="495"/>
                </a:lnTo>
                <a:lnTo>
                  <a:pt x="778" y="592"/>
                </a:lnTo>
                <a:lnTo>
                  <a:pt x="753" y="585"/>
                </a:lnTo>
                <a:lnTo>
                  <a:pt x="733" y="566"/>
                </a:lnTo>
                <a:lnTo>
                  <a:pt x="708" y="560"/>
                </a:lnTo>
                <a:lnTo>
                  <a:pt x="682" y="560"/>
                </a:lnTo>
                <a:lnTo>
                  <a:pt x="669" y="560"/>
                </a:lnTo>
                <a:lnTo>
                  <a:pt x="650" y="560"/>
                </a:lnTo>
                <a:lnTo>
                  <a:pt x="643" y="553"/>
                </a:lnTo>
                <a:lnTo>
                  <a:pt x="643" y="560"/>
                </a:lnTo>
                <a:lnTo>
                  <a:pt x="650" y="579"/>
                </a:lnTo>
                <a:lnTo>
                  <a:pt x="650" y="585"/>
                </a:lnTo>
                <a:lnTo>
                  <a:pt x="643" y="585"/>
                </a:lnTo>
                <a:lnTo>
                  <a:pt x="630" y="579"/>
                </a:lnTo>
                <a:lnTo>
                  <a:pt x="624" y="579"/>
                </a:lnTo>
                <a:lnTo>
                  <a:pt x="624" y="566"/>
                </a:lnTo>
                <a:lnTo>
                  <a:pt x="624" y="560"/>
                </a:lnTo>
                <a:lnTo>
                  <a:pt x="618" y="553"/>
                </a:lnTo>
                <a:lnTo>
                  <a:pt x="611" y="547"/>
                </a:lnTo>
                <a:lnTo>
                  <a:pt x="605" y="553"/>
                </a:lnTo>
                <a:lnTo>
                  <a:pt x="611" y="560"/>
                </a:lnTo>
                <a:lnTo>
                  <a:pt x="605" y="560"/>
                </a:lnTo>
                <a:lnTo>
                  <a:pt x="598" y="560"/>
                </a:lnTo>
                <a:lnTo>
                  <a:pt x="592" y="553"/>
                </a:lnTo>
                <a:lnTo>
                  <a:pt x="573" y="553"/>
                </a:lnTo>
                <a:lnTo>
                  <a:pt x="547" y="547"/>
                </a:lnTo>
                <a:lnTo>
                  <a:pt x="553" y="540"/>
                </a:lnTo>
                <a:lnTo>
                  <a:pt x="540" y="540"/>
                </a:lnTo>
                <a:lnTo>
                  <a:pt x="534" y="547"/>
                </a:lnTo>
                <a:lnTo>
                  <a:pt x="521" y="553"/>
                </a:lnTo>
                <a:lnTo>
                  <a:pt x="521" y="540"/>
                </a:lnTo>
                <a:lnTo>
                  <a:pt x="515" y="540"/>
                </a:lnTo>
                <a:lnTo>
                  <a:pt x="495" y="540"/>
                </a:lnTo>
                <a:lnTo>
                  <a:pt x="476" y="540"/>
                </a:lnTo>
                <a:lnTo>
                  <a:pt x="438" y="540"/>
                </a:lnTo>
                <a:lnTo>
                  <a:pt x="438" y="534"/>
                </a:lnTo>
                <a:lnTo>
                  <a:pt x="425" y="528"/>
                </a:lnTo>
                <a:lnTo>
                  <a:pt x="418" y="521"/>
                </a:lnTo>
                <a:lnTo>
                  <a:pt x="418" y="521"/>
                </a:lnTo>
                <a:lnTo>
                  <a:pt x="405" y="515"/>
                </a:lnTo>
                <a:lnTo>
                  <a:pt x="405" y="521"/>
                </a:lnTo>
                <a:lnTo>
                  <a:pt x="418" y="528"/>
                </a:lnTo>
                <a:lnTo>
                  <a:pt x="431" y="540"/>
                </a:lnTo>
                <a:lnTo>
                  <a:pt x="425" y="547"/>
                </a:lnTo>
                <a:lnTo>
                  <a:pt x="418" y="547"/>
                </a:lnTo>
                <a:lnTo>
                  <a:pt x="405" y="547"/>
                </a:lnTo>
                <a:lnTo>
                  <a:pt x="386" y="547"/>
                </a:lnTo>
                <a:lnTo>
                  <a:pt x="360" y="553"/>
                </a:lnTo>
                <a:lnTo>
                  <a:pt x="341" y="553"/>
                </a:lnTo>
                <a:lnTo>
                  <a:pt x="328" y="553"/>
                </a:lnTo>
                <a:lnTo>
                  <a:pt x="315" y="553"/>
                </a:lnTo>
                <a:lnTo>
                  <a:pt x="303" y="540"/>
                </a:lnTo>
                <a:lnTo>
                  <a:pt x="303" y="528"/>
                </a:lnTo>
                <a:lnTo>
                  <a:pt x="303" y="521"/>
                </a:lnTo>
                <a:lnTo>
                  <a:pt x="296" y="521"/>
                </a:lnTo>
                <a:lnTo>
                  <a:pt x="283" y="521"/>
                </a:lnTo>
                <a:lnTo>
                  <a:pt x="283" y="521"/>
                </a:lnTo>
                <a:lnTo>
                  <a:pt x="277" y="515"/>
                </a:lnTo>
                <a:lnTo>
                  <a:pt x="264" y="515"/>
                </a:lnTo>
                <a:lnTo>
                  <a:pt x="264" y="502"/>
                </a:lnTo>
                <a:lnTo>
                  <a:pt x="238" y="502"/>
                </a:lnTo>
                <a:lnTo>
                  <a:pt x="225" y="495"/>
                </a:lnTo>
                <a:lnTo>
                  <a:pt x="200" y="476"/>
                </a:lnTo>
                <a:lnTo>
                  <a:pt x="180" y="457"/>
                </a:lnTo>
                <a:lnTo>
                  <a:pt x="168" y="450"/>
                </a:lnTo>
                <a:lnTo>
                  <a:pt x="161" y="438"/>
                </a:lnTo>
                <a:lnTo>
                  <a:pt x="116" y="418"/>
                </a:lnTo>
                <a:lnTo>
                  <a:pt x="71" y="393"/>
                </a:lnTo>
                <a:lnTo>
                  <a:pt x="33" y="373"/>
                </a:lnTo>
                <a:lnTo>
                  <a:pt x="13" y="367"/>
                </a:lnTo>
                <a:lnTo>
                  <a:pt x="0" y="367"/>
                </a:lnTo>
                <a:lnTo>
                  <a:pt x="0" y="373"/>
                </a:lnTo>
                <a:lnTo>
                  <a:pt x="13" y="380"/>
                </a:lnTo>
                <a:lnTo>
                  <a:pt x="33" y="386"/>
                </a:lnTo>
                <a:lnTo>
                  <a:pt x="65" y="399"/>
                </a:lnTo>
                <a:lnTo>
                  <a:pt x="110" y="425"/>
                </a:lnTo>
                <a:lnTo>
                  <a:pt x="142" y="444"/>
                </a:lnTo>
                <a:lnTo>
                  <a:pt x="161" y="457"/>
                </a:lnTo>
                <a:lnTo>
                  <a:pt x="174" y="470"/>
                </a:lnTo>
                <a:lnTo>
                  <a:pt x="180" y="483"/>
                </a:lnTo>
                <a:lnTo>
                  <a:pt x="180" y="489"/>
                </a:lnTo>
                <a:lnTo>
                  <a:pt x="174" y="483"/>
                </a:lnTo>
                <a:lnTo>
                  <a:pt x="142" y="457"/>
                </a:lnTo>
                <a:lnTo>
                  <a:pt x="135" y="450"/>
                </a:lnTo>
                <a:lnTo>
                  <a:pt x="123" y="444"/>
                </a:lnTo>
                <a:lnTo>
                  <a:pt x="110" y="438"/>
                </a:lnTo>
                <a:lnTo>
                  <a:pt x="97" y="431"/>
                </a:lnTo>
                <a:lnTo>
                  <a:pt x="97" y="425"/>
                </a:lnTo>
                <a:lnTo>
                  <a:pt x="97" y="431"/>
                </a:lnTo>
                <a:lnTo>
                  <a:pt x="97" y="444"/>
                </a:lnTo>
                <a:lnTo>
                  <a:pt x="110" y="457"/>
                </a:lnTo>
                <a:lnTo>
                  <a:pt x="123" y="476"/>
                </a:lnTo>
                <a:lnTo>
                  <a:pt x="129" y="476"/>
                </a:lnTo>
                <a:lnTo>
                  <a:pt x="155" y="489"/>
                </a:lnTo>
                <a:lnTo>
                  <a:pt x="168" y="489"/>
                </a:lnTo>
                <a:lnTo>
                  <a:pt x="174" y="495"/>
                </a:lnTo>
                <a:lnTo>
                  <a:pt x="180" y="502"/>
                </a:lnTo>
                <a:lnTo>
                  <a:pt x="187" y="502"/>
                </a:lnTo>
                <a:lnTo>
                  <a:pt x="193" y="508"/>
                </a:lnTo>
                <a:lnTo>
                  <a:pt x="193" y="515"/>
                </a:lnTo>
                <a:lnTo>
                  <a:pt x="187" y="521"/>
                </a:lnTo>
                <a:lnTo>
                  <a:pt x="213" y="521"/>
                </a:lnTo>
                <a:lnTo>
                  <a:pt x="219" y="521"/>
                </a:lnTo>
                <a:lnTo>
                  <a:pt x="219" y="521"/>
                </a:lnTo>
                <a:lnTo>
                  <a:pt x="213" y="528"/>
                </a:lnTo>
                <a:lnTo>
                  <a:pt x="193" y="528"/>
                </a:lnTo>
                <a:lnTo>
                  <a:pt x="174" y="528"/>
                </a:lnTo>
                <a:lnTo>
                  <a:pt x="168" y="521"/>
                </a:lnTo>
                <a:lnTo>
                  <a:pt x="161" y="515"/>
                </a:lnTo>
                <a:lnTo>
                  <a:pt x="142" y="515"/>
                </a:lnTo>
                <a:lnTo>
                  <a:pt x="123" y="521"/>
                </a:lnTo>
                <a:lnTo>
                  <a:pt x="110" y="515"/>
                </a:lnTo>
                <a:lnTo>
                  <a:pt x="103" y="508"/>
                </a:lnTo>
                <a:lnTo>
                  <a:pt x="97" y="508"/>
                </a:lnTo>
                <a:lnTo>
                  <a:pt x="84" y="515"/>
                </a:lnTo>
                <a:lnTo>
                  <a:pt x="71" y="508"/>
                </a:lnTo>
                <a:lnTo>
                  <a:pt x="58" y="508"/>
                </a:lnTo>
                <a:lnTo>
                  <a:pt x="26" y="489"/>
                </a:lnTo>
                <a:lnTo>
                  <a:pt x="0" y="476"/>
                </a:lnTo>
                <a:lnTo>
                  <a:pt x="0" y="489"/>
                </a:lnTo>
                <a:lnTo>
                  <a:pt x="7" y="489"/>
                </a:lnTo>
                <a:lnTo>
                  <a:pt x="20" y="495"/>
                </a:lnTo>
                <a:lnTo>
                  <a:pt x="26" y="502"/>
                </a:lnTo>
                <a:lnTo>
                  <a:pt x="7" y="502"/>
                </a:lnTo>
                <a:lnTo>
                  <a:pt x="0" y="502"/>
                </a:lnTo>
                <a:lnTo>
                  <a:pt x="0" y="515"/>
                </a:lnTo>
                <a:lnTo>
                  <a:pt x="20" y="515"/>
                </a:lnTo>
                <a:lnTo>
                  <a:pt x="26" y="515"/>
                </a:lnTo>
                <a:lnTo>
                  <a:pt x="65" y="521"/>
                </a:lnTo>
                <a:lnTo>
                  <a:pt x="90" y="521"/>
                </a:lnTo>
                <a:lnTo>
                  <a:pt x="84" y="521"/>
                </a:lnTo>
                <a:lnTo>
                  <a:pt x="78" y="528"/>
                </a:lnTo>
                <a:lnTo>
                  <a:pt x="52" y="528"/>
                </a:lnTo>
                <a:lnTo>
                  <a:pt x="26" y="534"/>
                </a:lnTo>
                <a:lnTo>
                  <a:pt x="13" y="540"/>
                </a:lnTo>
                <a:lnTo>
                  <a:pt x="0" y="547"/>
                </a:lnTo>
                <a:lnTo>
                  <a:pt x="0" y="553"/>
                </a:lnTo>
                <a:lnTo>
                  <a:pt x="20" y="547"/>
                </a:lnTo>
                <a:lnTo>
                  <a:pt x="52" y="540"/>
                </a:lnTo>
                <a:lnTo>
                  <a:pt x="84" y="540"/>
                </a:lnTo>
                <a:lnTo>
                  <a:pt x="110" y="540"/>
                </a:lnTo>
                <a:lnTo>
                  <a:pt x="135" y="540"/>
                </a:lnTo>
                <a:lnTo>
                  <a:pt x="161" y="534"/>
                </a:lnTo>
                <a:lnTo>
                  <a:pt x="225" y="534"/>
                </a:lnTo>
                <a:lnTo>
                  <a:pt x="245" y="534"/>
                </a:lnTo>
                <a:lnTo>
                  <a:pt x="258" y="534"/>
                </a:lnTo>
                <a:lnTo>
                  <a:pt x="258" y="540"/>
                </a:lnTo>
                <a:lnTo>
                  <a:pt x="258" y="560"/>
                </a:lnTo>
                <a:lnTo>
                  <a:pt x="258" y="566"/>
                </a:lnTo>
                <a:lnTo>
                  <a:pt x="245" y="566"/>
                </a:lnTo>
                <a:lnTo>
                  <a:pt x="225" y="566"/>
                </a:lnTo>
                <a:lnTo>
                  <a:pt x="225" y="579"/>
                </a:lnTo>
                <a:lnTo>
                  <a:pt x="232" y="585"/>
                </a:lnTo>
                <a:lnTo>
                  <a:pt x="245" y="585"/>
                </a:lnTo>
                <a:lnTo>
                  <a:pt x="277" y="579"/>
                </a:lnTo>
                <a:lnTo>
                  <a:pt x="303" y="579"/>
                </a:lnTo>
                <a:lnTo>
                  <a:pt x="328" y="585"/>
                </a:lnTo>
                <a:lnTo>
                  <a:pt x="322" y="592"/>
                </a:lnTo>
                <a:lnTo>
                  <a:pt x="328" y="598"/>
                </a:lnTo>
                <a:lnTo>
                  <a:pt x="341" y="618"/>
                </a:lnTo>
                <a:lnTo>
                  <a:pt x="412" y="618"/>
                </a:lnTo>
                <a:lnTo>
                  <a:pt x="360" y="585"/>
                </a:lnTo>
                <a:lnTo>
                  <a:pt x="418" y="579"/>
                </a:lnTo>
                <a:lnTo>
                  <a:pt x="438" y="579"/>
                </a:lnTo>
                <a:lnTo>
                  <a:pt x="463" y="579"/>
                </a:lnTo>
                <a:lnTo>
                  <a:pt x="476" y="592"/>
                </a:lnTo>
                <a:lnTo>
                  <a:pt x="489" y="592"/>
                </a:lnTo>
                <a:lnTo>
                  <a:pt x="495" y="592"/>
                </a:lnTo>
                <a:lnTo>
                  <a:pt x="515" y="598"/>
                </a:lnTo>
                <a:lnTo>
                  <a:pt x="553" y="618"/>
                </a:lnTo>
                <a:lnTo>
                  <a:pt x="585" y="618"/>
                </a:lnTo>
                <a:lnTo>
                  <a:pt x="534" y="598"/>
                </a:lnTo>
                <a:lnTo>
                  <a:pt x="528" y="592"/>
                </a:lnTo>
                <a:lnTo>
                  <a:pt x="515" y="585"/>
                </a:lnTo>
                <a:lnTo>
                  <a:pt x="528" y="585"/>
                </a:lnTo>
                <a:lnTo>
                  <a:pt x="540" y="585"/>
                </a:lnTo>
                <a:lnTo>
                  <a:pt x="566" y="585"/>
                </a:lnTo>
                <a:lnTo>
                  <a:pt x="573" y="585"/>
                </a:lnTo>
                <a:lnTo>
                  <a:pt x="585" y="585"/>
                </a:lnTo>
                <a:lnTo>
                  <a:pt x="611" y="592"/>
                </a:lnTo>
                <a:lnTo>
                  <a:pt x="618" y="598"/>
                </a:lnTo>
                <a:lnTo>
                  <a:pt x="630" y="598"/>
                </a:lnTo>
                <a:lnTo>
                  <a:pt x="650" y="605"/>
                </a:lnTo>
                <a:lnTo>
                  <a:pt x="675" y="605"/>
                </a:lnTo>
                <a:lnTo>
                  <a:pt x="688" y="611"/>
                </a:lnTo>
                <a:lnTo>
                  <a:pt x="695" y="618"/>
                </a:lnTo>
                <a:lnTo>
                  <a:pt x="708" y="611"/>
                </a:lnTo>
                <a:lnTo>
                  <a:pt x="714" y="611"/>
                </a:lnTo>
                <a:lnTo>
                  <a:pt x="714" y="618"/>
                </a:lnTo>
                <a:lnTo>
                  <a:pt x="772" y="618"/>
                </a:lnTo>
                <a:lnTo>
                  <a:pt x="708" y="598"/>
                </a:lnTo>
                <a:lnTo>
                  <a:pt x="682" y="585"/>
                </a:lnTo>
                <a:lnTo>
                  <a:pt x="675" y="585"/>
                </a:lnTo>
                <a:lnTo>
                  <a:pt x="675" y="579"/>
                </a:lnTo>
                <a:lnTo>
                  <a:pt x="682" y="579"/>
                </a:lnTo>
                <a:lnTo>
                  <a:pt x="714" y="585"/>
                </a:lnTo>
                <a:lnTo>
                  <a:pt x="740" y="592"/>
                </a:lnTo>
                <a:lnTo>
                  <a:pt x="772" y="605"/>
                </a:lnTo>
                <a:lnTo>
                  <a:pt x="798" y="611"/>
                </a:lnTo>
                <a:lnTo>
                  <a:pt x="804" y="618"/>
                </a:lnTo>
                <a:lnTo>
                  <a:pt x="810" y="618"/>
                </a:lnTo>
                <a:lnTo>
                  <a:pt x="849" y="618"/>
                </a:lnTo>
                <a:lnTo>
                  <a:pt x="810" y="605"/>
                </a:lnTo>
                <a:lnTo>
                  <a:pt x="791" y="592"/>
                </a:lnTo>
                <a:lnTo>
                  <a:pt x="778" y="592"/>
                </a:lnTo>
                <a:lnTo>
                  <a:pt x="5433" y="495"/>
                </a:lnTo>
                <a:lnTo>
                  <a:pt x="110" y="521"/>
                </a:lnTo>
                <a:lnTo>
                  <a:pt x="116" y="521"/>
                </a:lnTo>
                <a:lnTo>
                  <a:pt x="155" y="521"/>
                </a:lnTo>
                <a:lnTo>
                  <a:pt x="161" y="528"/>
                </a:lnTo>
                <a:lnTo>
                  <a:pt x="142" y="528"/>
                </a:lnTo>
                <a:lnTo>
                  <a:pt x="123" y="528"/>
                </a:lnTo>
                <a:lnTo>
                  <a:pt x="110" y="521"/>
                </a:lnTo>
                <a:lnTo>
                  <a:pt x="5433" y="495"/>
                </a:lnTo>
                <a:lnTo>
                  <a:pt x="283" y="560"/>
                </a:lnTo>
                <a:lnTo>
                  <a:pt x="277" y="560"/>
                </a:lnTo>
                <a:lnTo>
                  <a:pt x="270" y="553"/>
                </a:lnTo>
                <a:lnTo>
                  <a:pt x="270" y="540"/>
                </a:lnTo>
                <a:lnTo>
                  <a:pt x="277" y="540"/>
                </a:lnTo>
                <a:lnTo>
                  <a:pt x="283" y="547"/>
                </a:lnTo>
                <a:lnTo>
                  <a:pt x="290" y="553"/>
                </a:lnTo>
                <a:lnTo>
                  <a:pt x="283" y="560"/>
                </a:lnTo>
                <a:lnTo>
                  <a:pt x="5433" y="495"/>
                </a:lnTo>
                <a:lnTo>
                  <a:pt x="206" y="373"/>
                </a:lnTo>
                <a:lnTo>
                  <a:pt x="193" y="373"/>
                </a:lnTo>
                <a:lnTo>
                  <a:pt x="187" y="380"/>
                </a:lnTo>
                <a:lnTo>
                  <a:pt x="193" y="386"/>
                </a:lnTo>
                <a:lnTo>
                  <a:pt x="200" y="386"/>
                </a:lnTo>
                <a:lnTo>
                  <a:pt x="206" y="380"/>
                </a:lnTo>
                <a:lnTo>
                  <a:pt x="219" y="373"/>
                </a:lnTo>
                <a:lnTo>
                  <a:pt x="206" y="373"/>
                </a:lnTo>
                <a:lnTo>
                  <a:pt x="5433" y="495"/>
                </a:lnTo>
                <a:lnTo>
                  <a:pt x="33" y="412"/>
                </a:lnTo>
                <a:lnTo>
                  <a:pt x="52" y="418"/>
                </a:lnTo>
                <a:lnTo>
                  <a:pt x="65" y="425"/>
                </a:lnTo>
                <a:lnTo>
                  <a:pt x="84" y="431"/>
                </a:lnTo>
                <a:lnTo>
                  <a:pt x="78" y="425"/>
                </a:lnTo>
                <a:lnTo>
                  <a:pt x="65" y="418"/>
                </a:lnTo>
                <a:lnTo>
                  <a:pt x="39" y="405"/>
                </a:lnTo>
                <a:lnTo>
                  <a:pt x="13" y="393"/>
                </a:lnTo>
                <a:lnTo>
                  <a:pt x="26" y="399"/>
                </a:lnTo>
                <a:lnTo>
                  <a:pt x="33" y="412"/>
                </a:lnTo>
                <a:lnTo>
                  <a:pt x="5433" y="495"/>
                </a:lnTo>
                <a:lnTo>
                  <a:pt x="515" y="71"/>
                </a:lnTo>
                <a:lnTo>
                  <a:pt x="508" y="78"/>
                </a:lnTo>
                <a:lnTo>
                  <a:pt x="515" y="84"/>
                </a:lnTo>
                <a:lnTo>
                  <a:pt x="521" y="78"/>
                </a:lnTo>
                <a:lnTo>
                  <a:pt x="528" y="78"/>
                </a:lnTo>
                <a:lnTo>
                  <a:pt x="521" y="71"/>
                </a:lnTo>
                <a:lnTo>
                  <a:pt x="515" y="71"/>
                </a:lnTo>
                <a:lnTo>
                  <a:pt x="5433" y="495"/>
                </a:lnTo>
                <a:lnTo>
                  <a:pt x="219" y="225"/>
                </a:lnTo>
                <a:lnTo>
                  <a:pt x="219" y="232"/>
                </a:lnTo>
                <a:lnTo>
                  <a:pt x="225" y="232"/>
                </a:lnTo>
                <a:lnTo>
                  <a:pt x="225" y="225"/>
                </a:lnTo>
                <a:lnTo>
                  <a:pt x="219" y="225"/>
                </a:lnTo>
                <a:lnTo>
                  <a:pt x="5433" y="495"/>
                </a:lnTo>
                <a:lnTo>
                  <a:pt x="1273" y="129"/>
                </a:lnTo>
                <a:lnTo>
                  <a:pt x="1286" y="129"/>
                </a:lnTo>
                <a:lnTo>
                  <a:pt x="1293" y="123"/>
                </a:lnTo>
                <a:lnTo>
                  <a:pt x="1286" y="116"/>
                </a:lnTo>
                <a:lnTo>
                  <a:pt x="1273" y="116"/>
                </a:lnTo>
                <a:lnTo>
                  <a:pt x="1254" y="116"/>
                </a:lnTo>
                <a:lnTo>
                  <a:pt x="1273" y="129"/>
                </a:lnTo>
                <a:lnTo>
                  <a:pt x="5433" y="495"/>
                </a:lnTo>
                <a:lnTo>
                  <a:pt x="470" y="84"/>
                </a:lnTo>
                <a:lnTo>
                  <a:pt x="476" y="84"/>
                </a:lnTo>
                <a:lnTo>
                  <a:pt x="483" y="84"/>
                </a:lnTo>
                <a:lnTo>
                  <a:pt x="476" y="78"/>
                </a:lnTo>
                <a:lnTo>
                  <a:pt x="470" y="78"/>
                </a:lnTo>
                <a:lnTo>
                  <a:pt x="450" y="78"/>
                </a:lnTo>
                <a:lnTo>
                  <a:pt x="470" y="84"/>
                </a:lnTo>
                <a:lnTo>
                  <a:pt x="5433" y="495"/>
                </a:lnTo>
                <a:lnTo>
                  <a:pt x="1357" y="161"/>
                </a:lnTo>
                <a:lnTo>
                  <a:pt x="1408" y="174"/>
                </a:lnTo>
                <a:lnTo>
                  <a:pt x="1492" y="193"/>
                </a:lnTo>
                <a:lnTo>
                  <a:pt x="1537" y="213"/>
                </a:lnTo>
                <a:lnTo>
                  <a:pt x="1582" y="219"/>
                </a:lnTo>
                <a:lnTo>
                  <a:pt x="1582" y="213"/>
                </a:lnTo>
                <a:lnTo>
                  <a:pt x="1575" y="213"/>
                </a:lnTo>
                <a:lnTo>
                  <a:pt x="1543" y="206"/>
                </a:lnTo>
                <a:lnTo>
                  <a:pt x="1473" y="187"/>
                </a:lnTo>
                <a:lnTo>
                  <a:pt x="1428" y="168"/>
                </a:lnTo>
                <a:lnTo>
                  <a:pt x="1376" y="142"/>
                </a:lnTo>
                <a:lnTo>
                  <a:pt x="1344" y="135"/>
                </a:lnTo>
                <a:lnTo>
                  <a:pt x="1325" y="129"/>
                </a:lnTo>
                <a:lnTo>
                  <a:pt x="1338" y="142"/>
                </a:lnTo>
                <a:lnTo>
                  <a:pt x="1357" y="161"/>
                </a:lnTo>
                <a:lnTo>
                  <a:pt x="5433" y="495"/>
                </a:lnTo>
                <a:lnTo>
                  <a:pt x="881" y="20"/>
                </a:lnTo>
                <a:lnTo>
                  <a:pt x="978" y="52"/>
                </a:lnTo>
                <a:lnTo>
                  <a:pt x="1068" y="78"/>
                </a:lnTo>
                <a:lnTo>
                  <a:pt x="1158" y="110"/>
                </a:lnTo>
                <a:lnTo>
                  <a:pt x="1138" y="110"/>
                </a:lnTo>
                <a:lnTo>
                  <a:pt x="1113" y="116"/>
                </a:lnTo>
                <a:lnTo>
                  <a:pt x="1119" y="123"/>
                </a:lnTo>
                <a:lnTo>
                  <a:pt x="1145" y="123"/>
                </a:lnTo>
                <a:lnTo>
                  <a:pt x="1196" y="116"/>
                </a:lnTo>
                <a:lnTo>
                  <a:pt x="1228" y="135"/>
                </a:lnTo>
                <a:lnTo>
                  <a:pt x="1299" y="168"/>
                </a:lnTo>
                <a:lnTo>
                  <a:pt x="1421" y="225"/>
                </a:lnTo>
                <a:lnTo>
                  <a:pt x="1511" y="264"/>
                </a:lnTo>
                <a:lnTo>
                  <a:pt x="1524" y="277"/>
                </a:lnTo>
                <a:lnTo>
                  <a:pt x="1447" y="225"/>
                </a:lnTo>
                <a:lnTo>
                  <a:pt x="1254" y="135"/>
                </a:lnTo>
                <a:lnTo>
                  <a:pt x="1215" y="123"/>
                </a:lnTo>
                <a:lnTo>
                  <a:pt x="1228" y="116"/>
                </a:lnTo>
                <a:lnTo>
                  <a:pt x="1235" y="116"/>
                </a:lnTo>
                <a:lnTo>
                  <a:pt x="1183" y="110"/>
                </a:lnTo>
                <a:lnTo>
                  <a:pt x="1132" y="90"/>
                </a:lnTo>
                <a:lnTo>
                  <a:pt x="1016" y="39"/>
                </a:lnTo>
                <a:lnTo>
                  <a:pt x="907" y="13"/>
                </a:lnTo>
                <a:lnTo>
                  <a:pt x="810" y="0"/>
                </a:lnTo>
                <a:lnTo>
                  <a:pt x="669" y="7"/>
                </a:lnTo>
                <a:lnTo>
                  <a:pt x="547" y="13"/>
                </a:lnTo>
                <a:lnTo>
                  <a:pt x="489" y="33"/>
                </a:lnTo>
                <a:lnTo>
                  <a:pt x="682" y="13"/>
                </a:lnTo>
                <a:lnTo>
                  <a:pt x="778" y="7"/>
                </a:lnTo>
                <a:lnTo>
                  <a:pt x="881" y="20"/>
                </a:lnTo>
                <a:lnTo>
                  <a:pt x="5433" y="495"/>
                </a:lnTo>
                <a:lnTo>
                  <a:pt x="225" y="71"/>
                </a:lnTo>
                <a:lnTo>
                  <a:pt x="219" y="65"/>
                </a:lnTo>
                <a:lnTo>
                  <a:pt x="213" y="65"/>
                </a:lnTo>
                <a:lnTo>
                  <a:pt x="206" y="71"/>
                </a:lnTo>
                <a:lnTo>
                  <a:pt x="213" y="71"/>
                </a:lnTo>
                <a:lnTo>
                  <a:pt x="225" y="71"/>
                </a:lnTo>
                <a:lnTo>
                  <a:pt x="5433" y="495"/>
                </a:lnTo>
                <a:lnTo>
                  <a:pt x="534" y="97"/>
                </a:lnTo>
                <a:lnTo>
                  <a:pt x="618" y="84"/>
                </a:lnTo>
                <a:lnTo>
                  <a:pt x="656" y="71"/>
                </a:lnTo>
                <a:lnTo>
                  <a:pt x="592" y="84"/>
                </a:lnTo>
                <a:lnTo>
                  <a:pt x="412" y="97"/>
                </a:lnTo>
                <a:lnTo>
                  <a:pt x="283" y="110"/>
                </a:lnTo>
                <a:lnTo>
                  <a:pt x="206" y="129"/>
                </a:lnTo>
                <a:lnTo>
                  <a:pt x="155" y="155"/>
                </a:lnTo>
                <a:lnTo>
                  <a:pt x="193" y="135"/>
                </a:lnTo>
                <a:lnTo>
                  <a:pt x="238" y="129"/>
                </a:lnTo>
                <a:lnTo>
                  <a:pt x="303" y="116"/>
                </a:lnTo>
                <a:lnTo>
                  <a:pt x="534" y="97"/>
                </a:lnTo>
                <a:lnTo>
                  <a:pt x="5433" y="495"/>
                </a:lnTo>
                <a:lnTo>
                  <a:pt x="1929" y="592"/>
                </a:lnTo>
                <a:lnTo>
                  <a:pt x="1955" y="585"/>
                </a:lnTo>
                <a:lnTo>
                  <a:pt x="2013" y="560"/>
                </a:lnTo>
                <a:lnTo>
                  <a:pt x="2019" y="560"/>
                </a:lnTo>
                <a:lnTo>
                  <a:pt x="2025" y="553"/>
                </a:lnTo>
                <a:lnTo>
                  <a:pt x="1987" y="553"/>
                </a:lnTo>
                <a:lnTo>
                  <a:pt x="1923" y="579"/>
                </a:lnTo>
                <a:lnTo>
                  <a:pt x="1890" y="592"/>
                </a:lnTo>
                <a:lnTo>
                  <a:pt x="1871" y="598"/>
                </a:lnTo>
                <a:lnTo>
                  <a:pt x="1833" y="585"/>
                </a:lnTo>
                <a:lnTo>
                  <a:pt x="1807" y="585"/>
                </a:lnTo>
                <a:lnTo>
                  <a:pt x="1788" y="579"/>
                </a:lnTo>
                <a:lnTo>
                  <a:pt x="1781" y="566"/>
                </a:lnTo>
                <a:lnTo>
                  <a:pt x="1800" y="560"/>
                </a:lnTo>
                <a:lnTo>
                  <a:pt x="1820" y="553"/>
                </a:lnTo>
                <a:lnTo>
                  <a:pt x="1878" y="528"/>
                </a:lnTo>
                <a:lnTo>
                  <a:pt x="1916" y="528"/>
                </a:lnTo>
                <a:lnTo>
                  <a:pt x="1884" y="521"/>
                </a:lnTo>
                <a:lnTo>
                  <a:pt x="1871" y="515"/>
                </a:lnTo>
                <a:lnTo>
                  <a:pt x="1858" y="521"/>
                </a:lnTo>
                <a:lnTo>
                  <a:pt x="1813" y="534"/>
                </a:lnTo>
                <a:lnTo>
                  <a:pt x="1781" y="547"/>
                </a:lnTo>
                <a:lnTo>
                  <a:pt x="1762" y="560"/>
                </a:lnTo>
                <a:lnTo>
                  <a:pt x="1736" y="547"/>
                </a:lnTo>
                <a:lnTo>
                  <a:pt x="1678" y="521"/>
                </a:lnTo>
                <a:lnTo>
                  <a:pt x="1640" y="515"/>
                </a:lnTo>
                <a:lnTo>
                  <a:pt x="1633" y="521"/>
                </a:lnTo>
                <a:lnTo>
                  <a:pt x="1614" y="515"/>
                </a:lnTo>
                <a:lnTo>
                  <a:pt x="1575" y="502"/>
                </a:lnTo>
                <a:lnTo>
                  <a:pt x="1550" y="489"/>
                </a:lnTo>
                <a:lnTo>
                  <a:pt x="1537" y="489"/>
                </a:lnTo>
                <a:lnTo>
                  <a:pt x="1530" y="483"/>
                </a:lnTo>
                <a:lnTo>
                  <a:pt x="1550" y="457"/>
                </a:lnTo>
                <a:lnTo>
                  <a:pt x="1563" y="438"/>
                </a:lnTo>
                <a:lnTo>
                  <a:pt x="1569" y="431"/>
                </a:lnTo>
                <a:lnTo>
                  <a:pt x="1582" y="431"/>
                </a:lnTo>
                <a:lnTo>
                  <a:pt x="1595" y="438"/>
                </a:lnTo>
                <a:lnTo>
                  <a:pt x="1601" y="438"/>
                </a:lnTo>
                <a:lnTo>
                  <a:pt x="1627" y="450"/>
                </a:lnTo>
                <a:lnTo>
                  <a:pt x="1646" y="457"/>
                </a:lnTo>
                <a:lnTo>
                  <a:pt x="1672" y="476"/>
                </a:lnTo>
                <a:lnTo>
                  <a:pt x="1730" y="502"/>
                </a:lnTo>
                <a:lnTo>
                  <a:pt x="1710" y="483"/>
                </a:lnTo>
                <a:lnTo>
                  <a:pt x="1678" y="470"/>
                </a:lnTo>
                <a:lnTo>
                  <a:pt x="1646" y="444"/>
                </a:lnTo>
                <a:lnTo>
                  <a:pt x="1608" y="431"/>
                </a:lnTo>
                <a:lnTo>
                  <a:pt x="1595" y="418"/>
                </a:lnTo>
                <a:lnTo>
                  <a:pt x="1614" y="412"/>
                </a:lnTo>
                <a:lnTo>
                  <a:pt x="1627" y="393"/>
                </a:lnTo>
                <a:lnTo>
                  <a:pt x="1653" y="405"/>
                </a:lnTo>
                <a:lnTo>
                  <a:pt x="1698" y="418"/>
                </a:lnTo>
                <a:lnTo>
                  <a:pt x="1717" y="431"/>
                </a:lnTo>
                <a:lnTo>
                  <a:pt x="1723" y="431"/>
                </a:lnTo>
                <a:lnTo>
                  <a:pt x="1736" y="425"/>
                </a:lnTo>
                <a:lnTo>
                  <a:pt x="1775" y="450"/>
                </a:lnTo>
                <a:lnTo>
                  <a:pt x="1813" y="476"/>
                </a:lnTo>
                <a:lnTo>
                  <a:pt x="1852" y="489"/>
                </a:lnTo>
                <a:lnTo>
                  <a:pt x="1871" y="502"/>
                </a:lnTo>
                <a:lnTo>
                  <a:pt x="1903" y="508"/>
                </a:lnTo>
                <a:lnTo>
                  <a:pt x="1923" y="515"/>
                </a:lnTo>
                <a:lnTo>
                  <a:pt x="1948" y="521"/>
                </a:lnTo>
                <a:lnTo>
                  <a:pt x="1974" y="521"/>
                </a:lnTo>
                <a:lnTo>
                  <a:pt x="1935" y="515"/>
                </a:lnTo>
                <a:lnTo>
                  <a:pt x="1910" y="502"/>
                </a:lnTo>
                <a:lnTo>
                  <a:pt x="1871" y="489"/>
                </a:lnTo>
                <a:lnTo>
                  <a:pt x="1858" y="483"/>
                </a:lnTo>
                <a:lnTo>
                  <a:pt x="1852" y="483"/>
                </a:lnTo>
                <a:lnTo>
                  <a:pt x="1845" y="483"/>
                </a:lnTo>
                <a:lnTo>
                  <a:pt x="1826" y="476"/>
                </a:lnTo>
                <a:lnTo>
                  <a:pt x="1800" y="450"/>
                </a:lnTo>
                <a:lnTo>
                  <a:pt x="1768" y="431"/>
                </a:lnTo>
                <a:lnTo>
                  <a:pt x="1749" y="425"/>
                </a:lnTo>
                <a:lnTo>
                  <a:pt x="1723" y="418"/>
                </a:lnTo>
                <a:lnTo>
                  <a:pt x="1665" y="399"/>
                </a:lnTo>
                <a:lnTo>
                  <a:pt x="1659" y="393"/>
                </a:lnTo>
                <a:lnTo>
                  <a:pt x="1653" y="393"/>
                </a:lnTo>
                <a:lnTo>
                  <a:pt x="1653" y="386"/>
                </a:lnTo>
                <a:lnTo>
                  <a:pt x="1665" y="380"/>
                </a:lnTo>
                <a:lnTo>
                  <a:pt x="1678" y="354"/>
                </a:lnTo>
                <a:lnTo>
                  <a:pt x="1672" y="354"/>
                </a:lnTo>
                <a:lnTo>
                  <a:pt x="1665" y="354"/>
                </a:lnTo>
                <a:lnTo>
                  <a:pt x="1653" y="367"/>
                </a:lnTo>
                <a:lnTo>
                  <a:pt x="1633" y="348"/>
                </a:lnTo>
                <a:lnTo>
                  <a:pt x="1608" y="335"/>
                </a:lnTo>
                <a:lnTo>
                  <a:pt x="1582" y="328"/>
                </a:lnTo>
                <a:lnTo>
                  <a:pt x="1563" y="328"/>
                </a:lnTo>
                <a:lnTo>
                  <a:pt x="1537" y="341"/>
                </a:lnTo>
                <a:lnTo>
                  <a:pt x="1524" y="335"/>
                </a:lnTo>
                <a:lnTo>
                  <a:pt x="1473" y="328"/>
                </a:lnTo>
                <a:lnTo>
                  <a:pt x="1460" y="322"/>
                </a:lnTo>
                <a:lnTo>
                  <a:pt x="1447" y="315"/>
                </a:lnTo>
                <a:lnTo>
                  <a:pt x="1421" y="309"/>
                </a:lnTo>
                <a:lnTo>
                  <a:pt x="1408" y="309"/>
                </a:lnTo>
                <a:lnTo>
                  <a:pt x="1408" y="315"/>
                </a:lnTo>
                <a:lnTo>
                  <a:pt x="1421" y="322"/>
                </a:lnTo>
                <a:lnTo>
                  <a:pt x="1428" y="328"/>
                </a:lnTo>
                <a:lnTo>
                  <a:pt x="1492" y="341"/>
                </a:lnTo>
                <a:lnTo>
                  <a:pt x="1524" y="354"/>
                </a:lnTo>
                <a:lnTo>
                  <a:pt x="1505" y="380"/>
                </a:lnTo>
                <a:lnTo>
                  <a:pt x="1492" y="405"/>
                </a:lnTo>
                <a:lnTo>
                  <a:pt x="1511" y="393"/>
                </a:lnTo>
                <a:lnTo>
                  <a:pt x="1530" y="373"/>
                </a:lnTo>
                <a:lnTo>
                  <a:pt x="1537" y="367"/>
                </a:lnTo>
                <a:lnTo>
                  <a:pt x="1550" y="367"/>
                </a:lnTo>
                <a:lnTo>
                  <a:pt x="1563" y="380"/>
                </a:lnTo>
                <a:lnTo>
                  <a:pt x="1595" y="386"/>
                </a:lnTo>
                <a:lnTo>
                  <a:pt x="1608" y="393"/>
                </a:lnTo>
                <a:lnTo>
                  <a:pt x="1614" y="399"/>
                </a:lnTo>
                <a:lnTo>
                  <a:pt x="1601" y="399"/>
                </a:lnTo>
                <a:lnTo>
                  <a:pt x="1575" y="405"/>
                </a:lnTo>
                <a:lnTo>
                  <a:pt x="1569" y="418"/>
                </a:lnTo>
                <a:lnTo>
                  <a:pt x="1563" y="418"/>
                </a:lnTo>
                <a:lnTo>
                  <a:pt x="1550" y="412"/>
                </a:lnTo>
                <a:lnTo>
                  <a:pt x="1543" y="412"/>
                </a:lnTo>
                <a:lnTo>
                  <a:pt x="1543" y="418"/>
                </a:lnTo>
                <a:lnTo>
                  <a:pt x="1550" y="425"/>
                </a:lnTo>
                <a:lnTo>
                  <a:pt x="1556" y="425"/>
                </a:lnTo>
                <a:lnTo>
                  <a:pt x="1530" y="444"/>
                </a:lnTo>
                <a:lnTo>
                  <a:pt x="1492" y="476"/>
                </a:lnTo>
                <a:lnTo>
                  <a:pt x="1440" y="450"/>
                </a:lnTo>
                <a:lnTo>
                  <a:pt x="1440" y="444"/>
                </a:lnTo>
                <a:lnTo>
                  <a:pt x="1447" y="431"/>
                </a:lnTo>
                <a:lnTo>
                  <a:pt x="1460" y="425"/>
                </a:lnTo>
                <a:lnTo>
                  <a:pt x="1466" y="412"/>
                </a:lnTo>
                <a:lnTo>
                  <a:pt x="1466" y="405"/>
                </a:lnTo>
                <a:lnTo>
                  <a:pt x="1453" y="412"/>
                </a:lnTo>
                <a:lnTo>
                  <a:pt x="1453" y="393"/>
                </a:lnTo>
                <a:lnTo>
                  <a:pt x="1434" y="405"/>
                </a:lnTo>
                <a:lnTo>
                  <a:pt x="1421" y="418"/>
                </a:lnTo>
                <a:lnTo>
                  <a:pt x="1415" y="425"/>
                </a:lnTo>
                <a:lnTo>
                  <a:pt x="1363" y="425"/>
                </a:lnTo>
                <a:lnTo>
                  <a:pt x="1344" y="412"/>
                </a:lnTo>
                <a:lnTo>
                  <a:pt x="1305" y="393"/>
                </a:lnTo>
                <a:lnTo>
                  <a:pt x="1267" y="380"/>
                </a:lnTo>
                <a:lnTo>
                  <a:pt x="1248" y="367"/>
                </a:lnTo>
                <a:lnTo>
                  <a:pt x="1235" y="367"/>
                </a:lnTo>
                <a:lnTo>
                  <a:pt x="1222" y="354"/>
                </a:lnTo>
                <a:lnTo>
                  <a:pt x="1164" y="335"/>
                </a:lnTo>
                <a:lnTo>
                  <a:pt x="1145" y="328"/>
                </a:lnTo>
                <a:lnTo>
                  <a:pt x="1119" y="315"/>
                </a:lnTo>
                <a:lnTo>
                  <a:pt x="1068" y="303"/>
                </a:lnTo>
                <a:lnTo>
                  <a:pt x="952" y="264"/>
                </a:lnTo>
                <a:lnTo>
                  <a:pt x="900" y="238"/>
                </a:lnTo>
                <a:lnTo>
                  <a:pt x="823" y="213"/>
                </a:lnTo>
                <a:lnTo>
                  <a:pt x="753" y="200"/>
                </a:lnTo>
                <a:lnTo>
                  <a:pt x="695" y="193"/>
                </a:lnTo>
                <a:lnTo>
                  <a:pt x="611" y="187"/>
                </a:lnTo>
                <a:lnTo>
                  <a:pt x="585" y="180"/>
                </a:lnTo>
                <a:lnTo>
                  <a:pt x="579" y="180"/>
                </a:lnTo>
                <a:lnTo>
                  <a:pt x="573" y="187"/>
                </a:lnTo>
                <a:lnTo>
                  <a:pt x="579" y="206"/>
                </a:lnTo>
                <a:lnTo>
                  <a:pt x="579" y="213"/>
                </a:lnTo>
                <a:lnTo>
                  <a:pt x="585" y="213"/>
                </a:lnTo>
                <a:lnTo>
                  <a:pt x="598" y="200"/>
                </a:lnTo>
                <a:lnTo>
                  <a:pt x="605" y="200"/>
                </a:lnTo>
                <a:lnTo>
                  <a:pt x="611" y="200"/>
                </a:lnTo>
                <a:lnTo>
                  <a:pt x="624" y="206"/>
                </a:lnTo>
                <a:lnTo>
                  <a:pt x="688" y="213"/>
                </a:lnTo>
                <a:lnTo>
                  <a:pt x="720" y="225"/>
                </a:lnTo>
                <a:lnTo>
                  <a:pt x="746" y="232"/>
                </a:lnTo>
                <a:lnTo>
                  <a:pt x="804" y="238"/>
                </a:lnTo>
                <a:lnTo>
                  <a:pt x="836" y="251"/>
                </a:lnTo>
                <a:lnTo>
                  <a:pt x="888" y="264"/>
                </a:lnTo>
                <a:lnTo>
                  <a:pt x="952" y="283"/>
                </a:lnTo>
                <a:lnTo>
                  <a:pt x="990" y="296"/>
                </a:lnTo>
                <a:lnTo>
                  <a:pt x="1087" y="322"/>
                </a:lnTo>
                <a:lnTo>
                  <a:pt x="1029" y="322"/>
                </a:lnTo>
                <a:lnTo>
                  <a:pt x="990" y="322"/>
                </a:lnTo>
                <a:lnTo>
                  <a:pt x="952" y="322"/>
                </a:lnTo>
                <a:lnTo>
                  <a:pt x="926" y="328"/>
                </a:lnTo>
                <a:lnTo>
                  <a:pt x="933" y="335"/>
                </a:lnTo>
                <a:lnTo>
                  <a:pt x="939" y="335"/>
                </a:lnTo>
                <a:lnTo>
                  <a:pt x="965" y="328"/>
                </a:lnTo>
                <a:lnTo>
                  <a:pt x="1023" y="328"/>
                </a:lnTo>
                <a:lnTo>
                  <a:pt x="1061" y="328"/>
                </a:lnTo>
                <a:lnTo>
                  <a:pt x="1100" y="328"/>
                </a:lnTo>
                <a:lnTo>
                  <a:pt x="1119" y="335"/>
                </a:lnTo>
                <a:lnTo>
                  <a:pt x="1132" y="335"/>
                </a:lnTo>
                <a:lnTo>
                  <a:pt x="1138" y="341"/>
                </a:lnTo>
                <a:lnTo>
                  <a:pt x="1164" y="367"/>
                </a:lnTo>
                <a:lnTo>
                  <a:pt x="1190" y="373"/>
                </a:lnTo>
                <a:lnTo>
                  <a:pt x="1215" y="373"/>
                </a:lnTo>
                <a:lnTo>
                  <a:pt x="1248" y="386"/>
                </a:lnTo>
                <a:lnTo>
                  <a:pt x="1260" y="393"/>
                </a:lnTo>
                <a:lnTo>
                  <a:pt x="1235" y="393"/>
                </a:lnTo>
                <a:lnTo>
                  <a:pt x="1196" y="380"/>
                </a:lnTo>
                <a:lnTo>
                  <a:pt x="1183" y="386"/>
                </a:lnTo>
                <a:lnTo>
                  <a:pt x="1183" y="393"/>
                </a:lnTo>
                <a:lnTo>
                  <a:pt x="1190" y="393"/>
                </a:lnTo>
                <a:lnTo>
                  <a:pt x="1209" y="399"/>
                </a:lnTo>
                <a:lnTo>
                  <a:pt x="1254" y="405"/>
                </a:lnTo>
                <a:lnTo>
                  <a:pt x="1267" y="412"/>
                </a:lnTo>
                <a:lnTo>
                  <a:pt x="1286" y="412"/>
                </a:lnTo>
                <a:lnTo>
                  <a:pt x="1293" y="412"/>
                </a:lnTo>
                <a:lnTo>
                  <a:pt x="1299" y="418"/>
                </a:lnTo>
                <a:lnTo>
                  <a:pt x="1318" y="425"/>
                </a:lnTo>
                <a:lnTo>
                  <a:pt x="1325" y="425"/>
                </a:lnTo>
                <a:lnTo>
                  <a:pt x="1344" y="431"/>
                </a:lnTo>
                <a:lnTo>
                  <a:pt x="1376" y="438"/>
                </a:lnTo>
                <a:lnTo>
                  <a:pt x="1389" y="444"/>
                </a:lnTo>
                <a:lnTo>
                  <a:pt x="1402" y="457"/>
                </a:lnTo>
                <a:lnTo>
                  <a:pt x="1428" y="470"/>
                </a:lnTo>
                <a:lnTo>
                  <a:pt x="1473" y="495"/>
                </a:lnTo>
                <a:lnTo>
                  <a:pt x="1466" y="502"/>
                </a:lnTo>
                <a:lnTo>
                  <a:pt x="1453" y="515"/>
                </a:lnTo>
                <a:lnTo>
                  <a:pt x="1447" y="521"/>
                </a:lnTo>
                <a:lnTo>
                  <a:pt x="1395" y="553"/>
                </a:lnTo>
                <a:lnTo>
                  <a:pt x="1370" y="547"/>
                </a:lnTo>
                <a:lnTo>
                  <a:pt x="1344" y="547"/>
                </a:lnTo>
                <a:lnTo>
                  <a:pt x="1318" y="547"/>
                </a:lnTo>
                <a:lnTo>
                  <a:pt x="1305" y="540"/>
                </a:lnTo>
                <a:lnTo>
                  <a:pt x="1305" y="534"/>
                </a:lnTo>
                <a:lnTo>
                  <a:pt x="1293" y="534"/>
                </a:lnTo>
                <a:lnTo>
                  <a:pt x="1267" y="528"/>
                </a:lnTo>
                <a:lnTo>
                  <a:pt x="1248" y="521"/>
                </a:lnTo>
                <a:lnTo>
                  <a:pt x="1003" y="425"/>
                </a:lnTo>
                <a:lnTo>
                  <a:pt x="881" y="380"/>
                </a:lnTo>
                <a:lnTo>
                  <a:pt x="843" y="367"/>
                </a:lnTo>
                <a:lnTo>
                  <a:pt x="804" y="348"/>
                </a:lnTo>
                <a:lnTo>
                  <a:pt x="759" y="335"/>
                </a:lnTo>
                <a:lnTo>
                  <a:pt x="733" y="328"/>
                </a:lnTo>
                <a:lnTo>
                  <a:pt x="708" y="322"/>
                </a:lnTo>
                <a:lnTo>
                  <a:pt x="675" y="322"/>
                </a:lnTo>
                <a:lnTo>
                  <a:pt x="605" y="322"/>
                </a:lnTo>
                <a:lnTo>
                  <a:pt x="592" y="322"/>
                </a:lnTo>
                <a:lnTo>
                  <a:pt x="592" y="309"/>
                </a:lnTo>
                <a:lnTo>
                  <a:pt x="566" y="309"/>
                </a:lnTo>
                <a:lnTo>
                  <a:pt x="547" y="309"/>
                </a:lnTo>
                <a:lnTo>
                  <a:pt x="540" y="315"/>
                </a:lnTo>
                <a:lnTo>
                  <a:pt x="540" y="322"/>
                </a:lnTo>
                <a:lnTo>
                  <a:pt x="534" y="322"/>
                </a:lnTo>
                <a:lnTo>
                  <a:pt x="521" y="322"/>
                </a:lnTo>
                <a:lnTo>
                  <a:pt x="515" y="315"/>
                </a:lnTo>
                <a:lnTo>
                  <a:pt x="502" y="315"/>
                </a:lnTo>
                <a:lnTo>
                  <a:pt x="495" y="322"/>
                </a:lnTo>
                <a:lnTo>
                  <a:pt x="483" y="328"/>
                </a:lnTo>
                <a:lnTo>
                  <a:pt x="483" y="335"/>
                </a:lnTo>
                <a:lnTo>
                  <a:pt x="489" y="328"/>
                </a:lnTo>
                <a:lnTo>
                  <a:pt x="495" y="341"/>
                </a:lnTo>
                <a:lnTo>
                  <a:pt x="508" y="348"/>
                </a:lnTo>
                <a:lnTo>
                  <a:pt x="547" y="348"/>
                </a:lnTo>
                <a:lnTo>
                  <a:pt x="566" y="354"/>
                </a:lnTo>
                <a:lnTo>
                  <a:pt x="592" y="367"/>
                </a:lnTo>
                <a:lnTo>
                  <a:pt x="605" y="367"/>
                </a:lnTo>
                <a:lnTo>
                  <a:pt x="618" y="354"/>
                </a:lnTo>
                <a:lnTo>
                  <a:pt x="624" y="367"/>
                </a:lnTo>
                <a:lnTo>
                  <a:pt x="630" y="373"/>
                </a:lnTo>
                <a:lnTo>
                  <a:pt x="637" y="386"/>
                </a:lnTo>
                <a:lnTo>
                  <a:pt x="656" y="386"/>
                </a:lnTo>
                <a:lnTo>
                  <a:pt x="714" y="405"/>
                </a:lnTo>
                <a:lnTo>
                  <a:pt x="733" y="418"/>
                </a:lnTo>
                <a:lnTo>
                  <a:pt x="701" y="418"/>
                </a:lnTo>
                <a:lnTo>
                  <a:pt x="637" y="418"/>
                </a:lnTo>
                <a:lnTo>
                  <a:pt x="598" y="412"/>
                </a:lnTo>
                <a:lnTo>
                  <a:pt x="585" y="412"/>
                </a:lnTo>
                <a:lnTo>
                  <a:pt x="566" y="418"/>
                </a:lnTo>
                <a:lnTo>
                  <a:pt x="540" y="425"/>
                </a:lnTo>
                <a:lnTo>
                  <a:pt x="534" y="425"/>
                </a:lnTo>
                <a:lnTo>
                  <a:pt x="521" y="418"/>
                </a:lnTo>
                <a:lnTo>
                  <a:pt x="515" y="412"/>
                </a:lnTo>
                <a:lnTo>
                  <a:pt x="508" y="412"/>
                </a:lnTo>
                <a:lnTo>
                  <a:pt x="495" y="418"/>
                </a:lnTo>
                <a:lnTo>
                  <a:pt x="489" y="418"/>
                </a:lnTo>
                <a:lnTo>
                  <a:pt x="463" y="418"/>
                </a:lnTo>
                <a:lnTo>
                  <a:pt x="438" y="418"/>
                </a:lnTo>
                <a:lnTo>
                  <a:pt x="418" y="425"/>
                </a:lnTo>
                <a:lnTo>
                  <a:pt x="380" y="438"/>
                </a:lnTo>
                <a:lnTo>
                  <a:pt x="367" y="444"/>
                </a:lnTo>
                <a:lnTo>
                  <a:pt x="348" y="450"/>
                </a:lnTo>
                <a:lnTo>
                  <a:pt x="335" y="450"/>
                </a:lnTo>
                <a:lnTo>
                  <a:pt x="322" y="457"/>
                </a:lnTo>
                <a:lnTo>
                  <a:pt x="322" y="470"/>
                </a:lnTo>
                <a:lnTo>
                  <a:pt x="328" y="470"/>
                </a:lnTo>
                <a:lnTo>
                  <a:pt x="348" y="457"/>
                </a:lnTo>
                <a:lnTo>
                  <a:pt x="360" y="457"/>
                </a:lnTo>
                <a:lnTo>
                  <a:pt x="367" y="470"/>
                </a:lnTo>
                <a:lnTo>
                  <a:pt x="373" y="470"/>
                </a:lnTo>
                <a:lnTo>
                  <a:pt x="380" y="457"/>
                </a:lnTo>
                <a:lnTo>
                  <a:pt x="405" y="457"/>
                </a:lnTo>
                <a:lnTo>
                  <a:pt x="405" y="450"/>
                </a:lnTo>
                <a:lnTo>
                  <a:pt x="386" y="457"/>
                </a:lnTo>
                <a:lnTo>
                  <a:pt x="386" y="450"/>
                </a:lnTo>
                <a:lnTo>
                  <a:pt x="399" y="444"/>
                </a:lnTo>
                <a:lnTo>
                  <a:pt x="431" y="438"/>
                </a:lnTo>
                <a:lnTo>
                  <a:pt x="495" y="438"/>
                </a:lnTo>
                <a:lnTo>
                  <a:pt x="540" y="438"/>
                </a:lnTo>
                <a:lnTo>
                  <a:pt x="585" y="450"/>
                </a:lnTo>
                <a:lnTo>
                  <a:pt x="611" y="470"/>
                </a:lnTo>
                <a:lnTo>
                  <a:pt x="592" y="470"/>
                </a:lnTo>
                <a:lnTo>
                  <a:pt x="573" y="457"/>
                </a:lnTo>
                <a:lnTo>
                  <a:pt x="547" y="457"/>
                </a:lnTo>
                <a:lnTo>
                  <a:pt x="528" y="457"/>
                </a:lnTo>
                <a:lnTo>
                  <a:pt x="515" y="450"/>
                </a:lnTo>
                <a:lnTo>
                  <a:pt x="476" y="457"/>
                </a:lnTo>
                <a:lnTo>
                  <a:pt x="438" y="457"/>
                </a:lnTo>
                <a:lnTo>
                  <a:pt x="483" y="457"/>
                </a:lnTo>
                <a:lnTo>
                  <a:pt x="502" y="470"/>
                </a:lnTo>
                <a:lnTo>
                  <a:pt x="534" y="470"/>
                </a:lnTo>
                <a:lnTo>
                  <a:pt x="553" y="470"/>
                </a:lnTo>
                <a:lnTo>
                  <a:pt x="573" y="476"/>
                </a:lnTo>
                <a:lnTo>
                  <a:pt x="598" y="483"/>
                </a:lnTo>
                <a:lnTo>
                  <a:pt x="643" y="489"/>
                </a:lnTo>
                <a:lnTo>
                  <a:pt x="669" y="495"/>
                </a:lnTo>
                <a:lnTo>
                  <a:pt x="701" y="508"/>
                </a:lnTo>
                <a:lnTo>
                  <a:pt x="746" y="528"/>
                </a:lnTo>
                <a:lnTo>
                  <a:pt x="791" y="540"/>
                </a:lnTo>
                <a:lnTo>
                  <a:pt x="843" y="560"/>
                </a:lnTo>
                <a:lnTo>
                  <a:pt x="888" y="566"/>
                </a:lnTo>
                <a:lnTo>
                  <a:pt x="907" y="579"/>
                </a:lnTo>
                <a:lnTo>
                  <a:pt x="939" y="592"/>
                </a:lnTo>
                <a:lnTo>
                  <a:pt x="965" y="605"/>
                </a:lnTo>
                <a:lnTo>
                  <a:pt x="1003" y="605"/>
                </a:lnTo>
                <a:lnTo>
                  <a:pt x="1042" y="611"/>
                </a:lnTo>
                <a:lnTo>
                  <a:pt x="1080" y="618"/>
                </a:lnTo>
                <a:lnTo>
                  <a:pt x="1119" y="618"/>
                </a:lnTo>
                <a:lnTo>
                  <a:pt x="1113" y="605"/>
                </a:lnTo>
                <a:lnTo>
                  <a:pt x="1068" y="598"/>
                </a:lnTo>
                <a:lnTo>
                  <a:pt x="1023" y="598"/>
                </a:lnTo>
                <a:lnTo>
                  <a:pt x="978" y="592"/>
                </a:lnTo>
                <a:lnTo>
                  <a:pt x="952" y="585"/>
                </a:lnTo>
                <a:lnTo>
                  <a:pt x="926" y="566"/>
                </a:lnTo>
                <a:lnTo>
                  <a:pt x="900" y="560"/>
                </a:lnTo>
                <a:lnTo>
                  <a:pt x="875" y="560"/>
                </a:lnTo>
                <a:lnTo>
                  <a:pt x="798" y="534"/>
                </a:lnTo>
                <a:lnTo>
                  <a:pt x="753" y="521"/>
                </a:lnTo>
                <a:lnTo>
                  <a:pt x="830" y="540"/>
                </a:lnTo>
                <a:lnTo>
                  <a:pt x="759" y="515"/>
                </a:lnTo>
                <a:lnTo>
                  <a:pt x="759" y="508"/>
                </a:lnTo>
                <a:lnTo>
                  <a:pt x="772" y="515"/>
                </a:lnTo>
                <a:lnTo>
                  <a:pt x="791" y="521"/>
                </a:lnTo>
                <a:lnTo>
                  <a:pt x="823" y="521"/>
                </a:lnTo>
                <a:lnTo>
                  <a:pt x="823" y="521"/>
                </a:lnTo>
                <a:lnTo>
                  <a:pt x="823" y="515"/>
                </a:lnTo>
                <a:lnTo>
                  <a:pt x="875" y="521"/>
                </a:lnTo>
                <a:lnTo>
                  <a:pt x="913" y="528"/>
                </a:lnTo>
                <a:lnTo>
                  <a:pt x="945" y="534"/>
                </a:lnTo>
                <a:lnTo>
                  <a:pt x="997" y="534"/>
                </a:lnTo>
                <a:lnTo>
                  <a:pt x="1035" y="540"/>
                </a:lnTo>
                <a:lnTo>
                  <a:pt x="1100" y="560"/>
                </a:lnTo>
                <a:lnTo>
                  <a:pt x="1132" y="560"/>
                </a:lnTo>
                <a:lnTo>
                  <a:pt x="1132" y="566"/>
                </a:lnTo>
                <a:lnTo>
                  <a:pt x="1119" y="579"/>
                </a:lnTo>
                <a:lnTo>
                  <a:pt x="1113" y="585"/>
                </a:lnTo>
                <a:lnTo>
                  <a:pt x="1119" y="592"/>
                </a:lnTo>
                <a:lnTo>
                  <a:pt x="1138" y="585"/>
                </a:lnTo>
                <a:lnTo>
                  <a:pt x="1151" y="579"/>
                </a:lnTo>
                <a:lnTo>
                  <a:pt x="1170" y="566"/>
                </a:lnTo>
                <a:lnTo>
                  <a:pt x="1196" y="560"/>
                </a:lnTo>
                <a:lnTo>
                  <a:pt x="1209" y="553"/>
                </a:lnTo>
                <a:lnTo>
                  <a:pt x="1215" y="553"/>
                </a:lnTo>
                <a:lnTo>
                  <a:pt x="1222" y="560"/>
                </a:lnTo>
                <a:lnTo>
                  <a:pt x="1228" y="566"/>
                </a:lnTo>
                <a:lnTo>
                  <a:pt x="1235" y="560"/>
                </a:lnTo>
                <a:lnTo>
                  <a:pt x="1254" y="553"/>
                </a:lnTo>
                <a:lnTo>
                  <a:pt x="1260" y="553"/>
                </a:lnTo>
                <a:lnTo>
                  <a:pt x="1260" y="560"/>
                </a:lnTo>
                <a:lnTo>
                  <a:pt x="1248" y="566"/>
                </a:lnTo>
                <a:lnTo>
                  <a:pt x="1248" y="579"/>
                </a:lnTo>
                <a:lnTo>
                  <a:pt x="1260" y="579"/>
                </a:lnTo>
                <a:lnTo>
                  <a:pt x="1273" y="579"/>
                </a:lnTo>
                <a:lnTo>
                  <a:pt x="1293" y="592"/>
                </a:lnTo>
                <a:lnTo>
                  <a:pt x="1344" y="605"/>
                </a:lnTo>
                <a:lnTo>
                  <a:pt x="1331" y="618"/>
                </a:lnTo>
                <a:lnTo>
                  <a:pt x="1363" y="618"/>
                </a:lnTo>
                <a:lnTo>
                  <a:pt x="1363" y="611"/>
                </a:lnTo>
                <a:lnTo>
                  <a:pt x="1395" y="618"/>
                </a:lnTo>
                <a:lnTo>
                  <a:pt x="1421" y="618"/>
                </a:lnTo>
                <a:lnTo>
                  <a:pt x="1376" y="605"/>
                </a:lnTo>
                <a:lnTo>
                  <a:pt x="1395" y="598"/>
                </a:lnTo>
                <a:lnTo>
                  <a:pt x="1415" y="605"/>
                </a:lnTo>
                <a:lnTo>
                  <a:pt x="1440" y="605"/>
                </a:lnTo>
                <a:lnTo>
                  <a:pt x="1428" y="598"/>
                </a:lnTo>
                <a:lnTo>
                  <a:pt x="1408" y="592"/>
                </a:lnTo>
                <a:lnTo>
                  <a:pt x="1408" y="585"/>
                </a:lnTo>
                <a:lnTo>
                  <a:pt x="1408" y="579"/>
                </a:lnTo>
                <a:lnTo>
                  <a:pt x="1421" y="560"/>
                </a:lnTo>
                <a:lnTo>
                  <a:pt x="1434" y="560"/>
                </a:lnTo>
                <a:lnTo>
                  <a:pt x="1460" y="566"/>
                </a:lnTo>
                <a:lnTo>
                  <a:pt x="1473" y="566"/>
                </a:lnTo>
                <a:lnTo>
                  <a:pt x="1492" y="560"/>
                </a:lnTo>
                <a:lnTo>
                  <a:pt x="1518" y="560"/>
                </a:lnTo>
                <a:lnTo>
                  <a:pt x="1550" y="566"/>
                </a:lnTo>
                <a:lnTo>
                  <a:pt x="1608" y="566"/>
                </a:lnTo>
                <a:lnTo>
                  <a:pt x="1633" y="579"/>
                </a:lnTo>
                <a:lnTo>
                  <a:pt x="1665" y="579"/>
                </a:lnTo>
                <a:lnTo>
                  <a:pt x="1704" y="579"/>
                </a:lnTo>
                <a:lnTo>
                  <a:pt x="1710" y="585"/>
                </a:lnTo>
                <a:lnTo>
                  <a:pt x="1704" y="592"/>
                </a:lnTo>
                <a:lnTo>
                  <a:pt x="1698" y="598"/>
                </a:lnTo>
                <a:lnTo>
                  <a:pt x="1665" y="618"/>
                </a:lnTo>
                <a:lnTo>
                  <a:pt x="1685" y="618"/>
                </a:lnTo>
                <a:lnTo>
                  <a:pt x="1698" y="611"/>
                </a:lnTo>
                <a:lnTo>
                  <a:pt x="1717" y="598"/>
                </a:lnTo>
                <a:lnTo>
                  <a:pt x="1730" y="585"/>
                </a:lnTo>
                <a:lnTo>
                  <a:pt x="1743" y="592"/>
                </a:lnTo>
                <a:lnTo>
                  <a:pt x="1768" y="598"/>
                </a:lnTo>
                <a:lnTo>
                  <a:pt x="1775" y="598"/>
                </a:lnTo>
                <a:lnTo>
                  <a:pt x="1775" y="592"/>
                </a:lnTo>
                <a:lnTo>
                  <a:pt x="1781" y="592"/>
                </a:lnTo>
                <a:lnTo>
                  <a:pt x="1800" y="598"/>
                </a:lnTo>
                <a:lnTo>
                  <a:pt x="1813" y="598"/>
                </a:lnTo>
                <a:lnTo>
                  <a:pt x="1820" y="598"/>
                </a:lnTo>
                <a:lnTo>
                  <a:pt x="1865" y="611"/>
                </a:lnTo>
                <a:lnTo>
                  <a:pt x="1878" y="611"/>
                </a:lnTo>
                <a:lnTo>
                  <a:pt x="1884" y="618"/>
                </a:lnTo>
                <a:lnTo>
                  <a:pt x="1948" y="618"/>
                </a:lnTo>
                <a:lnTo>
                  <a:pt x="1942" y="611"/>
                </a:lnTo>
                <a:lnTo>
                  <a:pt x="1942" y="598"/>
                </a:lnTo>
                <a:lnTo>
                  <a:pt x="1910" y="598"/>
                </a:lnTo>
                <a:lnTo>
                  <a:pt x="1929" y="592"/>
                </a:lnTo>
                <a:lnTo>
                  <a:pt x="5433" y="495"/>
                </a:lnTo>
                <a:lnTo>
                  <a:pt x="1556" y="348"/>
                </a:lnTo>
                <a:lnTo>
                  <a:pt x="1556" y="341"/>
                </a:lnTo>
                <a:lnTo>
                  <a:pt x="1575" y="341"/>
                </a:lnTo>
                <a:lnTo>
                  <a:pt x="1620" y="354"/>
                </a:lnTo>
                <a:lnTo>
                  <a:pt x="1646" y="380"/>
                </a:lnTo>
                <a:lnTo>
                  <a:pt x="1633" y="380"/>
                </a:lnTo>
                <a:lnTo>
                  <a:pt x="1556" y="348"/>
                </a:lnTo>
                <a:lnTo>
                  <a:pt x="5433" y="495"/>
                </a:lnTo>
                <a:lnTo>
                  <a:pt x="714" y="450"/>
                </a:lnTo>
                <a:lnTo>
                  <a:pt x="733" y="457"/>
                </a:lnTo>
                <a:lnTo>
                  <a:pt x="727" y="470"/>
                </a:lnTo>
                <a:lnTo>
                  <a:pt x="714" y="470"/>
                </a:lnTo>
                <a:lnTo>
                  <a:pt x="708" y="450"/>
                </a:lnTo>
                <a:lnTo>
                  <a:pt x="708" y="444"/>
                </a:lnTo>
                <a:lnTo>
                  <a:pt x="714" y="450"/>
                </a:lnTo>
                <a:lnTo>
                  <a:pt x="5433" y="495"/>
                </a:lnTo>
                <a:lnTo>
                  <a:pt x="746" y="489"/>
                </a:lnTo>
                <a:lnTo>
                  <a:pt x="708" y="483"/>
                </a:lnTo>
                <a:lnTo>
                  <a:pt x="682" y="476"/>
                </a:lnTo>
                <a:lnTo>
                  <a:pt x="656" y="476"/>
                </a:lnTo>
                <a:lnTo>
                  <a:pt x="650" y="470"/>
                </a:lnTo>
                <a:lnTo>
                  <a:pt x="650" y="457"/>
                </a:lnTo>
                <a:lnTo>
                  <a:pt x="643" y="450"/>
                </a:lnTo>
                <a:lnTo>
                  <a:pt x="630" y="444"/>
                </a:lnTo>
                <a:lnTo>
                  <a:pt x="624" y="438"/>
                </a:lnTo>
                <a:lnTo>
                  <a:pt x="637" y="438"/>
                </a:lnTo>
                <a:lnTo>
                  <a:pt x="643" y="438"/>
                </a:lnTo>
                <a:lnTo>
                  <a:pt x="656" y="444"/>
                </a:lnTo>
                <a:lnTo>
                  <a:pt x="688" y="450"/>
                </a:lnTo>
                <a:lnTo>
                  <a:pt x="720" y="476"/>
                </a:lnTo>
                <a:lnTo>
                  <a:pt x="746" y="489"/>
                </a:lnTo>
                <a:lnTo>
                  <a:pt x="5433" y="495"/>
                </a:lnTo>
                <a:lnTo>
                  <a:pt x="907" y="521"/>
                </a:lnTo>
                <a:lnTo>
                  <a:pt x="855" y="508"/>
                </a:lnTo>
                <a:lnTo>
                  <a:pt x="843" y="508"/>
                </a:lnTo>
                <a:lnTo>
                  <a:pt x="823" y="502"/>
                </a:lnTo>
                <a:lnTo>
                  <a:pt x="804" y="502"/>
                </a:lnTo>
                <a:lnTo>
                  <a:pt x="791" y="489"/>
                </a:lnTo>
                <a:lnTo>
                  <a:pt x="759" y="483"/>
                </a:lnTo>
                <a:lnTo>
                  <a:pt x="746" y="476"/>
                </a:lnTo>
                <a:lnTo>
                  <a:pt x="740" y="470"/>
                </a:lnTo>
                <a:lnTo>
                  <a:pt x="746" y="470"/>
                </a:lnTo>
                <a:lnTo>
                  <a:pt x="772" y="457"/>
                </a:lnTo>
                <a:lnTo>
                  <a:pt x="785" y="457"/>
                </a:lnTo>
                <a:lnTo>
                  <a:pt x="798" y="470"/>
                </a:lnTo>
                <a:lnTo>
                  <a:pt x="810" y="476"/>
                </a:lnTo>
                <a:lnTo>
                  <a:pt x="836" y="476"/>
                </a:lnTo>
                <a:lnTo>
                  <a:pt x="855" y="476"/>
                </a:lnTo>
                <a:lnTo>
                  <a:pt x="862" y="483"/>
                </a:lnTo>
                <a:lnTo>
                  <a:pt x="888" y="495"/>
                </a:lnTo>
                <a:lnTo>
                  <a:pt x="907" y="502"/>
                </a:lnTo>
                <a:lnTo>
                  <a:pt x="920" y="508"/>
                </a:lnTo>
                <a:lnTo>
                  <a:pt x="913" y="515"/>
                </a:lnTo>
                <a:lnTo>
                  <a:pt x="907" y="521"/>
                </a:lnTo>
                <a:lnTo>
                  <a:pt x="5433" y="495"/>
                </a:lnTo>
                <a:lnTo>
                  <a:pt x="1241" y="547"/>
                </a:lnTo>
                <a:lnTo>
                  <a:pt x="1222" y="540"/>
                </a:lnTo>
                <a:lnTo>
                  <a:pt x="1209" y="540"/>
                </a:lnTo>
                <a:lnTo>
                  <a:pt x="1203" y="534"/>
                </a:lnTo>
                <a:lnTo>
                  <a:pt x="1196" y="534"/>
                </a:lnTo>
                <a:lnTo>
                  <a:pt x="1196" y="540"/>
                </a:lnTo>
                <a:lnTo>
                  <a:pt x="1170" y="540"/>
                </a:lnTo>
                <a:lnTo>
                  <a:pt x="1170" y="534"/>
                </a:lnTo>
                <a:lnTo>
                  <a:pt x="1170" y="521"/>
                </a:lnTo>
                <a:lnTo>
                  <a:pt x="1170" y="521"/>
                </a:lnTo>
                <a:lnTo>
                  <a:pt x="1164" y="521"/>
                </a:lnTo>
                <a:lnTo>
                  <a:pt x="1145" y="515"/>
                </a:lnTo>
                <a:lnTo>
                  <a:pt x="1100" y="508"/>
                </a:lnTo>
                <a:lnTo>
                  <a:pt x="1068" y="508"/>
                </a:lnTo>
                <a:lnTo>
                  <a:pt x="1042" y="508"/>
                </a:lnTo>
                <a:lnTo>
                  <a:pt x="1003" y="502"/>
                </a:lnTo>
                <a:lnTo>
                  <a:pt x="965" y="489"/>
                </a:lnTo>
                <a:lnTo>
                  <a:pt x="952" y="483"/>
                </a:lnTo>
                <a:lnTo>
                  <a:pt x="939" y="476"/>
                </a:lnTo>
                <a:lnTo>
                  <a:pt x="907" y="457"/>
                </a:lnTo>
                <a:lnTo>
                  <a:pt x="881" y="450"/>
                </a:lnTo>
                <a:lnTo>
                  <a:pt x="843" y="438"/>
                </a:lnTo>
                <a:lnTo>
                  <a:pt x="798" y="425"/>
                </a:lnTo>
                <a:lnTo>
                  <a:pt x="778" y="418"/>
                </a:lnTo>
                <a:lnTo>
                  <a:pt x="720" y="393"/>
                </a:lnTo>
                <a:lnTo>
                  <a:pt x="688" y="373"/>
                </a:lnTo>
                <a:lnTo>
                  <a:pt x="669" y="354"/>
                </a:lnTo>
                <a:lnTo>
                  <a:pt x="669" y="348"/>
                </a:lnTo>
                <a:lnTo>
                  <a:pt x="669" y="341"/>
                </a:lnTo>
                <a:lnTo>
                  <a:pt x="675" y="341"/>
                </a:lnTo>
                <a:lnTo>
                  <a:pt x="682" y="354"/>
                </a:lnTo>
                <a:lnTo>
                  <a:pt x="688" y="354"/>
                </a:lnTo>
                <a:lnTo>
                  <a:pt x="695" y="354"/>
                </a:lnTo>
                <a:lnTo>
                  <a:pt x="701" y="348"/>
                </a:lnTo>
                <a:lnTo>
                  <a:pt x="733" y="354"/>
                </a:lnTo>
                <a:lnTo>
                  <a:pt x="817" y="380"/>
                </a:lnTo>
                <a:lnTo>
                  <a:pt x="855" y="386"/>
                </a:lnTo>
                <a:lnTo>
                  <a:pt x="907" y="399"/>
                </a:lnTo>
                <a:lnTo>
                  <a:pt x="939" y="412"/>
                </a:lnTo>
                <a:lnTo>
                  <a:pt x="952" y="418"/>
                </a:lnTo>
                <a:lnTo>
                  <a:pt x="990" y="438"/>
                </a:lnTo>
                <a:lnTo>
                  <a:pt x="1132" y="495"/>
                </a:lnTo>
                <a:lnTo>
                  <a:pt x="1248" y="534"/>
                </a:lnTo>
                <a:lnTo>
                  <a:pt x="1248" y="540"/>
                </a:lnTo>
                <a:lnTo>
                  <a:pt x="1241" y="547"/>
                </a:lnTo>
                <a:lnTo>
                  <a:pt x="5433" y="495"/>
                </a:lnTo>
                <a:lnTo>
                  <a:pt x="1350" y="598"/>
                </a:lnTo>
                <a:lnTo>
                  <a:pt x="1312" y="585"/>
                </a:lnTo>
                <a:lnTo>
                  <a:pt x="1299" y="579"/>
                </a:lnTo>
                <a:lnTo>
                  <a:pt x="1273" y="560"/>
                </a:lnTo>
                <a:lnTo>
                  <a:pt x="1273" y="553"/>
                </a:lnTo>
                <a:lnTo>
                  <a:pt x="1286" y="553"/>
                </a:lnTo>
                <a:lnTo>
                  <a:pt x="1305" y="560"/>
                </a:lnTo>
                <a:lnTo>
                  <a:pt x="1318" y="560"/>
                </a:lnTo>
                <a:lnTo>
                  <a:pt x="1331" y="566"/>
                </a:lnTo>
                <a:lnTo>
                  <a:pt x="1357" y="585"/>
                </a:lnTo>
                <a:lnTo>
                  <a:pt x="1350" y="598"/>
                </a:lnTo>
                <a:lnTo>
                  <a:pt x="5433" y="495"/>
                </a:lnTo>
                <a:lnTo>
                  <a:pt x="1370" y="566"/>
                </a:lnTo>
                <a:lnTo>
                  <a:pt x="1357" y="566"/>
                </a:lnTo>
                <a:lnTo>
                  <a:pt x="1357" y="560"/>
                </a:lnTo>
                <a:lnTo>
                  <a:pt x="1363" y="560"/>
                </a:lnTo>
                <a:lnTo>
                  <a:pt x="1376" y="560"/>
                </a:lnTo>
                <a:lnTo>
                  <a:pt x="1370" y="566"/>
                </a:lnTo>
                <a:lnTo>
                  <a:pt x="5433" y="495"/>
                </a:lnTo>
                <a:lnTo>
                  <a:pt x="1659" y="560"/>
                </a:lnTo>
                <a:lnTo>
                  <a:pt x="1633" y="560"/>
                </a:lnTo>
                <a:lnTo>
                  <a:pt x="1601" y="553"/>
                </a:lnTo>
                <a:lnTo>
                  <a:pt x="1569" y="553"/>
                </a:lnTo>
                <a:lnTo>
                  <a:pt x="1543" y="553"/>
                </a:lnTo>
                <a:lnTo>
                  <a:pt x="1518" y="547"/>
                </a:lnTo>
                <a:lnTo>
                  <a:pt x="1492" y="553"/>
                </a:lnTo>
                <a:lnTo>
                  <a:pt x="1453" y="553"/>
                </a:lnTo>
                <a:lnTo>
                  <a:pt x="1434" y="547"/>
                </a:lnTo>
                <a:lnTo>
                  <a:pt x="1440" y="540"/>
                </a:lnTo>
                <a:lnTo>
                  <a:pt x="1453" y="521"/>
                </a:lnTo>
                <a:lnTo>
                  <a:pt x="1460" y="521"/>
                </a:lnTo>
                <a:lnTo>
                  <a:pt x="1466" y="521"/>
                </a:lnTo>
                <a:lnTo>
                  <a:pt x="1492" y="521"/>
                </a:lnTo>
                <a:lnTo>
                  <a:pt x="1479" y="515"/>
                </a:lnTo>
                <a:lnTo>
                  <a:pt x="1473" y="508"/>
                </a:lnTo>
                <a:lnTo>
                  <a:pt x="1479" y="502"/>
                </a:lnTo>
                <a:lnTo>
                  <a:pt x="1498" y="495"/>
                </a:lnTo>
                <a:lnTo>
                  <a:pt x="1511" y="495"/>
                </a:lnTo>
                <a:lnTo>
                  <a:pt x="1543" y="508"/>
                </a:lnTo>
                <a:lnTo>
                  <a:pt x="1582" y="521"/>
                </a:lnTo>
                <a:lnTo>
                  <a:pt x="1633" y="534"/>
                </a:lnTo>
                <a:lnTo>
                  <a:pt x="1678" y="560"/>
                </a:lnTo>
                <a:lnTo>
                  <a:pt x="1659" y="560"/>
                </a:lnTo>
                <a:lnTo>
                  <a:pt x="5433" y="495"/>
                </a:lnTo>
                <a:lnTo>
                  <a:pt x="444" y="84"/>
                </a:lnTo>
                <a:lnTo>
                  <a:pt x="444" y="78"/>
                </a:lnTo>
                <a:lnTo>
                  <a:pt x="438" y="84"/>
                </a:lnTo>
                <a:lnTo>
                  <a:pt x="431" y="90"/>
                </a:lnTo>
                <a:lnTo>
                  <a:pt x="438" y="90"/>
                </a:lnTo>
                <a:lnTo>
                  <a:pt x="444" y="84"/>
                </a:lnTo>
                <a:lnTo>
                  <a:pt x="5433" y="495"/>
                </a:lnTo>
                <a:lnTo>
                  <a:pt x="296" y="39"/>
                </a:lnTo>
                <a:lnTo>
                  <a:pt x="315" y="39"/>
                </a:lnTo>
                <a:lnTo>
                  <a:pt x="322" y="39"/>
                </a:lnTo>
                <a:lnTo>
                  <a:pt x="328" y="39"/>
                </a:lnTo>
                <a:lnTo>
                  <a:pt x="322" y="39"/>
                </a:lnTo>
                <a:lnTo>
                  <a:pt x="309" y="39"/>
                </a:lnTo>
                <a:lnTo>
                  <a:pt x="296" y="39"/>
                </a:lnTo>
                <a:lnTo>
                  <a:pt x="290" y="39"/>
                </a:lnTo>
                <a:lnTo>
                  <a:pt x="296" y="39"/>
                </a:lnTo>
                <a:lnTo>
                  <a:pt x="5433" y="495"/>
                </a:lnTo>
                <a:lnTo>
                  <a:pt x="380" y="380"/>
                </a:lnTo>
                <a:lnTo>
                  <a:pt x="386" y="386"/>
                </a:lnTo>
                <a:lnTo>
                  <a:pt x="399" y="380"/>
                </a:lnTo>
                <a:lnTo>
                  <a:pt x="386" y="380"/>
                </a:lnTo>
                <a:lnTo>
                  <a:pt x="380" y="380"/>
                </a:lnTo>
                <a:lnTo>
                  <a:pt x="5433" y="495"/>
                </a:lnTo>
                <a:lnTo>
                  <a:pt x="2527" y="328"/>
                </a:lnTo>
                <a:lnTo>
                  <a:pt x="2559" y="315"/>
                </a:lnTo>
                <a:lnTo>
                  <a:pt x="2572" y="315"/>
                </a:lnTo>
                <a:lnTo>
                  <a:pt x="2578" y="315"/>
                </a:lnTo>
                <a:lnTo>
                  <a:pt x="2585" y="309"/>
                </a:lnTo>
                <a:lnTo>
                  <a:pt x="2598" y="309"/>
                </a:lnTo>
                <a:lnTo>
                  <a:pt x="2610" y="309"/>
                </a:lnTo>
                <a:lnTo>
                  <a:pt x="2610" y="303"/>
                </a:lnTo>
                <a:lnTo>
                  <a:pt x="2604" y="303"/>
                </a:lnTo>
                <a:lnTo>
                  <a:pt x="2559" y="309"/>
                </a:lnTo>
                <a:lnTo>
                  <a:pt x="2546" y="309"/>
                </a:lnTo>
                <a:lnTo>
                  <a:pt x="2527" y="315"/>
                </a:lnTo>
                <a:lnTo>
                  <a:pt x="2482" y="328"/>
                </a:lnTo>
                <a:lnTo>
                  <a:pt x="2418" y="341"/>
                </a:lnTo>
                <a:lnTo>
                  <a:pt x="2385" y="341"/>
                </a:lnTo>
                <a:lnTo>
                  <a:pt x="2360" y="341"/>
                </a:lnTo>
                <a:lnTo>
                  <a:pt x="2347" y="354"/>
                </a:lnTo>
                <a:lnTo>
                  <a:pt x="2328" y="354"/>
                </a:lnTo>
                <a:lnTo>
                  <a:pt x="2295" y="367"/>
                </a:lnTo>
                <a:lnTo>
                  <a:pt x="2283" y="367"/>
                </a:lnTo>
                <a:lnTo>
                  <a:pt x="2276" y="367"/>
                </a:lnTo>
                <a:lnTo>
                  <a:pt x="2270" y="373"/>
                </a:lnTo>
                <a:lnTo>
                  <a:pt x="2270" y="380"/>
                </a:lnTo>
                <a:lnTo>
                  <a:pt x="2283" y="380"/>
                </a:lnTo>
                <a:lnTo>
                  <a:pt x="2295" y="380"/>
                </a:lnTo>
                <a:lnTo>
                  <a:pt x="2302" y="380"/>
                </a:lnTo>
                <a:lnTo>
                  <a:pt x="2321" y="373"/>
                </a:lnTo>
                <a:lnTo>
                  <a:pt x="2340" y="373"/>
                </a:lnTo>
                <a:lnTo>
                  <a:pt x="2366" y="354"/>
                </a:lnTo>
                <a:lnTo>
                  <a:pt x="2373" y="354"/>
                </a:lnTo>
                <a:lnTo>
                  <a:pt x="2379" y="354"/>
                </a:lnTo>
                <a:lnTo>
                  <a:pt x="2424" y="354"/>
                </a:lnTo>
                <a:lnTo>
                  <a:pt x="2437" y="348"/>
                </a:lnTo>
                <a:lnTo>
                  <a:pt x="2450" y="341"/>
                </a:lnTo>
                <a:lnTo>
                  <a:pt x="2475" y="335"/>
                </a:lnTo>
                <a:lnTo>
                  <a:pt x="2527" y="328"/>
                </a:lnTo>
                <a:lnTo>
                  <a:pt x="5433" y="495"/>
                </a:lnTo>
                <a:lnTo>
                  <a:pt x="2302" y="341"/>
                </a:lnTo>
                <a:lnTo>
                  <a:pt x="2295" y="335"/>
                </a:lnTo>
                <a:lnTo>
                  <a:pt x="2283" y="328"/>
                </a:lnTo>
                <a:lnTo>
                  <a:pt x="2289" y="335"/>
                </a:lnTo>
                <a:lnTo>
                  <a:pt x="2302" y="341"/>
                </a:lnTo>
                <a:lnTo>
                  <a:pt x="5433" y="495"/>
                </a:lnTo>
                <a:lnTo>
                  <a:pt x="2347" y="335"/>
                </a:lnTo>
                <a:lnTo>
                  <a:pt x="2328" y="335"/>
                </a:lnTo>
                <a:lnTo>
                  <a:pt x="2328" y="341"/>
                </a:lnTo>
                <a:lnTo>
                  <a:pt x="2340" y="341"/>
                </a:lnTo>
                <a:lnTo>
                  <a:pt x="2347" y="335"/>
                </a:lnTo>
                <a:lnTo>
                  <a:pt x="5433" y="495"/>
                </a:lnTo>
                <a:lnTo>
                  <a:pt x="3099" y="303"/>
                </a:lnTo>
                <a:lnTo>
                  <a:pt x="3118" y="309"/>
                </a:lnTo>
                <a:lnTo>
                  <a:pt x="3144" y="315"/>
                </a:lnTo>
                <a:lnTo>
                  <a:pt x="3183" y="335"/>
                </a:lnTo>
                <a:lnTo>
                  <a:pt x="3189" y="335"/>
                </a:lnTo>
                <a:lnTo>
                  <a:pt x="3195" y="341"/>
                </a:lnTo>
                <a:lnTo>
                  <a:pt x="3202" y="348"/>
                </a:lnTo>
                <a:lnTo>
                  <a:pt x="3163" y="380"/>
                </a:lnTo>
                <a:lnTo>
                  <a:pt x="3150" y="380"/>
                </a:lnTo>
                <a:lnTo>
                  <a:pt x="3144" y="386"/>
                </a:lnTo>
                <a:lnTo>
                  <a:pt x="3150" y="393"/>
                </a:lnTo>
                <a:lnTo>
                  <a:pt x="3144" y="393"/>
                </a:lnTo>
                <a:lnTo>
                  <a:pt x="3150" y="393"/>
                </a:lnTo>
                <a:lnTo>
                  <a:pt x="3189" y="380"/>
                </a:lnTo>
                <a:lnTo>
                  <a:pt x="3195" y="373"/>
                </a:lnTo>
                <a:lnTo>
                  <a:pt x="3208" y="367"/>
                </a:lnTo>
                <a:lnTo>
                  <a:pt x="3215" y="367"/>
                </a:lnTo>
                <a:lnTo>
                  <a:pt x="3234" y="373"/>
                </a:lnTo>
                <a:lnTo>
                  <a:pt x="3247" y="380"/>
                </a:lnTo>
                <a:lnTo>
                  <a:pt x="3253" y="380"/>
                </a:lnTo>
                <a:lnTo>
                  <a:pt x="3253" y="373"/>
                </a:lnTo>
                <a:lnTo>
                  <a:pt x="3247" y="367"/>
                </a:lnTo>
                <a:lnTo>
                  <a:pt x="3247" y="341"/>
                </a:lnTo>
                <a:lnTo>
                  <a:pt x="3234" y="341"/>
                </a:lnTo>
                <a:lnTo>
                  <a:pt x="3228" y="348"/>
                </a:lnTo>
                <a:lnTo>
                  <a:pt x="3228" y="341"/>
                </a:lnTo>
                <a:lnTo>
                  <a:pt x="3215" y="341"/>
                </a:lnTo>
                <a:lnTo>
                  <a:pt x="3202" y="328"/>
                </a:lnTo>
                <a:lnTo>
                  <a:pt x="3189" y="322"/>
                </a:lnTo>
                <a:lnTo>
                  <a:pt x="3183" y="322"/>
                </a:lnTo>
                <a:lnTo>
                  <a:pt x="3183" y="315"/>
                </a:lnTo>
                <a:lnTo>
                  <a:pt x="3163" y="309"/>
                </a:lnTo>
                <a:lnTo>
                  <a:pt x="3131" y="309"/>
                </a:lnTo>
                <a:lnTo>
                  <a:pt x="3118" y="303"/>
                </a:lnTo>
                <a:lnTo>
                  <a:pt x="3105" y="296"/>
                </a:lnTo>
                <a:lnTo>
                  <a:pt x="3099" y="303"/>
                </a:lnTo>
                <a:lnTo>
                  <a:pt x="5433" y="495"/>
                </a:lnTo>
                <a:lnTo>
                  <a:pt x="2520" y="399"/>
                </a:lnTo>
                <a:lnTo>
                  <a:pt x="2565" y="393"/>
                </a:lnTo>
                <a:lnTo>
                  <a:pt x="2604" y="386"/>
                </a:lnTo>
                <a:lnTo>
                  <a:pt x="2643" y="380"/>
                </a:lnTo>
                <a:lnTo>
                  <a:pt x="2662" y="373"/>
                </a:lnTo>
                <a:lnTo>
                  <a:pt x="2681" y="367"/>
                </a:lnTo>
                <a:lnTo>
                  <a:pt x="2694" y="354"/>
                </a:lnTo>
                <a:lnTo>
                  <a:pt x="2726" y="354"/>
                </a:lnTo>
                <a:lnTo>
                  <a:pt x="2758" y="348"/>
                </a:lnTo>
                <a:lnTo>
                  <a:pt x="2784" y="341"/>
                </a:lnTo>
                <a:lnTo>
                  <a:pt x="2790" y="341"/>
                </a:lnTo>
                <a:lnTo>
                  <a:pt x="2784" y="335"/>
                </a:lnTo>
                <a:lnTo>
                  <a:pt x="2707" y="348"/>
                </a:lnTo>
                <a:lnTo>
                  <a:pt x="2662" y="367"/>
                </a:lnTo>
                <a:lnTo>
                  <a:pt x="2630" y="373"/>
                </a:lnTo>
                <a:lnTo>
                  <a:pt x="2578" y="380"/>
                </a:lnTo>
                <a:lnTo>
                  <a:pt x="2546" y="386"/>
                </a:lnTo>
                <a:lnTo>
                  <a:pt x="2495" y="399"/>
                </a:lnTo>
                <a:lnTo>
                  <a:pt x="2520" y="399"/>
                </a:lnTo>
                <a:lnTo>
                  <a:pt x="5433" y="495"/>
                </a:lnTo>
                <a:lnTo>
                  <a:pt x="3015" y="386"/>
                </a:lnTo>
                <a:lnTo>
                  <a:pt x="3067" y="399"/>
                </a:lnTo>
                <a:lnTo>
                  <a:pt x="3067" y="393"/>
                </a:lnTo>
                <a:lnTo>
                  <a:pt x="3041" y="386"/>
                </a:lnTo>
                <a:lnTo>
                  <a:pt x="2990" y="367"/>
                </a:lnTo>
                <a:lnTo>
                  <a:pt x="2964" y="354"/>
                </a:lnTo>
                <a:lnTo>
                  <a:pt x="2951" y="354"/>
                </a:lnTo>
                <a:lnTo>
                  <a:pt x="2951" y="348"/>
                </a:lnTo>
                <a:lnTo>
                  <a:pt x="2970" y="328"/>
                </a:lnTo>
                <a:lnTo>
                  <a:pt x="3003" y="315"/>
                </a:lnTo>
                <a:lnTo>
                  <a:pt x="3060" y="303"/>
                </a:lnTo>
                <a:lnTo>
                  <a:pt x="3080" y="303"/>
                </a:lnTo>
                <a:lnTo>
                  <a:pt x="3080" y="296"/>
                </a:lnTo>
                <a:lnTo>
                  <a:pt x="3080" y="290"/>
                </a:lnTo>
                <a:lnTo>
                  <a:pt x="3086" y="290"/>
                </a:lnTo>
                <a:lnTo>
                  <a:pt x="3099" y="283"/>
                </a:lnTo>
                <a:lnTo>
                  <a:pt x="3086" y="283"/>
                </a:lnTo>
                <a:lnTo>
                  <a:pt x="3067" y="290"/>
                </a:lnTo>
                <a:lnTo>
                  <a:pt x="3028" y="303"/>
                </a:lnTo>
                <a:lnTo>
                  <a:pt x="2951" y="322"/>
                </a:lnTo>
                <a:lnTo>
                  <a:pt x="2906" y="341"/>
                </a:lnTo>
                <a:lnTo>
                  <a:pt x="2835" y="380"/>
                </a:lnTo>
                <a:lnTo>
                  <a:pt x="2758" y="412"/>
                </a:lnTo>
                <a:lnTo>
                  <a:pt x="2655" y="438"/>
                </a:lnTo>
                <a:lnTo>
                  <a:pt x="2565" y="450"/>
                </a:lnTo>
                <a:lnTo>
                  <a:pt x="2553" y="450"/>
                </a:lnTo>
                <a:lnTo>
                  <a:pt x="2527" y="457"/>
                </a:lnTo>
                <a:lnTo>
                  <a:pt x="2508" y="470"/>
                </a:lnTo>
                <a:lnTo>
                  <a:pt x="2495" y="470"/>
                </a:lnTo>
                <a:lnTo>
                  <a:pt x="2469" y="450"/>
                </a:lnTo>
                <a:lnTo>
                  <a:pt x="2463" y="450"/>
                </a:lnTo>
                <a:lnTo>
                  <a:pt x="2469" y="457"/>
                </a:lnTo>
                <a:lnTo>
                  <a:pt x="2469" y="470"/>
                </a:lnTo>
                <a:lnTo>
                  <a:pt x="2463" y="470"/>
                </a:lnTo>
                <a:lnTo>
                  <a:pt x="2418" y="470"/>
                </a:lnTo>
                <a:lnTo>
                  <a:pt x="2373" y="457"/>
                </a:lnTo>
                <a:lnTo>
                  <a:pt x="2321" y="457"/>
                </a:lnTo>
                <a:lnTo>
                  <a:pt x="2283" y="444"/>
                </a:lnTo>
                <a:lnTo>
                  <a:pt x="2218" y="431"/>
                </a:lnTo>
                <a:lnTo>
                  <a:pt x="2135" y="412"/>
                </a:lnTo>
                <a:lnTo>
                  <a:pt x="2141" y="418"/>
                </a:lnTo>
                <a:lnTo>
                  <a:pt x="2167" y="431"/>
                </a:lnTo>
                <a:lnTo>
                  <a:pt x="2199" y="438"/>
                </a:lnTo>
                <a:lnTo>
                  <a:pt x="2212" y="431"/>
                </a:lnTo>
                <a:lnTo>
                  <a:pt x="2231" y="438"/>
                </a:lnTo>
                <a:lnTo>
                  <a:pt x="2238" y="438"/>
                </a:lnTo>
                <a:lnTo>
                  <a:pt x="2238" y="444"/>
                </a:lnTo>
                <a:lnTo>
                  <a:pt x="2238" y="450"/>
                </a:lnTo>
                <a:lnTo>
                  <a:pt x="2231" y="450"/>
                </a:lnTo>
                <a:lnTo>
                  <a:pt x="2212" y="444"/>
                </a:lnTo>
                <a:lnTo>
                  <a:pt x="2180" y="438"/>
                </a:lnTo>
                <a:lnTo>
                  <a:pt x="2141" y="431"/>
                </a:lnTo>
                <a:lnTo>
                  <a:pt x="2180" y="450"/>
                </a:lnTo>
                <a:lnTo>
                  <a:pt x="2096" y="457"/>
                </a:lnTo>
                <a:lnTo>
                  <a:pt x="2058" y="457"/>
                </a:lnTo>
                <a:lnTo>
                  <a:pt x="2019" y="450"/>
                </a:lnTo>
                <a:lnTo>
                  <a:pt x="2013" y="450"/>
                </a:lnTo>
                <a:lnTo>
                  <a:pt x="1993" y="450"/>
                </a:lnTo>
                <a:lnTo>
                  <a:pt x="1968" y="450"/>
                </a:lnTo>
                <a:lnTo>
                  <a:pt x="1942" y="438"/>
                </a:lnTo>
                <a:lnTo>
                  <a:pt x="1923" y="438"/>
                </a:lnTo>
                <a:lnTo>
                  <a:pt x="1903" y="431"/>
                </a:lnTo>
                <a:lnTo>
                  <a:pt x="1878" y="418"/>
                </a:lnTo>
                <a:lnTo>
                  <a:pt x="1865" y="418"/>
                </a:lnTo>
                <a:lnTo>
                  <a:pt x="1865" y="425"/>
                </a:lnTo>
                <a:lnTo>
                  <a:pt x="1865" y="438"/>
                </a:lnTo>
                <a:lnTo>
                  <a:pt x="1884" y="450"/>
                </a:lnTo>
                <a:lnTo>
                  <a:pt x="1916" y="457"/>
                </a:lnTo>
                <a:lnTo>
                  <a:pt x="1961" y="470"/>
                </a:lnTo>
                <a:lnTo>
                  <a:pt x="1993" y="470"/>
                </a:lnTo>
                <a:lnTo>
                  <a:pt x="2006" y="470"/>
                </a:lnTo>
                <a:lnTo>
                  <a:pt x="2032" y="476"/>
                </a:lnTo>
                <a:lnTo>
                  <a:pt x="2058" y="476"/>
                </a:lnTo>
                <a:lnTo>
                  <a:pt x="2083" y="483"/>
                </a:lnTo>
                <a:lnTo>
                  <a:pt x="2109" y="476"/>
                </a:lnTo>
                <a:lnTo>
                  <a:pt x="2135" y="476"/>
                </a:lnTo>
                <a:lnTo>
                  <a:pt x="2180" y="470"/>
                </a:lnTo>
                <a:lnTo>
                  <a:pt x="2225" y="470"/>
                </a:lnTo>
                <a:lnTo>
                  <a:pt x="2238" y="476"/>
                </a:lnTo>
                <a:lnTo>
                  <a:pt x="2257" y="483"/>
                </a:lnTo>
                <a:lnTo>
                  <a:pt x="2283" y="489"/>
                </a:lnTo>
                <a:lnTo>
                  <a:pt x="2315" y="495"/>
                </a:lnTo>
                <a:lnTo>
                  <a:pt x="2321" y="489"/>
                </a:lnTo>
                <a:lnTo>
                  <a:pt x="2334" y="495"/>
                </a:lnTo>
                <a:lnTo>
                  <a:pt x="2360" y="508"/>
                </a:lnTo>
                <a:lnTo>
                  <a:pt x="2360" y="489"/>
                </a:lnTo>
                <a:lnTo>
                  <a:pt x="2366" y="489"/>
                </a:lnTo>
                <a:lnTo>
                  <a:pt x="2385" y="489"/>
                </a:lnTo>
                <a:lnTo>
                  <a:pt x="2405" y="495"/>
                </a:lnTo>
                <a:lnTo>
                  <a:pt x="2405" y="489"/>
                </a:lnTo>
                <a:lnTo>
                  <a:pt x="2424" y="489"/>
                </a:lnTo>
                <a:lnTo>
                  <a:pt x="2437" y="489"/>
                </a:lnTo>
                <a:lnTo>
                  <a:pt x="2450" y="495"/>
                </a:lnTo>
                <a:lnTo>
                  <a:pt x="2469" y="502"/>
                </a:lnTo>
                <a:lnTo>
                  <a:pt x="2456" y="489"/>
                </a:lnTo>
                <a:lnTo>
                  <a:pt x="2482" y="483"/>
                </a:lnTo>
                <a:lnTo>
                  <a:pt x="2488" y="489"/>
                </a:lnTo>
                <a:lnTo>
                  <a:pt x="2520" y="495"/>
                </a:lnTo>
                <a:lnTo>
                  <a:pt x="2546" y="508"/>
                </a:lnTo>
                <a:lnTo>
                  <a:pt x="2565" y="515"/>
                </a:lnTo>
                <a:lnTo>
                  <a:pt x="2578" y="521"/>
                </a:lnTo>
                <a:lnTo>
                  <a:pt x="2598" y="528"/>
                </a:lnTo>
                <a:lnTo>
                  <a:pt x="2623" y="534"/>
                </a:lnTo>
                <a:lnTo>
                  <a:pt x="2630" y="540"/>
                </a:lnTo>
                <a:lnTo>
                  <a:pt x="2636" y="540"/>
                </a:lnTo>
                <a:lnTo>
                  <a:pt x="2623" y="521"/>
                </a:lnTo>
                <a:lnTo>
                  <a:pt x="2604" y="515"/>
                </a:lnTo>
                <a:lnTo>
                  <a:pt x="2578" y="502"/>
                </a:lnTo>
                <a:lnTo>
                  <a:pt x="2546" y="483"/>
                </a:lnTo>
                <a:lnTo>
                  <a:pt x="2630" y="457"/>
                </a:lnTo>
                <a:lnTo>
                  <a:pt x="2675" y="450"/>
                </a:lnTo>
                <a:lnTo>
                  <a:pt x="2700" y="450"/>
                </a:lnTo>
                <a:lnTo>
                  <a:pt x="2733" y="431"/>
                </a:lnTo>
                <a:lnTo>
                  <a:pt x="2745" y="431"/>
                </a:lnTo>
                <a:lnTo>
                  <a:pt x="2771" y="438"/>
                </a:lnTo>
                <a:lnTo>
                  <a:pt x="2816" y="444"/>
                </a:lnTo>
                <a:lnTo>
                  <a:pt x="2784" y="431"/>
                </a:lnTo>
                <a:lnTo>
                  <a:pt x="2771" y="425"/>
                </a:lnTo>
                <a:lnTo>
                  <a:pt x="2765" y="425"/>
                </a:lnTo>
                <a:lnTo>
                  <a:pt x="2771" y="418"/>
                </a:lnTo>
                <a:lnTo>
                  <a:pt x="2887" y="373"/>
                </a:lnTo>
                <a:lnTo>
                  <a:pt x="2919" y="367"/>
                </a:lnTo>
                <a:lnTo>
                  <a:pt x="2964" y="373"/>
                </a:lnTo>
                <a:lnTo>
                  <a:pt x="3015" y="386"/>
                </a:lnTo>
                <a:lnTo>
                  <a:pt x="5433" y="495"/>
                </a:lnTo>
                <a:lnTo>
                  <a:pt x="2283" y="457"/>
                </a:lnTo>
                <a:lnTo>
                  <a:pt x="2270" y="457"/>
                </a:lnTo>
                <a:lnTo>
                  <a:pt x="2270" y="450"/>
                </a:lnTo>
                <a:lnTo>
                  <a:pt x="2283" y="450"/>
                </a:lnTo>
                <a:lnTo>
                  <a:pt x="2289" y="450"/>
                </a:lnTo>
                <a:lnTo>
                  <a:pt x="2315" y="457"/>
                </a:lnTo>
                <a:lnTo>
                  <a:pt x="2315" y="470"/>
                </a:lnTo>
                <a:lnTo>
                  <a:pt x="2302" y="470"/>
                </a:lnTo>
                <a:lnTo>
                  <a:pt x="2283" y="457"/>
                </a:lnTo>
                <a:lnTo>
                  <a:pt x="5433" y="495"/>
                </a:lnTo>
                <a:lnTo>
                  <a:pt x="3067" y="187"/>
                </a:lnTo>
                <a:lnTo>
                  <a:pt x="3080" y="180"/>
                </a:lnTo>
                <a:lnTo>
                  <a:pt x="3086" y="180"/>
                </a:lnTo>
                <a:lnTo>
                  <a:pt x="3086" y="174"/>
                </a:lnTo>
                <a:lnTo>
                  <a:pt x="3067" y="174"/>
                </a:lnTo>
                <a:lnTo>
                  <a:pt x="3060" y="174"/>
                </a:lnTo>
                <a:lnTo>
                  <a:pt x="3060" y="180"/>
                </a:lnTo>
                <a:lnTo>
                  <a:pt x="3060" y="187"/>
                </a:lnTo>
                <a:lnTo>
                  <a:pt x="3067" y="187"/>
                </a:lnTo>
                <a:lnTo>
                  <a:pt x="5433" y="495"/>
                </a:lnTo>
                <a:lnTo>
                  <a:pt x="2495" y="367"/>
                </a:lnTo>
                <a:lnTo>
                  <a:pt x="2501" y="367"/>
                </a:lnTo>
                <a:lnTo>
                  <a:pt x="2508" y="348"/>
                </a:lnTo>
                <a:lnTo>
                  <a:pt x="2501" y="348"/>
                </a:lnTo>
                <a:lnTo>
                  <a:pt x="2495" y="367"/>
                </a:lnTo>
                <a:lnTo>
                  <a:pt x="5433" y="495"/>
                </a:lnTo>
                <a:lnTo>
                  <a:pt x="2469" y="367"/>
                </a:lnTo>
                <a:lnTo>
                  <a:pt x="2469" y="354"/>
                </a:lnTo>
                <a:lnTo>
                  <a:pt x="2450" y="348"/>
                </a:lnTo>
                <a:lnTo>
                  <a:pt x="2456" y="354"/>
                </a:lnTo>
                <a:lnTo>
                  <a:pt x="2469" y="367"/>
                </a:lnTo>
                <a:lnTo>
                  <a:pt x="5433" y="495"/>
                </a:lnTo>
                <a:lnTo>
                  <a:pt x="2565" y="367"/>
                </a:lnTo>
                <a:lnTo>
                  <a:pt x="2572" y="373"/>
                </a:lnTo>
                <a:lnTo>
                  <a:pt x="2578" y="373"/>
                </a:lnTo>
                <a:lnTo>
                  <a:pt x="2578" y="367"/>
                </a:lnTo>
                <a:lnTo>
                  <a:pt x="2565" y="367"/>
                </a:lnTo>
                <a:lnTo>
                  <a:pt x="5433" y="495"/>
                </a:lnTo>
                <a:lnTo>
                  <a:pt x="2598" y="367"/>
                </a:lnTo>
                <a:lnTo>
                  <a:pt x="2610" y="367"/>
                </a:lnTo>
                <a:lnTo>
                  <a:pt x="2610" y="354"/>
                </a:lnTo>
                <a:lnTo>
                  <a:pt x="2598" y="354"/>
                </a:lnTo>
                <a:lnTo>
                  <a:pt x="2598" y="367"/>
                </a:lnTo>
                <a:lnTo>
                  <a:pt x="5433" y="495"/>
                </a:lnTo>
                <a:lnTo>
                  <a:pt x="2373" y="425"/>
                </a:lnTo>
                <a:lnTo>
                  <a:pt x="2379" y="431"/>
                </a:lnTo>
                <a:lnTo>
                  <a:pt x="2392" y="431"/>
                </a:lnTo>
                <a:lnTo>
                  <a:pt x="2373" y="425"/>
                </a:lnTo>
                <a:lnTo>
                  <a:pt x="5433" y="495"/>
                </a:lnTo>
                <a:lnTo>
                  <a:pt x="3581" y="238"/>
                </a:lnTo>
                <a:lnTo>
                  <a:pt x="3607" y="245"/>
                </a:lnTo>
                <a:lnTo>
                  <a:pt x="3639" y="251"/>
                </a:lnTo>
                <a:lnTo>
                  <a:pt x="3658" y="251"/>
                </a:lnTo>
                <a:lnTo>
                  <a:pt x="3665" y="251"/>
                </a:lnTo>
                <a:lnTo>
                  <a:pt x="3658" y="245"/>
                </a:lnTo>
                <a:lnTo>
                  <a:pt x="3626" y="238"/>
                </a:lnTo>
                <a:lnTo>
                  <a:pt x="3594" y="238"/>
                </a:lnTo>
                <a:lnTo>
                  <a:pt x="3581" y="232"/>
                </a:lnTo>
                <a:lnTo>
                  <a:pt x="3568" y="232"/>
                </a:lnTo>
                <a:lnTo>
                  <a:pt x="3568" y="238"/>
                </a:lnTo>
                <a:lnTo>
                  <a:pt x="3581" y="238"/>
                </a:lnTo>
                <a:lnTo>
                  <a:pt x="5433" y="495"/>
                </a:lnTo>
                <a:lnTo>
                  <a:pt x="3523" y="232"/>
                </a:lnTo>
                <a:lnTo>
                  <a:pt x="3536" y="238"/>
                </a:lnTo>
                <a:lnTo>
                  <a:pt x="3543" y="238"/>
                </a:lnTo>
                <a:lnTo>
                  <a:pt x="3562" y="238"/>
                </a:lnTo>
                <a:lnTo>
                  <a:pt x="3562" y="232"/>
                </a:lnTo>
                <a:lnTo>
                  <a:pt x="3555" y="232"/>
                </a:lnTo>
                <a:lnTo>
                  <a:pt x="3543" y="225"/>
                </a:lnTo>
                <a:lnTo>
                  <a:pt x="3517" y="225"/>
                </a:lnTo>
                <a:lnTo>
                  <a:pt x="3517" y="232"/>
                </a:lnTo>
                <a:lnTo>
                  <a:pt x="3523" y="232"/>
                </a:lnTo>
                <a:lnTo>
                  <a:pt x="5433" y="495"/>
                </a:lnTo>
                <a:lnTo>
                  <a:pt x="3491" y="225"/>
                </a:lnTo>
                <a:lnTo>
                  <a:pt x="3491" y="219"/>
                </a:lnTo>
                <a:lnTo>
                  <a:pt x="3485" y="219"/>
                </a:lnTo>
                <a:lnTo>
                  <a:pt x="3465" y="225"/>
                </a:lnTo>
                <a:lnTo>
                  <a:pt x="3440" y="219"/>
                </a:lnTo>
                <a:lnTo>
                  <a:pt x="3427" y="219"/>
                </a:lnTo>
                <a:lnTo>
                  <a:pt x="3420" y="219"/>
                </a:lnTo>
                <a:lnTo>
                  <a:pt x="3440" y="225"/>
                </a:lnTo>
                <a:lnTo>
                  <a:pt x="3472" y="232"/>
                </a:lnTo>
                <a:lnTo>
                  <a:pt x="3491" y="232"/>
                </a:lnTo>
                <a:lnTo>
                  <a:pt x="3491" y="225"/>
                </a:lnTo>
                <a:lnTo>
                  <a:pt x="5433" y="495"/>
                </a:lnTo>
                <a:lnTo>
                  <a:pt x="3787" y="213"/>
                </a:lnTo>
                <a:lnTo>
                  <a:pt x="3761" y="206"/>
                </a:lnTo>
                <a:lnTo>
                  <a:pt x="3735" y="206"/>
                </a:lnTo>
                <a:lnTo>
                  <a:pt x="3768" y="213"/>
                </a:lnTo>
                <a:lnTo>
                  <a:pt x="3787" y="213"/>
                </a:lnTo>
                <a:lnTo>
                  <a:pt x="5433" y="495"/>
                </a:lnTo>
                <a:lnTo>
                  <a:pt x="3735" y="264"/>
                </a:lnTo>
                <a:lnTo>
                  <a:pt x="3723" y="251"/>
                </a:lnTo>
                <a:lnTo>
                  <a:pt x="3716" y="251"/>
                </a:lnTo>
                <a:lnTo>
                  <a:pt x="3716" y="264"/>
                </a:lnTo>
                <a:lnTo>
                  <a:pt x="3723" y="270"/>
                </a:lnTo>
                <a:lnTo>
                  <a:pt x="3729" y="270"/>
                </a:lnTo>
                <a:lnTo>
                  <a:pt x="3735" y="270"/>
                </a:lnTo>
                <a:lnTo>
                  <a:pt x="3735" y="264"/>
                </a:lnTo>
                <a:lnTo>
                  <a:pt x="5433" y="495"/>
                </a:lnTo>
                <a:lnTo>
                  <a:pt x="3273" y="348"/>
                </a:lnTo>
                <a:lnTo>
                  <a:pt x="3292" y="341"/>
                </a:lnTo>
                <a:lnTo>
                  <a:pt x="3298" y="335"/>
                </a:lnTo>
                <a:lnTo>
                  <a:pt x="3318" y="328"/>
                </a:lnTo>
                <a:lnTo>
                  <a:pt x="3305" y="322"/>
                </a:lnTo>
                <a:lnTo>
                  <a:pt x="3292" y="328"/>
                </a:lnTo>
                <a:lnTo>
                  <a:pt x="3285" y="335"/>
                </a:lnTo>
                <a:lnTo>
                  <a:pt x="3260" y="335"/>
                </a:lnTo>
                <a:lnTo>
                  <a:pt x="3253" y="341"/>
                </a:lnTo>
                <a:lnTo>
                  <a:pt x="3253" y="348"/>
                </a:lnTo>
                <a:lnTo>
                  <a:pt x="3273" y="348"/>
                </a:lnTo>
                <a:lnTo>
                  <a:pt x="5433" y="495"/>
                </a:lnTo>
                <a:lnTo>
                  <a:pt x="3292" y="238"/>
                </a:lnTo>
                <a:lnTo>
                  <a:pt x="3292" y="245"/>
                </a:lnTo>
                <a:lnTo>
                  <a:pt x="3305" y="245"/>
                </a:lnTo>
                <a:lnTo>
                  <a:pt x="3305" y="232"/>
                </a:lnTo>
                <a:lnTo>
                  <a:pt x="3298" y="232"/>
                </a:lnTo>
                <a:lnTo>
                  <a:pt x="3292" y="238"/>
                </a:lnTo>
                <a:lnTo>
                  <a:pt x="5433" y="495"/>
                </a:lnTo>
                <a:lnTo>
                  <a:pt x="3125" y="225"/>
                </a:lnTo>
                <a:lnTo>
                  <a:pt x="3163" y="219"/>
                </a:lnTo>
                <a:lnTo>
                  <a:pt x="3195" y="219"/>
                </a:lnTo>
                <a:lnTo>
                  <a:pt x="3215" y="219"/>
                </a:lnTo>
                <a:lnTo>
                  <a:pt x="3215" y="232"/>
                </a:lnTo>
                <a:lnTo>
                  <a:pt x="3221" y="232"/>
                </a:lnTo>
                <a:lnTo>
                  <a:pt x="3234" y="225"/>
                </a:lnTo>
                <a:lnTo>
                  <a:pt x="3247" y="213"/>
                </a:lnTo>
                <a:lnTo>
                  <a:pt x="3247" y="206"/>
                </a:lnTo>
                <a:lnTo>
                  <a:pt x="3234" y="206"/>
                </a:lnTo>
                <a:lnTo>
                  <a:pt x="3189" y="206"/>
                </a:lnTo>
                <a:lnTo>
                  <a:pt x="3163" y="206"/>
                </a:lnTo>
                <a:lnTo>
                  <a:pt x="3144" y="213"/>
                </a:lnTo>
                <a:lnTo>
                  <a:pt x="3125" y="213"/>
                </a:lnTo>
                <a:lnTo>
                  <a:pt x="3112" y="219"/>
                </a:lnTo>
                <a:lnTo>
                  <a:pt x="3105" y="219"/>
                </a:lnTo>
                <a:lnTo>
                  <a:pt x="3112" y="225"/>
                </a:lnTo>
                <a:lnTo>
                  <a:pt x="3125" y="225"/>
                </a:lnTo>
                <a:lnTo>
                  <a:pt x="5433" y="495"/>
                </a:lnTo>
                <a:lnTo>
                  <a:pt x="3388" y="309"/>
                </a:lnTo>
                <a:lnTo>
                  <a:pt x="3363" y="315"/>
                </a:lnTo>
                <a:lnTo>
                  <a:pt x="3337" y="322"/>
                </a:lnTo>
                <a:lnTo>
                  <a:pt x="3330" y="328"/>
                </a:lnTo>
                <a:lnTo>
                  <a:pt x="3337" y="335"/>
                </a:lnTo>
                <a:lnTo>
                  <a:pt x="3350" y="328"/>
                </a:lnTo>
                <a:lnTo>
                  <a:pt x="3356" y="328"/>
                </a:lnTo>
                <a:lnTo>
                  <a:pt x="3375" y="328"/>
                </a:lnTo>
                <a:lnTo>
                  <a:pt x="3382" y="322"/>
                </a:lnTo>
                <a:lnTo>
                  <a:pt x="3408" y="322"/>
                </a:lnTo>
                <a:lnTo>
                  <a:pt x="3395" y="328"/>
                </a:lnTo>
                <a:lnTo>
                  <a:pt x="3382" y="335"/>
                </a:lnTo>
                <a:lnTo>
                  <a:pt x="3375" y="341"/>
                </a:lnTo>
                <a:lnTo>
                  <a:pt x="3363" y="348"/>
                </a:lnTo>
                <a:lnTo>
                  <a:pt x="3356" y="354"/>
                </a:lnTo>
                <a:lnTo>
                  <a:pt x="3363" y="354"/>
                </a:lnTo>
                <a:lnTo>
                  <a:pt x="3375" y="348"/>
                </a:lnTo>
                <a:lnTo>
                  <a:pt x="3395" y="341"/>
                </a:lnTo>
                <a:lnTo>
                  <a:pt x="3408" y="335"/>
                </a:lnTo>
                <a:lnTo>
                  <a:pt x="3433" y="328"/>
                </a:lnTo>
                <a:lnTo>
                  <a:pt x="3459" y="328"/>
                </a:lnTo>
                <a:lnTo>
                  <a:pt x="3472" y="322"/>
                </a:lnTo>
                <a:lnTo>
                  <a:pt x="3498" y="322"/>
                </a:lnTo>
                <a:lnTo>
                  <a:pt x="3510" y="315"/>
                </a:lnTo>
                <a:lnTo>
                  <a:pt x="3536" y="315"/>
                </a:lnTo>
                <a:lnTo>
                  <a:pt x="3562" y="309"/>
                </a:lnTo>
                <a:lnTo>
                  <a:pt x="3607" y="309"/>
                </a:lnTo>
                <a:lnTo>
                  <a:pt x="3626" y="309"/>
                </a:lnTo>
                <a:lnTo>
                  <a:pt x="3639" y="315"/>
                </a:lnTo>
                <a:lnTo>
                  <a:pt x="3665" y="309"/>
                </a:lnTo>
                <a:lnTo>
                  <a:pt x="3735" y="315"/>
                </a:lnTo>
                <a:lnTo>
                  <a:pt x="3761" y="315"/>
                </a:lnTo>
                <a:lnTo>
                  <a:pt x="3774" y="322"/>
                </a:lnTo>
                <a:lnTo>
                  <a:pt x="3774" y="315"/>
                </a:lnTo>
                <a:lnTo>
                  <a:pt x="3774" y="309"/>
                </a:lnTo>
                <a:lnTo>
                  <a:pt x="3735" y="309"/>
                </a:lnTo>
                <a:lnTo>
                  <a:pt x="3716" y="309"/>
                </a:lnTo>
                <a:lnTo>
                  <a:pt x="3703" y="309"/>
                </a:lnTo>
                <a:lnTo>
                  <a:pt x="3645" y="309"/>
                </a:lnTo>
                <a:lnTo>
                  <a:pt x="3633" y="303"/>
                </a:lnTo>
                <a:lnTo>
                  <a:pt x="3613" y="303"/>
                </a:lnTo>
                <a:lnTo>
                  <a:pt x="3600" y="303"/>
                </a:lnTo>
                <a:lnTo>
                  <a:pt x="3588" y="303"/>
                </a:lnTo>
                <a:lnTo>
                  <a:pt x="3594" y="303"/>
                </a:lnTo>
                <a:lnTo>
                  <a:pt x="3568" y="309"/>
                </a:lnTo>
                <a:lnTo>
                  <a:pt x="3555" y="303"/>
                </a:lnTo>
                <a:lnTo>
                  <a:pt x="3530" y="303"/>
                </a:lnTo>
                <a:lnTo>
                  <a:pt x="3530" y="309"/>
                </a:lnTo>
                <a:lnTo>
                  <a:pt x="3510" y="309"/>
                </a:lnTo>
                <a:lnTo>
                  <a:pt x="3465" y="309"/>
                </a:lnTo>
                <a:lnTo>
                  <a:pt x="3433" y="309"/>
                </a:lnTo>
                <a:lnTo>
                  <a:pt x="3408" y="309"/>
                </a:lnTo>
                <a:lnTo>
                  <a:pt x="3388" y="309"/>
                </a:lnTo>
                <a:lnTo>
                  <a:pt x="5433" y="495"/>
                </a:lnTo>
                <a:lnTo>
                  <a:pt x="3337" y="213"/>
                </a:lnTo>
                <a:lnTo>
                  <a:pt x="3356" y="219"/>
                </a:lnTo>
                <a:lnTo>
                  <a:pt x="3382" y="219"/>
                </a:lnTo>
                <a:lnTo>
                  <a:pt x="3388" y="219"/>
                </a:lnTo>
                <a:lnTo>
                  <a:pt x="3395" y="213"/>
                </a:lnTo>
                <a:lnTo>
                  <a:pt x="3388" y="213"/>
                </a:lnTo>
                <a:lnTo>
                  <a:pt x="3375" y="206"/>
                </a:lnTo>
                <a:lnTo>
                  <a:pt x="3356" y="206"/>
                </a:lnTo>
                <a:lnTo>
                  <a:pt x="3337" y="206"/>
                </a:lnTo>
                <a:lnTo>
                  <a:pt x="3324" y="206"/>
                </a:lnTo>
                <a:lnTo>
                  <a:pt x="3324" y="213"/>
                </a:lnTo>
                <a:lnTo>
                  <a:pt x="3337" y="213"/>
                </a:lnTo>
                <a:lnTo>
                  <a:pt x="5433" y="495"/>
                </a:lnTo>
                <a:lnTo>
                  <a:pt x="3285" y="219"/>
                </a:lnTo>
                <a:lnTo>
                  <a:pt x="3318" y="213"/>
                </a:lnTo>
                <a:lnTo>
                  <a:pt x="3324" y="213"/>
                </a:lnTo>
                <a:lnTo>
                  <a:pt x="3318" y="206"/>
                </a:lnTo>
                <a:lnTo>
                  <a:pt x="3305" y="206"/>
                </a:lnTo>
                <a:lnTo>
                  <a:pt x="3285" y="206"/>
                </a:lnTo>
                <a:lnTo>
                  <a:pt x="3273" y="206"/>
                </a:lnTo>
                <a:lnTo>
                  <a:pt x="3266" y="213"/>
                </a:lnTo>
                <a:lnTo>
                  <a:pt x="3273" y="219"/>
                </a:lnTo>
                <a:lnTo>
                  <a:pt x="3285" y="219"/>
                </a:lnTo>
                <a:lnTo>
                  <a:pt x="5433" y="495"/>
                </a:lnTo>
                <a:lnTo>
                  <a:pt x="2900" y="264"/>
                </a:lnTo>
                <a:lnTo>
                  <a:pt x="2906" y="251"/>
                </a:lnTo>
                <a:lnTo>
                  <a:pt x="2919" y="251"/>
                </a:lnTo>
                <a:lnTo>
                  <a:pt x="2925" y="264"/>
                </a:lnTo>
                <a:lnTo>
                  <a:pt x="2938" y="264"/>
                </a:lnTo>
                <a:lnTo>
                  <a:pt x="2945" y="264"/>
                </a:lnTo>
                <a:lnTo>
                  <a:pt x="2938" y="251"/>
                </a:lnTo>
                <a:lnTo>
                  <a:pt x="2925" y="245"/>
                </a:lnTo>
                <a:lnTo>
                  <a:pt x="2938" y="238"/>
                </a:lnTo>
                <a:lnTo>
                  <a:pt x="2951" y="238"/>
                </a:lnTo>
                <a:lnTo>
                  <a:pt x="2958" y="238"/>
                </a:lnTo>
                <a:lnTo>
                  <a:pt x="2951" y="232"/>
                </a:lnTo>
                <a:lnTo>
                  <a:pt x="2925" y="232"/>
                </a:lnTo>
                <a:lnTo>
                  <a:pt x="2906" y="245"/>
                </a:lnTo>
                <a:lnTo>
                  <a:pt x="2887" y="251"/>
                </a:lnTo>
                <a:lnTo>
                  <a:pt x="2880" y="264"/>
                </a:lnTo>
                <a:lnTo>
                  <a:pt x="2887" y="270"/>
                </a:lnTo>
                <a:lnTo>
                  <a:pt x="2893" y="270"/>
                </a:lnTo>
                <a:lnTo>
                  <a:pt x="2900" y="264"/>
                </a:lnTo>
                <a:lnTo>
                  <a:pt x="5433" y="495"/>
                </a:lnTo>
                <a:lnTo>
                  <a:pt x="1723" y="270"/>
                </a:lnTo>
                <a:lnTo>
                  <a:pt x="1723" y="264"/>
                </a:lnTo>
                <a:lnTo>
                  <a:pt x="1717" y="264"/>
                </a:lnTo>
                <a:lnTo>
                  <a:pt x="1710" y="264"/>
                </a:lnTo>
                <a:lnTo>
                  <a:pt x="1704" y="270"/>
                </a:lnTo>
                <a:lnTo>
                  <a:pt x="1717" y="277"/>
                </a:lnTo>
                <a:lnTo>
                  <a:pt x="1723" y="277"/>
                </a:lnTo>
                <a:lnTo>
                  <a:pt x="1723" y="270"/>
                </a:lnTo>
                <a:lnTo>
                  <a:pt x="5433" y="495"/>
                </a:lnTo>
                <a:lnTo>
                  <a:pt x="1762" y="341"/>
                </a:lnTo>
                <a:lnTo>
                  <a:pt x="1768" y="341"/>
                </a:lnTo>
                <a:lnTo>
                  <a:pt x="1775" y="348"/>
                </a:lnTo>
                <a:lnTo>
                  <a:pt x="1788" y="348"/>
                </a:lnTo>
                <a:lnTo>
                  <a:pt x="1800" y="341"/>
                </a:lnTo>
                <a:lnTo>
                  <a:pt x="1781" y="341"/>
                </a:lnTo>
                <a:lnTo>
                  <a:pt x="1775" y="335"/>
                </a:lnTo>
                <a:lnTo>
                  <a:pt x="1768" y="328"/>
                </a:lnTo>
                <a:lnTo>
                  <a:pt x="1781" y="315"/>
                </a:lnTo>
                <a:lnTo>
                  <a:pt x="1788" y="315"/>
                </a:lnTo>
                <a:lnTo>
                  <a:pt x="1800" y="315"/>
                </a:lnTo>
                <a:lnTo>
                  <a:pt x="1813" y="315"/>
                </a:lnTo>
                <a:lnTo>
                  <a:pt x="1820" y="328"/>
                </a:lnTo>
                <a:lnTo>
                  <a:pt x="1820" y="335"/>
                </a:lnTo>
                <a:lnTo>
                  <a:pt x="1826" y="328"/>
                </a:lnTo>
                <a:lnTo>
                  <a:pt x="1826" y="315"/>
                </a:lnTo>
                <a:lnTo>
                  <a:pt x="1820" y="309"/>
                </a:lnTo>
                <a:lnTo>
                  <a:pt x="1807" y="309"/>
                </a:lnTo>
                <a:lnTo>
                  <a:pt x="1800" y="303"/>
                </a:lnTo>
                <a:lnTo>
                  <a:pt x="1781" y="296"/>
                </a:lnTo>
                <a:lnTo>
                  <a:pt x="1775" y="296"/>
                </a:lnTo>
                <a:lnTo>
                  <a:pt x="1775" y="303"/>
                </a:lnTo>
                <a:lnTo>
                  <a:pt x="1755" y="315"/>
                </a:lnTo>
                <a:lnTo>
                  <a:pt x="1743" y="322"/>
                </a:lnTo>
                <a:lnTo>
                  <a:pt x="1730" y="328"/>
                </a:lnTo>
                <a:lnTo>
                  <a:pt x="1730" y="335"/>
                </a:lnTo>
                <a:lnTo>
                  <a:pt x="1749" y="335"/>
                </a:lnTo>
                <a:lnTo>
                  <a:pt x="1755" y="335"/>
                </a:lnTo>
                <a:lnTo>
                  <a:pt x="1762" y="341"/>
                </a:lnTo>
                <a:lnTo>
                  <a:pt x="5433" y="495"/>
                </a:lnTo>
                <a:lnTo>
                  <a:pt x="1839" y="303"/>
                </a:lnTo>
                <a:lnTo>
                  <a:pt x="1839" y="296"/>
                </a:lnTo>
                <a:lnTo>
                  <a:pt x="1833" y="309"/>
                </a:lnTo>
                <a:lnTo>
                  <a:pt x="1833" y="309"/>
                </a:lnTo>
                <a:lnTo>
                  <a:pt x="1839" y="309"/>
                </a:lnTo>
                <a:lnTo>
                  <a:pt x="1839" y="303"/>
                </a:lnTo>
                <a:lnTo>
                  <a:pt x="5433" y="495"/>
                </a:lnTo>
                <a:lnTo>
                  <a:pt x="1755" y="296"/>
                </a:lnTo>
                <a:lnTo>
                  <a:pt x="1762" y="296"/>
                </a:lnTo>
                <a:lnTo>
                  <a:pt x="1755" y="290"/>
                </a:lnTo>
                <a:lnTo>
                  <a:pt x="1743" y="277"/>
                </a:lnTo>
                <a:lnTo>
                  <a:pt x="1736" y="277"/>
                </a:lnTo>
                <a:lnTo>
                  <a:pt x="1736" y="283"/>
                </a:lnTo>
                <a:lnTo>
                  <a:pt x="1743" y="290"/>
                </a:lnTo>
                <a:lnTo>
                  <a:pt x="1755" y="296"/>
                </a:lnTo>
                <a:lnTo>
                  <a:pt x="5433" y="495"/>
                </a:lnTo>
                <a:lnTo>
                  <a:pt x="1717" y="309"/>
                </a:lnTo>
                <a:lnTo>
                  <a:pt x="1717" y="315"/>
                </a:lnTo>
                <a:lnTo>
                  <a:pt x="1723" y="322"/>
                </a:lnTo>
                <a:lnTo>
                  <a:pt x="1723" y="315"/>
                </a:lnTo>
                <a:lnTo>
                  <a:pt x="1723" y="309"/>
                </a:lnTo>
                <a:lnTo>
                  <a:pt x="1723" y="309"/>
                </a:lnTo>
                <a:lnTo>
                  <a:pt x="1717" y="309"/>
                </a:lnTo>
                <a:lnTo>
                  <a:pt x="5433" y="495"/>
                </a:lnTo>
                <a:lnTo>
                  <a:pt x="1833" y="431"/>
                </a:lnTo>
                <a:lnTo>
                  <a:pt x="1833" y="438"/>
                </a:lnTo>
                <a:lnTo>
                  <a:pt x="1839" y="444"/>
                </a:lnTo>
                <a:lnTo>
                  <a:pt x="1852" y="450"/>
                </a:lnTo>
                <a:lnTo>
                  <a:pt x="1858" y="444"/>
                </a:lnTo>
                <a:lnTo>
                  <a:pt x="1852" y="438"/>
                </a:lnTo>
                <a:lnTo>
                  <a:pt x="1839" y="431"/>
                </a:lnTo>
                <a:lnTo>
                  <a:pt x="1833" y="431"/>
                </a:lnTo>
                <a:lnTo>
                  <a:pt x="5433" y="495"/>
                </a:lnTo>
                <a:lnTo>
                  <a:pt x="1601" y="225"/>
                </a:lnTo>
                <a:lnTo>
                  <a:pt x="1608" y="238"/>
                </a:lnTo>
                <a:lnTo>
                  <a:pt x="1620" y="238"/>
                </a:lnTo>
                <a:lnTo>
                  <a:pt x="1608" y="219"/>
                </a:lnTo>
                <a:lnTo>
                  <a:pt x="1601" y="219"/>
                </a:lnTo>
                <a:lnTo>
                  <a:pt x="1601" y="225"/>
                </a:lnTo>
                <a:lnTo>
                  <a:pt x="5433" y="495"/>
                </a:lnTo>
                <a:lnTo>
                  <a:pt x="1698" y="373"/>
                </a:lnTo>
                <a:lnTo>
                  <a:pt x="1704" y="373"/>
                </a:lnTo>
                <a:lnTo>
                  <a:pt x="1710" y="354"/>
                </a:lnTo>
                <a:lnTo>
                  <a:pt x="1710" y="341"/>
                </a:lnTo>
                <a:lnTo>
                  <a:pt x="1710" y="335"/>
                </a:lnTo>
                <a:lnTo>
                  <a:pt x="1704" y="341"/>
                </a:lnTo>
                <a:lnTo>
                  <a:pt x="1685" y="367"/>
                </a:lnTo>
                <a:lnTo>
                  <a:pt x="1685" y="373"/>
                </a:lnTo>
                <a:lnTo>
                  <a:pt x="1698" y="373"/>
                </a:lnTo>
                <a:lnTo>
                  <a:pt x="5433" y="495"/>
                </a:lnTo>
                <a:lnTo>
                  <a:pt x="1672" y="264"/>
                </a:lnTo>
                <a:lnTo>
                  <a:pt x="1672" y="251"/>
                </a:lnTo>
                <a:lnTo>
                  <a:pt x="1665" y="245"/>
                </a:lnTo>
                <a:lnTo>
                  <a:pt x="1653" y="238"/>
                </a:lnTo>
                <a:lnTo>
                  <a:pt x="1646" y="238"/>
                </a:lnTo>
                <a:lnTo>
                  <a:pt x="1646" y="245"/>
                </a:lnTo>
                <a:lnTo>
                  <a:pt x="1659" y="264"/>
                </a:lnTo>
                <a:lnTo>
                  <a:pt x="1665" y="264"/>
                </a:lnTo>
                <a:lnTo>
                  <a:pt x="1672" y="264"/>
                </a:lnTo>
                <a:lnTo>
                  <a:pt x="5433" y="495"/>
                </a:lnTo>
                <a:lnTo>
                  <a:pt x="3009" y="213"/>
                </a:lnTo>
                <a:lnTo>
                  <a:pt x="3022" y="213"/>
                </a:lnTo>
                <a:lnTo>
                  <a:pt x="3022" y="206"/>
                </a:lnTo>
                <a:lnTo>
                  <a:pt x="3048" y="200"/>
                </a:lnTo>
                <a:lnTo>
                  <a:pt x="3048" y="193"/>
                </a:lnTo>
                <a:lnTo>
                  <a:pt x="3041" y="193"/>
                </a:lnTo>
                <a:lnTo>
                  <a:pt x="3015" y="193"/>
                </a:lnTo>
                <a:lnTo>
                  <a:pt x="3009" y="193"/>
                </a:lnTo>
                <a:lnTo>
                  <a:pt x="3009" y="200"/>
                </a:lnTo>
                <a:lnTo>
                  <a:pt x="3003" y="213"/>
                </a:lnTo>
                <a:lnTo>
                  <a:pt x="3009" y="213"/>
                </a:lnTo>
                <a:lnTo>
                  <a:pt x="5433" y="495"/>
                </a:lnTo>
                <a:lnTo>
                  <a:pt x="2855" y="283"/>
                </a:lnTo>
                <a:lnTo>
                  <a:pt x="2835" y="290"/>
                </a:lnTo>
                <a:lnTo>
                  <a:pt x="2835" y="296"/>
                </a:lnTo>
                <a:lnTo>
                  <a:pt x="2848" y="290"/>
                </a:lnTo>
                <a:lnTo>
                  <a:pt x="2868" y="283"/>
                </a:lnTo>
                <a:lnTo>
                  <a:pt x="2874" y="277"/>
                </a:lnTo>
                <a:lnTo>
                  <a:pt x="2868" y="270"/>
                </a:lnTo>
                <a:lnTo>
                  <a:pt x="2855" y="283"/>
                </a:lnTo>
                <a:lnTo>
                  <a:pt x="5433" y="495"/>
                </a:lnTo>
                <a:lnTo>
                  <a:pt x="1820" y="348"/>
                </a:lnTo>
                <a:lnTo>
                  <a:pt x="1813" y="341"/>
                </a:lnTo>
                <a:lnTo>
                  <a:pt x="1807" y="341"/>
                </a:lnTo>
                <a:lnTo>
                  <a:pt x="1813" y="354"/>
                </a:lnTo>
                <a:lnTo>
                  <a:pt x="1826" y="367"/>
                </a:lnTo>
                <a:lnTo>
                  <a:pt x="1826" y="354"/>
                </a:lnTo>
                <a:lnTo>
                  <a:pt x="1833" y="367"/>
                </a:lnTo>
                <a:lnTo>
                  <a:pt x="1845" y="373"/>
                </a:lnTo>
                <a:lnTo>
                  <a:pt x="1858" y="373"/>
                </a:lnTo>
                <a:lnTo>
                  <a:pt x="1865" y="380"/>
                </a:lnTo>
                <a:lnTo>
                  <a:pt x="1865" y="373"/>
                </a:lnTo>
                <a:lnTo>
                  <a:pt x="1858" y="367"/>
                </a:lnTo>
                <a:lnTo>
                  <a:pt x="1845" y="354"/>
                </a:lnTo>
                <a:lnTo>
                  <a:pt x="1826" y="354"/>
                </a:lnTo>
                <a:lnTo>
                  <a:pt x="1820" y="348"/>
                </a:lnTo>
                <a:lnTo>
                  <a:pt x="5433" y="495"/>
                </a:lnTo>
                <a:lnTo>
                  <a:pt x="2829" y="335"/>
                </a:lnTo>
                <a:lnTo>
                  <a:pt x="2848" y="335"/>
                </a:lnTo>
                <a:lnTo>
                  <a:pt x="2861" y="335"/>
                </a:lnTo>
                <a:lnTo>
                  <a:pt x="2880" y="341"/>
                </a:lnTo>
                <a:lnTo>
                  <a:pt x="2880" y="341"/>
                </a:lnTo>
                <a:lnTo>
                  <a:pt x="2868" y="328"/>
                </a:lnTo>
                <a:lnTo>
                  <a:pt x="2855" y="322"/>
                </a:lnTo>
                <a:lnTo>
                  <a:pt x="2835" y="328"/>
                </a:lnTo>
                <a:lnTo>
                  <a:pt x="2816" y="328"/>
                </a:lnTo>
                <a:lnTo>
                  <a:pt x="2829" y="335"/>
                </a:lnTo>
                <a:lnTo>
                  <a:pt x="5433" y="495"/>
                </a:lnTo>
                <a:lnTo>
                  <a:pt x="3009" y="232"/>
                </a:lnTo>
                <a:lnTo>
                  <a:pt x="3067" y="225"/>
                </a:lnTo>
                <a:lnTo>
                  <a:pt x="3093" y="225"/>
                </a:lnTo>
                <a:lnTo>
                  <a:pt x="3093" y="219"/>
                </a:lnTo>
                <a:lnTo>
                  <a:pt x="3060" y="219"/>
                </a:lnTo>
                <a:lnTo>
                  <a:pt x="3041" y="219"/>
                </a:lnTo>
                <a:lnTo>
                  <a:pt x="3003" y="225"/>
                </a:lnTo>
                <a:lnTo>
                  <a:pt x="2977" y="232"/>
                </a:lnTo>
                <a:lnTo>
                  <a:pt x="2970" y="232"/>
                </a:lnTo>
                <a:lnTo>
                  <a:pt x="3009" y="232"/>
                </a:lnTo>
                <a:lnTo>
                  <a:pt x="5433" y="495"/>
                </a:lnTo>
                <a:lnTo>
                  <a:pt x="2848" y="270"/>
                </a:lnTo>
                <a:lnTo>
                  <a:pt x="2868" y="264"/>
                </a:lnTo>
                <a:lnTo>
                  <a:pt x="2868" y="251"/>
                </a:lnTo>
                <a:lnTo>
                  <a:pt x="2861" y="251"/>
                </a:lnTo>
                <a:lnTo>
                  <a:pt x="2848" y="251"/>
                </a:lnTo>
                <a:lnTo>
                  <a:pt x="2835" y="251"/>
                </a:lnTo>
                <a:lnTo>
                  <a:pt x="2835" y="270"/>
                </a:lnTo>
                <a:lnTo>
                  <a:pt x="2842" y="270"/>
                </a:lnTo>
                <a:lnTo>
                  <a:pt x="2848" y="270"/>
                </a:lnTo>
                <a:lnTo>
                  <a:pt x="5433" y="495"/>
                </a:lnTo>
                <a:lnTo>
                  <a:pt x="1878" y="373"/>
                </a:lnTo>
                <a:lnTo>
                  <a:pt x="1903" y="386"/>
                </a:lnTo>
                <a:lnTo>
                  <a:pt x="1929" y="393"/>
                </a:lnTo>
                <a:lnTo>
                  <a:pt x="1980" y="393"/>
                </a:lnTo>
                <a:lnTo>
                  <a:pt x="1993" y="393"/>
                </a:lnTo>
                <a:lnTo>
                  <a:pt x="2019" y="393"/>
                </a:lnTo>
                <a:lnTo>
                  <a:pt x="2070" y="399"/>
                </a:lnTo>
                <a:lnTo>
                  <a:pt x="2128" y="399"/>
                </a:lnTo>
                <a:lnTo>
                  <a:pt x="2212" y="393"/>
                </a:lnTo>
                <a:lnTo>
                  <a:pt x="2244" y="386"/>
                </a:lnTo>
                <a:lnTo>
                  <a:pt x="2263" y="380"/>
                </a:lnTo>
                <a:lnTo>
                  <a:pt x="2225" y="380"/>
                </a:lnTo>
                <a:lnTo>
                  <a:pt x="2186" y="386"/>
                </a:lnTo>
                <a:lnTo>
                  <a:pt x="2148" y="386"/>
                </a:lnTo>
                <a:lnTo>
                  <a:pt x="2141" y="386"/>
                </a:lnTo>
                <a:lnTo>
                  <a:pt x="2135" y="386"/>
                </a:lnTo>
                <a:lnTo>
                  <a:pt x="2109" y="386"/>
                </a:lnTo>
                <a:lnTo>
                  <a:pt x="2051" y="386"/>
                </a:lnTo>
                <a:lnTo>
                  <a:pt x="2025" y="380"/>
                </a:lnTo>
                <a:lnTo>
                  <a:pt x="2006" y="373"/>
                </a:lnTo>
                <a:lnTo>
                  <a:pt x="1974" y="348"/>
                </a:lnTo>
                <a:lnTo>
                  <a:pt x="1968" y="341"/>
                </a:lnTo>
                <a:lnTo>
                  <a:pt x="1961" y="341"/>
                </a:lnTo>
                <a:lnTo>
                  <a:pt x="1968" y="354"/>
                </a:lnTo>
                <a:lnTo>
                  <a:pt x="1974" y="367"/>
                </a:lnTo>
                <a:lnTo>
                  <a:pt x="1980" y="367"/>
                </a:lnTo>
                <a:lnTo>
                  <a:pt x="1980" y="373"/>
                </a:lnTo>
                <a:lnTo>
                  <a:pt x="1980" y="380"/>
                </a:lnTo>
                <a:lnTo>
                  <a:pt x="1961" y="380"/>
                </a:lnTo>
                <a:lnTo>
                  <a:pt x="1955" y="380"/>
                </a:lnTo>
                <a:lnTo>
                  <a:pt x="1935" y="380"/>
                </a:lnTo>
                <a:lnTo>
                  <a:pt x="1923" y="380"/>
                </a:lnTo>
                <a:lnTo>
                  <a:pt x="1910" y="380"/>
                </a:lnTo>
                <a:lnTo>
                  <a:pt x="1884" y="367"/>
                </a:lnTo>
                <a:lnTo>
                  <a:pt x="1878" y="373"/>
                </a:lnTo>
                <a:lnTo>
                  <a:pt x="5433" y="495"/>
                </a:lnTo>
                <a:lnTo>
                  <a:pt x="1871" y="341"/>
                </a:lnTo>
                <a:lnTo>
                  <a:pt x="1890" y="354"/>
                </a:lnTo>
                <a:lnTo>
                  <a:pt x="1903" y="354"/>
                </a:lnTo>
                <a:lnTo>
                  <a:pt x="1903" y="348"/>
                </a:lnTo>
                <a:lnTo>
                  <a:pt x="1884" y="341"/>
                </a:lnTo>
                <a:lnTo>
                  <a:pt x="1878" y="335"/>
                </a:lnTo>
                <a:lnTo>
                  <a:pt x="1871" y="328"/>
                </a:lnTo>
                <a:lnTo>
                  <a:pt x="1865" y="328"/>
                </a:lnTo>
                <a:lnTo>
                  <a:pt x="1865" y="335"/>
                </a:lnTo>
                <a:lnTo>
                  <a:pt x="1871" y="341"/>
                </a:lnTo>
                <a:lnTo>
                  <a:pt x="5433" y="495"/>
                </a:lnTo>
                <a:lnTo>
                  <a:pt x="2784" y="277"/>
                </a:lnTo>
                <a:lnTo>
                  <a:pt x="2784" y="270"/>
                </a:lnTo>
                <a:lnTo>
                  <a:pt x="2778" y="270"/>
                </a:lnTo>
                <a:lnTo>
                  <a:pt x="2765" y="283"/>
                </a:lnTo>
                <a:lnTo>
                  <a:pt x="2771" y="283"/>
                </a:lnTo>
                <a:lnTo>
                  <a:pt x="2784" y="277"/>
                </a:lnTo>
                <a:lnTo>
                  <a:pt x="5433" y="495"/>
                </a:lnTo>
                <a:lnTo>
                  <a:pt x="2816" y="270"/>
                </a:lnTo>
                <a:lnTo>
                  <a:pt x="2816" y="264"/>
                </a:lnTo>
                <a:lnTo>
                  <a:pt x="2797" y="270"/>
                </a:lnTo>
                <a:lnTo>
                  <a:pt x="2803" y="277"/>
                </a:lnTo>
                <a:lnTo>
                  <a:pt x="2816" y="270"/>
                </a:lnTo>
                <a:lnTo>
                  <a:pt x="5433" y="495"/>
                </a:lnTo>
                <a:lnTo>
                  <a:pt x="2289" y="168"/>
                </a:lnTo>
                <a:lnTo>
                  <a:pt x="2328" y="168"/>
                </a:lnTo>
                <a:lnTo>
                  <a:pt x="2366" y="180"/>
                </a:lnTo>
                <a:lnTo>
                  <a:pt x="2405" y="187"/>
                </a:lnTo>
                <a:lnTo>
                  <a:pt x="2437" y="200"/>
                </a:lnTo>
                <a:lnTo>
                  <a:pt x="2450" y="206"/>
                </a:lnTo>
                <a:lnTo>
                  <a:pt x="2469" y="206"/>
                </a:lnTo>
                <a:lnTo>
                  <a:pt x="2482" y="219"/>
                </a:lnTo>
                <a:lnTo>
                  <a:pt x="2501" y="219"/>
                </a:lnTo>
                <a:lnTo>
                  <a:pt x="2527" y="225"/>
                </a:lnTo>
                <a:lnTo>
                  <a:pt x="2553" y="238"/>
                </a:lnTo>
                <a:lnTo>
                  <a:pt x="2565" y="245"/>
                </a:lnTo>
                <a:lnTo>
                  <a:pt x="2585" y="264"/>
                </a:lnTo>
                <a:lnTo>
                  <a:pt x="2610" y="270"/>
                </a:lnTo>
                <a:lnTo>
                  <a:pt x="2675" y="283"/>
                </a:lnTo>
                <a:lnTo>
                  <a:pt x="2681" y="290"/>
                </a:lnTo>
                <a:lnTo>
                  <a:pt x="2675" y="296"/>
                </a:lnTo>
                <a:lnTo>
                  <a:pt x="2630" y="303"/>
                </a:lnTo>
                <a:lnTo>
                  <a:pt x="2668" y="303"/>
                </a:lnTo>
                <a:lnTo>
                  <a:pt x="2694" y="303"/>
                </a:lnTo>
                <a:lnTo>
                  <a:pt x="2713" y="303"/>
                </a:lnTo>
                <a:lnTo>
                  <a:pt x="2733" y="303"/>
                </a:lnTo>
                <a:lnTo>
                  <a:pt x="2739" y="309"/>
                </a:lnTo>
                <a:lnTo>
                  <a:pt x="2778" y="315"/>
                </a:lnTo>
                <a:lnTo>
                  <a:pt x="2797" y="315"/>
                </a:lnTo>
                <a:lnTo>
                  <a:pt x="2810" y="309"/>
                </a:lnTo>
                <a:lnTo>
                  <a:pt x="2803" y="309"/>
                </a:lnTo>
                <a:lnTo>
                  <a:pt x="2784" y="309"/>
                </a:lnTo>
                <a:lnTo>
                  <a:pt x="2758" y="296"/>
                </a:lnTo>
                <a:lnTo>
                  <a:pt x="2745" y="290"/>
                </a:lnTo>
                <a:lnTo>
                  <a:pt x="2739" y="290"/>
                </a:lnTo>
                <a:lnTo>
                  <a:pt x="2707" y="290"/>
                </a:lnTo>
                <a:lnTo>
                  <a:pt x="2688" y="277"/>
                </a:lnTo>
                <a:lnTo>
                  <a:pt x="2655" y="270"/>
                </a:lnTo>
                <a:lnTo>
                  <a:pt x="2623" y="251"/>
                </a:lnTo>
                <a:lnTo>
                  <a:pt x="2578" y="238"/>
                </a:lnTo>
                <a:lnTo>
                  <a:pt x="2520" y="213"/>
                </a:lnTo>
                <a:lnTo>
                  <a:pt x="2437" y="187"/>
                </a:lnTo>
                <a:lnTo>
                  <a:pt x="2321" y="161"/>
                </a:lnTo>
                <a:lnTo>
                  <a:pt x="2270" y="155"/>
                </a:lnTo>
                <a:lnTo>
                  <a:pt x="2250" y="155"/>
                </a:lnTo>
                <a:lnTo>
                  <a:pt x="2250" y="161"/>
                </a:lnTo>
                <a:lnTo>
                  <a:pt x="2263" y="161"/>
                </a:lnTo>
                <a:lnTo>
                  <a:pt x="2289" y="168"/>
                </a:lnTo>
                <a:lnTo>
                  <a:pt x="5433" y="495"/>
                </a:lnTo>
                <a:close/>
              </a:path>
            </a:pathLst>
          </a:custGeom>
          <a:solidFill>
            <a:srgbClr val="FFFFFF">
              <a:alpha val="59000"/>
            </a:srgbClr>
          </a:solidFill>
          <a:ln w="9525" cap="flat" cmpd="sng" algn="ctr">
            <a:noFill/>
            <a:prstDash val="solid"/>
            <a:round/>
            <a:headEnd type="none" w="med" len="med"/>
            <a:tailEnd type="none" w="med" len="med"/>
          </a:ln>
          <a:effectLst>
            <a:outerShdw blurRad="38100" algn="tl" rotWithShape="0">
              <a:schemeClr val="bg1">
                <a:alpha val="60000"/>
              </a:schemeClr>
            </a:outerShdw>
          </a:effectLst>
        </p:spPr>
        <p:txBody>
          <a:bodyPr vert="horz" wrap="square" lIns="91440" tIns="45720" rIns="91440" bIns="45720" anchor="t" compatLnSpc="1"/>
          <a:lstStyle/>
          <a:p>
            <a:endParaRPr kumimoji="0" lang="ja-JP" altLang="en-US" dirty="0"/>
          </a:p>
        </p:txBody>
      </p:sp>
      <p:sp>
        <p:nvSpPr>
          <p:cNvPr id="2" name="タイトル 1"/>
          <p:cNvSpPr>
            <a:spLocks noGrp="1"/>
          </p:cNvSpPr>
          <p:nvPr>
            <p:ph type="ctrTitle"/>
          </p:nvPr>
        </p:nvSpPr>
        <p:spPr>
          <a:xfrm>
            <a:off x="685800" y="2130425"/>
            <a:ext cx="7772400" cy="1470025"/>
          </a:xfrm>
        </p:spPr>
        <p:txBody>
          <a:bodyPr/>
          <a:lstStyle>
            <a:lvl1pPr algn="ctr">
              <a:defRPr b="1"/>
            </a:lvl1pPr>
          </a:lstStyle>
          <a:p>
            <a:r>
              <a:rPr kumimoji="0" lang="ja-JP" altLang="en-US" smtClean="0"/>
              <a:t>マスタ タイトルの書式設定</a:t>
            </a:r>
            <a:endParaRPr kumimoji="0" lang="en-US"/>
          </a:p>
        </p:txBody>
      </p:sp>
      <p:sp>
        <p:nvSpPr>
          <p:cNvPr id="8" name="サブタイトル 7"/>
          <p:cNvSpPr>
            <a:spLocks noGrp="1"/>
          </p:cNvSpPr>
          <p:nvPr>
            <p:ph type="subTitle" idx="1"/>
          </p:nvPr>
        </p:nvSpPr>
        <p:spPr>
          <a:xfrm>
            <a:off x="1371600" y="3886200"/>
            <a:ext cx="6400800" cy="1752600"/>
          </a:xfrm>
        </p:spPr>
        <p:txBody>
          <a:bodyPr/>
          <a:lstStyle>
            <a:lvl1pPr marL="0" indent="0" algn="ctr">
              <a:buNone/>
              <a:defRPr baseline="0">
                <a:solidFill>
                  <a:schemeClr val="tx1">
                    <a:tint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 サブタイトルの書式設定</a:t>
            </a:r>
            <a:endParaRPr kumimoji="0" lang="en-US"/>
          </a:p>
        </p:txBody>
      </p:sp>
      <p:sp>
        <p:nvSpPr>
          <p:cNvPr id="12" name="日付プレースホルダ 11"/>
          <p:cNvSpPr>
            <a:spLocks noGrp="1"/>
          </p:cNvSpPr>
          <p:nvPr>
            <p:ph type="dt" sz="half" idx="10"/>
          </p:nvPr>
        </p:nvSpPr>
        <p:spPr/>
        <p:txBody>
          <a:bodyPr/>
          <a:lstStyle>
            <a:lvl1pPr>
              <a:defRPr>
                <a:solidFill>
                  <a:schemeClr val="tx1"/>
                </a:solidFill>
              </a:defRPr>
            </a:lvl1pPr>
          </a:lstStyle>
          <a:p>
            <a:fld id="{16046B75-EC4C-408B-9E64-1E719E45BF95}" type="datetimeFigureOut">
              <a:rPr kumimoji="1" lang="ja-JP" altLang="en-US" smtClean="0"/>
              <a:pPr/>
              <a:t>2021/9/28</a:t>
            </a:fld>
            <a:endParaRPr kumimoji="1" lang="ja-JP" altLang="en-US" dirty="0"/>
          </a:p>
        </p:txBody>
      </p:sp>
      <p:sp>
        <p:nvSpPr>
          <p:cNvPr id="11" name="フッター プレースホルダ 10"/>
          <p:cNvSpPr>
            <a:spLocks noGrp="1"/>
          </p:cNvSpPr>
          <p:nvPr>
            <p:ph type="ftr" sz="quarter" idx="11"/>
          </p:nvPr>
        </p:nvSpPr>
        <p:spPr/>
        <p:txBody>
          <a:bodyPr/>
          <a:lstStyle>
            <a:lvl1pPr>
              <a:defRPr>
                <a:solidFill>
                  <a:schemeClr val="tx1"/>
                </a:solidFill>
              </a:defRPr>
            </a:lvl1pPr>
          </a:lstStyle>
          <a:p>
            <a:endParaRPr kumimoji="1" lang="ja-JP" altLang="en-US" dirty="0"/>
          </a:p>
        </p:txBody>
      </p:sp>
      <p:sp>
        <p:nvSpPr>
          <p:cNvPr id="18" name="スライド番号プレースホルダ 17"/>
          <p:cNvSpPr>
            <a:spLocks noGrp="1"/>
          </p:cNvSpPr>
          <p:nvPr>
            <p:ph type="sldNum" sz="quarter" idx="12"/>
          </p:nvPr>
        </p:nvSpPr>
        <p:spPr/>
        <p:txBody>
          <a:bodyPr/>
          <a:lstStyle>
            <a:lvl1pPr>
              <a:defRPr>
                <a:solidFill>
                  <a:schemeClr val="tx1"/>
                </a:solidFill>
              </a:defRPr>
            </a:lvl1pPr>
          </a:lstStyle>
          <a:p>
            <a:fld id="{34424110-D200-49A8-A305-18D21081DC25}" type="slidenum">
              <a:rPr kumimoji="1" lang="ja-JP" altLang="en-US" smtClean="0"/>
              <a:pPr/>
              <a:t>‹#›</a:t>
            </a:fld>
            <a:endParaRPr kumimoji="1" lang="ja-JP"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6046B75-EC4C-408B-9E64-1E719E45BF95}" type="datetimeFigureOut">
              <a:rPr kumimoji="1" lang="ja-JP" altLang="en-US" smtClean="0"/>
              <a:pPr/>
              <a:t>2021/9/28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13" name="フリーフォーム 12"/>
          <p:cNvSpPr>
            <a:spLocks/>
          </p:cNvSpPr>
          <p:nvPr/>
        </p:nvSpPr>
        <p:spPr bwMode="auto">
          <a:xfrm rot="5400000">
            <a:off x="3306482" y="2907281"/>
            <a:ext cx="6855280" cy="1038095"/>
          </a:xfrm>
          <a:custGeom>
            <a:avLst/>
            <a:gdLst/>
            <a:ahLst/>
            <a:cxnLst>
              <a:cxn ang="0">
                <a:pos x="5407" y="367"/>
              </a:cxn>
              <a:cxn ang="0">
                <a:pos x="3948" y="348"/>
              </a:cxn>
              <a:cxn ang="0">
                <a:pos x="4719" y="566"/>
              </a:cxn>
              <a:cxn ang="0">
                <a:pos x="5452" y="560"/>
              </a:cxn>
              <a:cxn ang="0">
                <a:pos x="3864" y="341"/>
              </a:cxn>
              <a:cxn ang="0">
                <a:pos x="3735" y="335"/>
              </a:cxn>
              <a:cxn ang="0">
                <a:pos x="5220" y="296"/>
              </a:cxn>
              <a:cxn ang="0">
                <a:pos x="4873" y="142"/>
              </a:cxn>
              <a:cxn ang="0">
                <a:pos x="3465" y="405"/>
              </a:cxn>
              <a:cxn ang="0">
                <a:pos x="4494" y="566"/>
              </a:cxn>
              <a:cxn ang="0">
                <a:pos x="4481" y="354"/>
              </a:cxn>
              <a:cxn ang="0">
                <a:pos x="3176" y="476"/>
              </a:cxn>
              <a:cxn ang="0">
                <a:pos x="3408" y="457"/>
              </a:cxn>
              <a:cxn ang="0">
                <a:pos x="4526" y="618"/>
              </a:cxn>
              <a:cxn ang="0">
                <a:pos x="4070" y="560"/>
              </a:cxn>
              <a:cxn ang="0">
                <a:pos x="2469" y="592"/>
              </a:cxn>
              <a:cxn ang="0">
                <a:pos x="2880" y="521"/>
              </a:cxn>
              <a:cxn ang="0">
                <a:pos x="1453" y="618"/>
              </a:cxn>
              <a:cxn ang="0">
                <a:pos x="2610" y="585"/>
              </a:cxn>
              <a:cxn ang="0">
                <a:pos x="4738" y="457"/>
              </a:cxn>
              <a:cxn ang="0">
                <a:pos x="5085" y="508"/>
              </a:cxn>
              <a:cxn ang="0">
                <a:pos x="4500" y="431"/>
              </a:cxn>
              <a:cxn ang="0">
                <a:pos x="3093" y="560"/>
              </a:cxn>
              <a:cxn ang="0">
                <a:pos x="3607" y="592"/>
              </a:cxn>
              <a:cxn ang="0">
                <a:pos x="4880" y="547"/>
              </a:cxn>
              <a:cxn ang="0">
                <a:pos x="2983" y="502"/>
              </a:cxn>
              <a:cxn ang="0">
                <a:pos x="4635" y="444"/>
              </a:cxn>
              <a:cxn ang="0">
                <a:pos x="5433" y="495"/>
              </a:cxn>
              <a:cxn ang="0">
                <a:pos x="1511" y="65"/>
              </a:cxn>
              <a:cxn ang="0">
                <a:pos x="515" y="521"/>
              </a:cxn>
              <a:cxn ang="0">
                <a:pos x="875" y="328"/>
              </a:cxn>
              <a:cxn ang="0">
                <a:pos x="566" y="193"/>
              </a:cxn>
              <a:cxn ang="0">
                <a:pos x="225" y="380"/>
              </a:cxn>
              <a:cxn ang="0">
                <a:pos x="65" y="219"/>
              </a:cxn>
              <a:cxn ang="0">
                <a:pos x="296" y="521"/>
              </a:cxn>
              <a:cxn ang="0">
                <a:pos x="110" y="515"/>
              </a:cxn>
              <a:cxn ang="0">
                <a:pos x="515" y="598"/>
              </a:cxn>
              <a:cxn ang="0">
                <a:pos x="187" y="380"/>
              </a:cxn>
              <a:cxn ang="0">
                <a:pos x="1428" y="168"/>
              </a:cxn>
              <a:cxn ang="0">
                <a:pos x="5433" y="495"/>
              </a:cxn>
              <a:cxn ang="0">
                <a:pos x="1852" y="489"/>
              </a:cxn>
              <a:cxn ang="0">
                <a:pos x="1543" y="412"/>
              </a:cxn>
              <a:cxn ang="0">
                <a:pos x="933" y="335"/>
              </a:cxn>
              <a:cxn ang="0">
                <a:pos x="547" y="309"/>
              </a:cxn>
              <a:cxn ang="0">
                <a:pos x="495" y="438"/>
              </a:cxn>
              <a:cxn ang="0">
                <a:pos x="1119" y="579"/>
              </a:cxn>
              <a:cxn ang="0">
                <a:pos x="1781" y="592"/>
              </a:cxn>
              <a:cxn ang="0">
                <a:pos x="798" y="470"/>
              </a:cxn>
              <a:cxn ang="0">
                <a:pos x="1350" y="598"/>
              </a:cxn>
              <a:cxn ang="0">
                <a:pos x="296" y="39"/>
              </a:cxn>
              <a:cxn ang="0">
                <a:pos x="2347" y="335"/>
              </a:cxn>
              <a:cxn ang="0">
                <a:pos x="2520" y="399"/>
              </a:cxn>
              <a:cxn ang="0">
                <a:pos x="2019" y="450"/>
              </a:cxn>
              <a:cxn ang="0">
                <a:pos x="2733" y="431"/>
              </a:cxn>
              <a:cxn ang="0">
                <a:pos x="2373" y="425"/>
              </a:cxn>
              <a:cxn ang="0">
                <a:pos x="3292" y="341"/>
              </a:cxn>
              <a:cxn ang="0">
                <a:pos x="3459" y="328"/>
              </a:cxn>
              <a:cxn ang="0">
                <a:pos x="5433" y="495"/>
              </a:cxn>
              <a:cxn ang="0">
                <a:pos x="1755" y="335"/>
              </a:cxn>
              <a:cxn ang="0">
                <a:pos x="1646" y="238"/>
              </a:cxn>
              <a:cxn ang="0">
                <a:pos x="3093" y="219"/>
              </a:cxn>
              <a:cxn ang="0">
                <a:pos x="1903" y="348"/>
              </a:cxn>
              <a:cxn ang="0">
                <a:pos x="2520" y="213"/>
              </a:cxn>
            </a:cxnLst>
            <a:rect l="0" t="0" r="0" b="0"/>
            <a:pathLst>
              <a:path w="5754" h="618">
                <a:moveTo>
                  <a:pt x="5433" y="495"/>
                </a:moveTo>
                <a:lnTo>
                  <a:pt x="5433" y="489"/>
                </a:lnTo>
                <a:lnTo>
                  <a:pt x="5426" y="489"/>
                </a:lnTo>
                <a:lnTo>
                  <a:pt x="5420" y="495"/>
                </a:lnTo>
                <a:lnTo>
                  <a:pt x="5426" y="495"/>
                </a:lnTo>
                <a:lnTo>
                  <a:pt x="5433" y="495"/>
                </a:lnTo>
                <a:lnTo>
                  <a:pt x="5510" y="470"/>
                </a:lnTo>
                <a:lnTo>
                  <a:pt x="5510" y="457"/>
                </a:lnTo>
                <a:lnTo>
                  <a:pt x="5484" y="457"/>
                </a:lnTo>
                <a:lnTo>
                  <a:pt x="5484" y="470"/>
                </a:lnTo>
                <a:lnTo>
                  <a:pt x="5490" y="476"/>
                </a:lnTo>
                <a:lnTo>
                  <a:pt x="5510" y="470"/>
                </a:lnTo>
                <a:lnTo>
                  <a:pt x="5433" y="495"/>
                </a:lnTo>
                <a:lnTo>
                  <a:pt x="5542" y="470"/>
                </a:lnTo>
                <a:lnTo>
                  <a:pt x="5535" y="470"/>
                </a:lnTo>
                <a:lnTo>
                  <a:pt x="5529" y="476"/>
                </a:lnTo>
                <a:lnTo>
                  <a:pt x="5529" y="483"/>
                </a:lnTo>
                <a:lnTo>
                  <a:pt x="5542" y="470"/>
                </a:lnTo>
                <a:lnTo>
                  <a:pt x="5433" y="495"/>
                </a:lnTo>
                <a:lnTo>
                  <a:pt x="5523" y="270"/>
                </a:lnTo>
                <a:lnTo>
                  <a:pt x="5523" y="277"/>
                </a:lnTo>
                <a:lnTo>
                  <a:pt x="5529" y="283"/>
                </a:lnTo>
                <a:lnTo>
                  <a:pt x="5542" y="283"/>
                </a:lnTo>
                <a:lnTo>
                  <a:pt x="5535" y="270"/>
                </a:lnTo>
                <a:lnTo>
                  <a:pt x="5523" y="270"/>
                </a:lnTo>
                <a:lnTo>
                  <a:pt x="5433" y="495"/>
                </a:lnTo>
                <a:lnTo>
                  <a:pt x="5670" y="348"/>
                </a:lnTo>
                <a:lnTo>
                  <a:pt x="5645" y="354"/>
                </a:lnTo>
                <a:lnTo>
                  <a:pt x="5625" y="354"/>
                </a:lnTo>
                <a:lnTo>
                  <a:pt x="5600" y="373"/>
                </a:lnTo>
                <a:lnTo>
                  <a:pt x="5593" y="373"/>
                </a:lnTo>
                <a:lnTo>
                  <a:pt x="5587" y="367"/>
                </a:lnTo>
                <a:lnTo>
                  <a:pt x="5587" y="354"/>
                </a:lnTo>
                <a:lnTo>
                  <a:pt x="5593" y="354"/>
                </a:lnTo>
                <a:lnTo>
                  <a:pt x="5600" y="354"/>
                </a:lnTo>
                <a:lnTo>
                  <a:pt x="5580" y="348"/>
                </a:lnTo>
                <a:lnTo>
                  <a:pt x="5568" y="341"/>
                </a:lnTo>
                <a:lnTo>
                  <a:pt x="5754" y="264"/>
                </a:lnTo>
                <a:lnTo>
                  <a:pt x="5555" y="335"/>
                </a:lnTo>
                <a:lnTo>
                  <a:pt x="5535" y="315"/>
                </a:lnTo>
                <a:lnTo>
                  <a:pt x="5510" y="309"/>
                </a:lnTo>
                <a:lnTo>
                  <a:pt x="5478" y="309"/>
                </a:lnTo>
                <a:lnTo>
                  <a:pt x="5465" y="309"/>
                </a:lnTo>
                <a:lnTo>
                  <a:pt x="5433" y="303"/>
                </a:lnTo>
                <a:lnTo>
                  <a:pt x="5426" y="303"/>
                </a:lnTo>
                <a:lnTo>
                  <a:pt x="5426" y="309"/>
                </a:lnTo>
                <a:lnTo>
                  <a:pt x="5439" y="309"/>
                </a:lnTo>
                <a:lnTo>
                  <a:pt x="5484" y="315"/>
                </a:lnTo>
                <a:lnTo>
                  <a:pt x="5529" y="328"/>
                </a:lnTo>
                <a:lnTo>
                  <a:pt x="5535" y="335"/>
                </a:lnTo>
                <a:lnTo>
                  <a:pt x="5535" y="341"/>
                </a:lnTo>
                <a:lnTo>
                  <a:pt x="5529" y="348"/>
                </a:lnTo>
                <a:lnTo>
                  <a:pt x="5523" y="348"/>
                </a:lnTo>
                <a:lnTo>
                  <a:pt x="5510" y="348"/>
                </a:lnTo>
                <a:lnTo>
                  <a:pt x="5484" y="348"/>
                </a:lnTo>
                <a:lnTo>
                  <a:pt x="5445" y="354"/>
                </a:lnTo>
                <a:lnTo>
                  <a:pt x="5407" y="367"/>
                </a:lnTo>
                <a:lnTo>
                  <a:pt x="5368" y="380"/>
                </a:lnTo>
                <a:lnTo>
                  <a:pt x="5317" y="405"/>
                </a:lnTo>
                <a:lnTo>
                  <a:pt x="5310" y="412"/>
                </a:lnTo>
                <a:lnTo>
                  <a:pt x="5310" y="418"/>
                </a:lnTo>
                <a:lnTo>
                  <a:pt x="5317" y="418"/>
                </a:lnTo>
                <a:lnTo>
                  <a:pt x="5310" y="425"/>
                </a:lnTo>
                <a:lnTo>
                  <a:pt x="5291" y="431"/>
                </a:lnTo>
                <a:lnTo>
                  <a:pt x="5291" y="438"/>
                </a:lnTo>
                <a:lnTo>
                  <a:pt x="5304" y="438"/>
                </a:lnTo>
                <a:lnTo>
                  <a:pt x="5323" y="431"/>
                </a:lnTo>
                <a:lnTo>
                  <a:pt x="5349" y="418"/>
                </a:lnTo>
                <a:lnTo>
                  <a:pt x="5375" y="405"/>
                </a:lnTo>
                <a:lnTo>
                  <a:pt x="5439" y="386"/>
                </a:lnTo>
                <a:lnTo>
                  <a:pt x="5471" y="380"/>
                </a:lnTo>
                <a:lnTo>
                  <a:pt x="5490" y="380"/>
                </a:lnTo>
                <a:lnTo>
                  <a:pt x="5529" y="386"/>
                </a:lnTo>
                <a:lnTo>
                  <a:pt x="5587" y="399"/>
                </a:lnTo>
                <a:lnTo>
                  <a:pt x="5638" y="412"/>
                </a:lnTo>
                <a:lnTo>
                  <a:pt x="5664" y="425"/>
                </a:lnTo>
                <a:lnTo>
                  <a:pt x="5658" y="412"/>
                </a:lnTo>
                <a:lnTo>
                  <a:pt x="5645" y="405"/>
                </a:lnTo>
                <a:lnTo>
                  <a:pt x="5664" y="393"/>
                </a:lnTo>
                <a:lnTo>
                  <a:pt x="5664" y="386"/>
                </a:lnTo>
                <a:lnTo>
                  <a:pt x="5658" y="386"/>
                </a:lnTo>
                <a:lnTo>
                  <a:pt x="5651" y="380"/>
                </a:lnTo>
                <a:lnTo>
                  <a:pt x="5670" y="380"/>
                </a:lnTo>
                <a:lnTo>
                  <a:pt x="5664" y="373"/>
                </a:lnTo>
                <a:lnTo>
                  <a:pt x="5670" y="367"/>
                </a:lnTo>
                <a:lnTo>
                  <a:pt x="5703" y="341"/>
                </a:lnTo>
                <a:lnTo>
                  <a:pt x="5754" y="328"/>
                </a:lnTo>
                <a:lnTo>
                  <a:pt x="5754" y="315"/>
                </a:lnTo>
                <a:lnTo>
                  <a:pt x="5715" y="328"/>
                </a:lnTo>
                <a:lnTo>
                  <a:pt x="5670" y="348"/>
                </a:lnTo>
                <a:lnTo>
                  <a:pt x="5433" y="495"/>
                </a:lnTo>
                <a:lnTo>
                  <a:pt x="5465" y="367"/>
                </a:lnTo>
                <a:lnTo>
                  <a:pt x="5445" y="380"/>
                </a:lnTo>
                <a:lnTo>
                  <a:pt x="5439" y="380"/>
                </a:lnTo>
                <a:lnTo>
                  <a:pt x="5439" y="373"/>
                </a:lnTo>
                <a:lnTo>
                  <a:pt x="5445" y="354"/>
                </a:lnTo>
                <a:lnTo>
                  <a:pt x="5458" y="354"/>
                </a:lnTo>
                <a:lnTo>
                  <a:pt x="5471" y="354"/>
                </a:lnTo>
                <a:lnTo>
                  <a:pt x="5465" y="367"/>
                </a:lnTo>
                <a:lnTo>
                  <a:pt x="5433" y="495"/>
                </a:lnTo>
                <a:lnTo>
                  <a:pt x="3877" y="348"/>
                </a:lnTo>
                <a:lnTo>
                  <a:pt x="3896" y="348"/>
                </a:lnTo>
                <a:lnTo>
                  <a:pt x="3909" y="354"/>
                </a:lnTo>
                <a:lnTo>
                  <a:pt x="3922" y="354"/>
                </a:lnTo>
                <a:lnTo>
                  <a:pt x="3922" y="367"/>
                </a:lnTo>
                <a:lnTo>
                  <a:pt x="3928" y="367"/>
                </a:lnTo>
                <a:lnTo>
                  <a:pt x="3941" y="367"/>
                </a:lnTo>
                <a:lnTo>
                  <a:pt x="3941" y="354"/>
                </a:lnTo>
                <a:lnTo>
                  <a:pt x="3941" y="367"/>
                </a:lnTo>
                <a:lnTo>
                  <a:pt x="3948" y="373"/>
                </a:lnTo>
                <a:lnTo>
                  <a:pt x="3967" y="354"/>
                </a:lnTo>
                <a:lnTo>
                  <a:pt x="3954" y="354"/>
                </a:lnTo>
                <a:lnTo>
                  <a:pt x="3948" y="354"/>
                </a:lnTo>
                <a:lnTo>
                  <a:pt x="3948" y="348"/>
                </a:lnTo>
                <a:lnTo>
                  <a:pt x="3941" y="348"/>
                </a:lnTo>
                <a:lnTo>
                  <a:pt x="3928" y="348"/>
                </a:lnTo>
                <a:lnTo>
                  <a:pt x="3922" y="348"/>
                </a:lnTo>
                <a:lnTo>
                  <a:pt x="3915" y="341"/>
                </a:lnTo>
                <a:lnTo>
                  <a:pt x="3903" y="348"/>
                </a:lnTo>
                <a:lnTo>
                  <a:pt x="3903" y="341"/>
                </a:lnTo>
                <a:lnTo>
                  <a:pt x="3896" y="335"/>
                </a:lnTo>
                <a:lnTo>
                  <a:pt x="3883" y="341"/>
                </a:lnTo>
                <a:lnTo>
                  <a:pt x="3877" y="341"/>
                </a:lnTo>
                <a:lnTo>
                  <a:pt x="3877" y="348"/>
                </a:lnTo>
                <a:lnTo>
                  <a:pt x="5433" y="495"/>
                </a:lnTo>
                <a:lnTo>
                  <a:pt x="4095" y="341"/>
                </a:lnTo>
                <a:lnTo>
                  <a:pt x="4095" y="348"/>
                </a:lnTo>
                <a:lnTo>
                  <a:pt x="4102" y="335"/>
                </a:lnTo>
                <a:lnTo>
                  <a:pt x="4095" y="335"/>
                </a:lnTo>
                <a:lnTo>
                  <a:pt x="4095" y="341"/>
                </a:lnTo>
                <a:lnTo>
                  <a:pt x="5433" y="495"/>
                </a:lnTo>
                <a:lnTo>
                  <a:pt x="5413" y="502"/>
                </a:lnTo>
                <a:lnTo>
                  <a:pt x="5394" y="502"/>
                </a:lnTo>
                <a:lnTo>
                  <a:pt x="5413" y="508"/>
                </a:lnTo>
                <a:lnTo>
                  <a:pt x="5413" y="502"/>
                </a:lnTo>
                <a:lnTo>
                  <a:pt x="5433" y="495"/>
                </a:lnTo>
                <a:lnTo>
                  <a:pt x="5722" y="618"/>
                </a:lnTo>
                <a:lnTo>
                  <a:pt x="5754" y="605"/>
                </a:lnTo>
                <a:lnTo>
                  <a:pt x="5754" y="560"/>
                </a:lnTo>
                <a:lnTo>
                  <a:pt x="5625" y="618"/>
                </a:lnTo>
                <a:lnTo>
                  <a:pt x="5722" y="618"/>
                </a:lnTo>
                <a:lnTo>
                  <a:pt x="5433" y="495"/>
                </a:lnTo>
                <a:lnTo>
                  <a:pt x="3832" y="219"/>
                </a:lnTo>
                <a:lnTo>
                  <a:pt x="3819" y="219"/>
                </a:lnTo>
                <a:lnTo>
                  <a:pt x="3825" y="225"/>
                </a:lnTo>
                <a:lnTo>
                  <a:pt x="3832" y="219"/>
                </a:lnTo>
                <a:lnTo>
                  <a:pt x="5433" y="495"/>
                </a:lnTo>
                <a:lnTo>
                  <a:pt x="4822" y="476"/>
                </a:lnTo>
                <a:lnTo>
                  <a:pt x="4828" y="476"/>
                </a:lnTo>
                <a:lnTo>
                  <a:pt x="4828" y="470"/>
                </a:lnTo>
                <a:lnTo>
                  <a:pt x="4822" y="470"/>
                </a:lnTo>
                <a:lnTo>
                  <a:pt x="4809" y="470"/>
                </a:lnTo>
                <a:lnTo>
                  <a:pt x="4803" y="470"/>
                </a:lnTo>
                <a:lnTo>
                  <a:pt x="4803" y="476"/>
                </a:lnTo>
                <a:lnTo>
                  <a:pt x="4809" y="476"/>
                </a:lnTo>
                <a:lnTo>
                  <a:pt x="4822" y="476"/>
                </a:lnTo>
                <a:lnTo>
                  <a:pt x="5433" y="495"/>
                </a:lnTo>
                <a:lnTo>
                  <a:pt x="3787" y="322"/>
                </a:lnTo>
                <a:lnTo>
                  <a:pt x="3793" y="328"/>
                </a:lnTo>
                <a:lnTo>
                  <a:pt x="3800" y="328"/>
                </a:lnTo>
                <a:lnTo>
                  <a:pt x="3800" y="315"/>
                </a:lnTo>
                <a:lnTo>
                  <a:pt x="3793" y="315"/>
                </a:lnTo>
                <a:lnTo>
                  <a:pt x="3787" y="315"/>
                </a:lnTo>
                <a:lnTo>
                  <a:pt x="3787" y="322"/>
                </a:lnTo>
                <a:lnTo>
                  <a:pt x="5433" y="495"/>
                </a:lnTo>
                <a:lnTo>
                  <a:pt x="4713" y="560"/>
                </a:lnTo>
                <a:lnTo>
                  <a:pt x="4693" y="560"/>
                </a:lnTo>
                <a:lnTo>
                  <a:pt x="4674" y="560"/>
                </a:lnTo>
                <a:lnTo>
                  <a:pt x="4674" y="579"/>
                </a:lnTo>
                <a:lnTo>
                  <a:pt x="4693" y="579"/>
                </a:lnTo>
                <a:lnTo>
                  <a:pt x="4719" y="566"/>
                </a:lnTo>
                <a:lnTo>
                  <a:pt x="4745" y="566"/>
                </a:lnTo>
                <a:lnTo>
                  <a:pt x="4751" y="566"/>
                </a:lnTo>
                <a:lnTo>
                  <a:pt x="4758" y="560"/>
                </a:lnTo>
                <a:lnTo>
                  <a:pt x="4732" y="560"/>
                </a:lnTo>
                <a:lnTo>
                  <a:pt x="4713" y="560"/>
                </a:lnTo>
                <a:lnTo>
                  <a:pt x="5433" y="495"/>
                </a:lnTo>
                <a:lnTo>
                  <a:pt x="5715" y="470"/>
                </a:lnTo>
                <a:lnTo>
                  <a:pt x="5696" y="470"/>
                </a:lnTo>
                <a:lnTo>
                  <a:pt x="5690" y="470"/>
                </a:lnTo>
                <a:lnTo>
                  <a:pt x="5677" y="470"/>
                </a:lnTo>
                <a:lnTo>
                  <a:pt x="5638" y="483"/>
                </a:lnTo>
                <a:lnTo>
                  <a:pt x="5587" y="495"/>
                </a:lnTo>
                <a:lnTo>
                  <a:pt x="5561" y="508"/>
                </a:lnTo>
                <a:lnTo>
                  <a:pt x="5548" y="502"/>
                </a:lnTo>
                <a:lnTo>
                  <a:pt x="5529" y="508"/>
                </a:lnTo>
                <a:lnTo>
                  <a:pt x="5478" y="508"/>
                </a:lnTo>
                <a:lnTo>
                  <a:pt x="5452" y="515"/>
                </a:lnTo>
                <a:lnTo>
                  <a:pt x="5433" y="521"/>
                </a:lnTo>
                <a:lnTo>
                  <a:pt x="5394" y="521"/>
                </a:lnTo>
                <a:lnTo>
                  <a:pt x="5381" y="534"/>
                </a:lnTo>
                <a:lnTo>
                  <a:pt x="5355" y="540"/>
                </a:lnTo>
                <a:lnTo>
                  <a:pt x="5330" y="553"/>
                </a:lnTo>
                <a:lnTo>
                  <a:pt x="5317" y="553"/>
                </a:lnTo>
                <a:lnTo>
                  <a:pt x="5291" y="566"/>
                </a:lnTo>
                <a:lnTo>
                  <a:pt x="5259" y="585"/>
                </a:lnTo>
                <a:lnTo>
                  <a:pt x="5182" y="618"/>
                </a:lnTo>
                <a:lnTo>
                  <a:pt x="5208" y="618"/>
                </a:lnTo>
                <a:lnTo>
                  <a:pt x="5214" y="618"/>
                </a:lnTo>
                <a:lnTo>
                  <a:pt x="5233" y="611"/>
                </a:lnTo>
                <a:lnTo>
                  <a:pt x="5246" y="598"/>
                </a:lnTo>
                <a:lnTo>
                  <a:pt x="5265" y="592"/>
                </a:lnTo>
                <a:lnTo>
                  <a:pt x="5304" y="585"/>
                </a:lnTo>
                <a:lnTo>
                  <a:pt x="5330" y="579"/>
                </a:lnTo>
                <a:lnTo>
                  <a:pt x="5336" y="579"/>
                </a:lnTo>
                <a:lnTo>
                  <a:pt x="5349" y="566"/>
                </a:lnTo>
                <a:lnTo>
                  <a:pt x="5362" y="560"/>
                </a:lnTo>
                <a:lnTo>
                  <a:pt x="5368" y="553"/>
                </a:lnTo>
                <a:lnTo>
                  <a:pt x="5388" y="553"/>
                </a:lnTo>
                <a:lnTo>
                  <a:pt x="5407" y="560"/>
                </a:lnTo>
                <a:lnTo>
                  <a:pt x="5407" y="566"/>
                </a:lnTo>
                <a:lnTo>
                  <a:pt x="5394" y="566"/>
                </a:lnTo>
                <a:lnTo>
                  <a:pt x="5381" y="566"/>
                </a:lnTo>
                <a:lnTo>
                  <a:pt x="5362" y="585"/>
                </a:lnTo>
                <a:lnTo>
                  <a:pt x="5336" y="592"/>
                </a:lnTo>
                <a:lnTo>
                  <a:pt x="5304" y="598"/>
                </a:lnTo>
                <a:lnTo>
                  <a:pt x="5246" y="618"/>
                </a:lnTo>
                <a:lnTo>
                  <a:pt x="5317" y="618"/>
                </a:lnTo>
                <a:lnTo>
                  <a:pt x="5330" y="618"/>
                </a:lnTo>
                <a:lnTo>
                  <a:pt x="5349" y="611"/>
                </a:lnTo>
                <a:lnTo>
                  <a:pt x="5362" y="605"/>
                </a:lnTo>
                <a:lnTo>
                  <a:pt x="5375" y="605"/>
                </a:lnTo>
                <a:lnTo>
                  <a:pt x="5394" y="598"/>
                </a:lnTo>
                <a:lnTo>
                  <a:pt x="5407" y="585"/>
                </a:lnTo>
                <a:lnTo>
                  <a:pt x="5413" y="579"/>
                </a:lnTo>
                <a:lnTo>
                  <a:pt x="5426" y="566"/>
                </a:lnTo>
                <a:lnTo>
                  <a:pt x="5445" y="560"/>
                </a:lnTo>
                <a:lnTo>
                  <a:pt x="5452" y="560"/>
                </a:lnTo>
                <a:lnTo>
                  <a:pt x="5445" y="579"/>
                </a:lnTo>
                <a:lnTo>
                  <a:pt x="5471" y="560"/>
                </a:lnTo>
                <a:lnTo>
                  <a:pt x="5490" y="553"/>
                </a:lnTo>
                <a:lnTo>
                  <a:pt x="5510" y="540"/>
                </a:lnTo>
                <a:lnTo>
                  <a:pt x="5516" y="547"/>
                </a:lnTo>
                <a:lnTo>
                  <a:pt x="5516" y="553"/>
                </a:lnTo>
                <a:lnTo>
                  <a:pt x="5555" y="534"/>
                </a:lnTo>
                <a:lnTo>
                  <a:pt x="5580" y="528"/>
                </a:lnTo>
                <a:lnTo>
                  <a:pt x="5593" y="534"/>
                </a:lnTo>
                <a:lnTo>
                  <a:pt x="5613" y="540"/>
                </a:lnTo>
                <a:lnTo>
                  <a:pt x="5632" y="540"/>
                </a:lnTo>
                <a:lnTo>
                  <a:pt x="5645" y="534"/>
                </a:lnTo>
                <a:lnTo>
                  <a:pt x="5632" y="528"/>
                </a:lnTo>
                <a:lnTo>
                  <a:pt x="5638" y="521"/>
                </a:lnTo>
                <a:lnTo>
                  <a:pt x="5645" y="521"/>
                </a:lnTo>
                <a:lnTo>
                  <a:pt x="5658" y="521"/>
                </a:lnTo>
                <a:lnTo>
                  <a:pt x="5670" y="521"/>
                </a:lnTo>
                <a:lnTo>
                  <a:pt x="5683" y="528"/>
                </a:lnTo>
                <a:lnTo>
                  <a:pt x="5690" y="528"/>
                </a:lnTo>
                <a:lnTo>
                  <a:pt x="5690" y="521"/>
                </a:lnTo>
                <a:lnTo>
                  <a:pt x="5683" y="515"/>
                </a:lnTo>
                <a:lnTo>
                  <a:pt x="5677" y="515"/>
                </a:lnTo>
                <a:lnTo>
                  <a:pt x="5670" y="515"/>
                </a:lnTo>
                <a:lnTo>
                  <a:pt x="5658" y="508"/>
                </a:lnTo>
                <a:lnTo>
                  <a:pt x="5664" y="502"/>
                </a:lnTo>
                <a:lnTo>
                  <a:pt x="5690" y="489"/>
                </a:lnTo>
                <a:lnTo>
                  <a:pt x="5754" y="476"/>
                </a:lnTo>
                <a:lnTo>
                  <a:pt x="5754" y="444"/>
                </a:lnTo>
                <a:lnTo>
                  <a:pt x="5741" y="450"/>
                </a:lnTo>
                <a:lnTo>
                  <a:pt x="5715" y="470"/>
                </a:lnTo>
                <a:lnTo>
                  <a:pt x="5433" y="495"/>
                </a:lnTo>
                <a:lnTo>
                  <a:pt x="5484" y="534"/>
                </a:lnTo>
                <a:lnTo>
                  <a:pt x="5452" y="540"/>
                </a:lnTo>
                <a:lnTo>
                  <a:pt x="5426" y="553"/>
                </a:lnTo>
                <a:lnTo>
                  <a:pt x="5420" y="553"/>
                </a:lnTo>
                <a:lnTo>
                  <a:pt x="5420" y="547"/>
                </a:lnTo>
                <a:lnTo>
                  <a:pt x="5439" y="534"/>
                </a:lnTo>
                <a:lnTo>
                  <a:pt x="5465" y="528"/>
                </a:lnTo>
                <a:lnTo>
                  <a:pt x="5490" y="521"/>
                </a:lnTo>
                <a:lnTo>
                  <a:pt x="5497" y="528"/>
                </a:lnTo>
                <a:lnTo>
                  <a:pt x="5484" y="534"/>
                </a:lnTo>
                <a:lnTo>
                  <a:pt x="5433" y="495"/>
                </a:lnTo>
                <a:lnTo>
                  <a:pt x="4751" y="540"/>
                </a:lnTo>
                <a:lnTo>
                  <a:pt x="4725" y="534"/>
                </a:lnTo>
                <a:lnTo>
                  <a:pt x="4700" y="534"/>
                </a:lnTo>
                <a:lnTo>
                  <a:pt x="4700" y="540"/>
                </a:lnTo>
                <a:lnTo>
                  <a:pt x="4706" y="540"/>
                </a:lnTo>
                <a:lnTo>
                  <a:pt x="4732" y="547"/>
                </a:lnTo>
                <a:lnTo>
                  <a:pt x="4777" y="540"/>
                </a:lnTo>
                <a:lnTo>
                  <a:pt x="4803" y="534"/>
                </a:lnTo>
                <a:lnTo>
                  <a:pt x="4803" y="534"/>
                </a:lnTo>
                <a:lnTo>
                  <a:pt x="4777" y="534"/>
                </a:lnTo>
                <a:lnTo>
                  <a:pt x="4751" y="540"/>
                </a:lnTo>
                <a:lnTo>
                  <a:pt x="5433" y="495"/>
                </a:lnTo>
                <a:lnTo>
                  <a:pt x="3819" y="335"/>
                </a:lnTo>
                <a:lnTo>
                  <a:pt x="3838" y="341"/>
                </a:lnTo>
                <a:lnTo>
                  <a:pt x="3864" y="341"/>
                </a:lnTo>
                <a:lnTo>
                  <a:pt x="3877" y="335"/>
                </a:lnTo>
                <a:lnTo>
                  <a:pt x="3870" y="328"/>
                </a:lnTo>
                <a:lnTo>
                  <a:pt x="3851" y="328"/>
                </a:lnTo>
                <a:lnTo>
                  <a:pt x="3845" y="328"/>
                </a:lnTo>
                <a:lnTo>
                  <a:pt x="3838" y="328"/>
                </a:lnTo>
                <a:lnTo>
                  <a:pt x="3819" y="328"/>
                </a:lnTo>
                <a:lnTo>
                  <a:pt x="3819" y="335"/>
                </a:lnTo>
                <a:lnTo>
                  <a:pt x="5433" y="495"/>
                </a:lnTo>
                <a:lnTo>
                  <a:pt x="3813" y="328"/>
                </a:lnTo>
                <a:lnTo>
                  <a:pt x="3819" y="328"/>
                </a:lnTo>
                <a:lnTo>
                  <a:pt x="3825" y="322"/>
                </a:lnTo>
                <a:lnTo>
                  <a:pt x="3819" y="322"/>
                </a:lnTo>
                <a:lnTo>
                  <a:pt x="3806" y="328"/>
                </a:lnTo>
                <a:lnTo>
                  <a:pt x="3813" y="328"/>
                </a:lnTo>
                <a:lnTo>
                  <a:pt x="5433" y="495"/>
                </a:lnTo>
                <a:lnTo>
                  <a:pt x="3825" y="290"/>
                </a:lnTo>
                <a:lnTo>
                  <a:pt x="3825" y="296"/>
                </a:lnTo>
                <a:lnTo>
                  <a:pt x="3832" y="296"/>
                </a:lnTo>
                <a:lnTo>
                  <a:pt x="3838" y="290"/>
                </a:lnTo>
                <a:lnTo>
                  <a:pt x="3838" y="283"/>
                </a:lnTo>
                <a:lnTo>
                  <a:pt x="3832" y="283"/>
                </a:lnTo>
                <a:lnTo>
                  <a:pt x="3825" y="290"/>
                </a:lnTo>
                <a:lnTo>
                  <a:pt x="5433" y="495"/>
                </a:lnTo>
                <a:lnTo>
                  <a:pt x="5413" y="309"/>
                </a:lnTo>
                <a:lnTo>
                  <a:pt x="5407" y="303"/>
                </a:lnTo>
                <a:lnTo>
                  <a:pt x="5394" y="303"/>
                </a:lnTo>
                <a:lnTo>
                  <a:pt x="5388" y="296"/>
                </a:lnTo>
                <a:lnTo>
                  <a:pt x="5388" y="303"/>
                </a:lnTo>
                <a:lnTo>
                  <a:pt x="5394" y="309"/>
                </a:lnTo>
                <a:lnTo>
                  <a:pt x="5407" y="309"/>
                </a:lnTo>
                <a:lnTo>
                  <a:pt x="5413" y="309"/>
                </a:lnTo>
                <a:lnTo>
                  <a:pt x="5433" y="495"/>
                </a:lnTo>
                <a:lnTo>
                  <a:pt x="5458" y="168"/>
                </a:lnTo>
                <a:lnTo>
                  <a:pt x="5484" y="174"/>
                </a:lnTo>
                <a:lnTo>
                  <a:pt x="5529" y="180"/>
                </a:lnTo>
                <a:lnTo>
                  <a:pt x="5548" y="187"/>
                </a:lnTo>
                <a:lnTo>
                  <a:pt x="5574" y="187"/>
                </a:lnTo>
                <a:lnTo>
                  <a:pt x="5574" y="193"/>
                </a:lnTo>
                <a:lnTo>
                  <a:pt x="5587" y="200"/>
                </a:lnTo>
                <a:lnTo>
                  <a:pt x="5613" y="206"/>
                </a:lnTo>
                <a:lnTo>
                  <a:pt x="5632" y="213"/>
                </a:lnTo>
                <a:lnTo>
                  <a:pt x="5638" y="213"/>
                </a:lnTo>
                <a:lnTo>
                  <a:pt x="5638" y="206"/>
                </a:lnTo>
                <a:lnTo>
                  <a:pt x="5625" y="200"/>
                </a:lnTo>
                <a:lnTo>
                  <a:pt x="5593" y="187"/>
                </a:lnTo>
                <a:lnTo>
                  <a:pt x="5555" y="180"/>
                </a:lnTo>
                <a:lnTo>
                  <a:pt x="5529" y="174"/>
                </a:lnTo>
                <a:lnTo>
                  <a:pt x="5478" y="168"/>
                </a:lnTo>
                <a:lnTo>
                  <a:pt x="5458" y="168"/>
                </a:lnTo>
                <a:lnTo>
                  <a:pt x="5452" y="168"/>
                </a:lnTo>
                <a:lnTo>
                  <a:pt x="5458" y="168"/>
                </a:lnTo>
                <a:lnTo>
                  <a:pt x="5433" y="495"/>
                </a:lnTo>
                <a:lnTo>
                  <a:pt x="3735" y="335"/>
                </a:lnTo>
                <a:lnTo>
                  <a:pt x="3742" y="335"/>
                </a:lnTo>
                <a:lnTo>
                  <a:pt x="3735" y="328"/>
                </a:lnTo>
                <a:lnTo>
                  <a:pt x="3729" y="335"/>
                </a:lnTo>
                <a:lnTo>
                  <a:pt x="3735" y="335"/>
                </a:lnTo>
                <a:lnTo>
                  <a:pt x="5433" y="495"/>
                </a:lnTo>
                <a:lnTo>
                  <a:pt x="3748" y="341"/>
                </a:lnTo>
                <a:lnTo>
                  <a:pt x="3761" y="341"/>
                </a:lnTo>
                <a:lnTo>
                  <a:pt x="3768" y="341"/>
                </a:lnTo>
                <a:lnTo>
                  <a:pt x="3761" y="335"/>
                </a:lnTo>
                <a:lnTo>
                  <a:pt x="3748" y="341"/>
                </a:lnTo>
                <a:lnTo>
                  <a:pt x="5433" y="495"/>
                </a:lnTo>
                <a:lnTo>
                  <a:pt x="3716" y="335"/>
                </a:lnTo>
                <a:lnTo>
                  <a:pt x="3723" y="328"/>
                </a:lnTo>
                <a:lnTo>
                  <a:pt x="3716" y="328"/>
                </a:lnTo>
                <a:lnTo>
                  <a:pt x="3710" y="328"/>
                </a:lnTo>
                <a:lnTo>
                  <a:pt x="3703" y="335"/>
                </a:lnTo>
                <a:lnTo>
                  <a:pt x="3716" y="335"/>
                </a:lnTo>
                <a:lnTo>
                  <a:pt x="5433" y="495"/>
                </a:lnTo>
                <a:lnTo>
                  <a:pt x="3825" y="354"/>
                </a:lnTo>
                <a:lnTo>
                  <a:pt x="3838" y="367"/>
                </a:lnTo>
                <a:lnTo>
                  <a:pt x="3845" y="367"/>
                </a:lnTo>
                <a:lnTo>
                  <a:pt x="3845" y="354"/>
                </a:lnTo>
                <a:lnTo>
                  <a:pt x="3838" y="354"/>
                </a:lnTo>
                <a:lnTo>
                  <a:pt x="3825" y="354"/>
                </a:lnTo>
                <a:lnTo>
                  <a:pt x="5433" y="495"/>
                </a:lnTo>
                <a:lnTo>
                  <a:pt x="4089" y="277"/>
                </a:lnTo>
                <a:lnTo>
                  <a:pt x="4089" y="270"/>
                </a:lnTo>
                <a:lnTo>
                  <a:pt x="4083" y="270"/>
                </a:lnTo>
                <a:lnTo>
                  <a:pt x="4076" y="270"/>
                </a:lnTo>
                <a:lnTo>
                  <a:pt x="4076" y="277"/>
                </a:lnTo>
                <a:lnTo>
                  <a:pt x="4089" y="277"/>
                </a:lnTo>
                <a:lnTo>
                  <a:pt x="5433" y="495"/>
                </a:lnTo>
                <a:lnTo>
                  <a:pt x="4044" y="412"/>
                </a:lnTo>
                <a:lnTo>
                  <a:pt x="4038" y="412"/>
                </a:lnTo>
                <a:lnTo>
                  <a:pt x="4044" y="418"/>
                </a:lnTo>
                <a:lnTo>
                  <a:pt x="4057" y="425"/>
                </a:lnTo>
                <a:lnTo>
                  <a:pt x="4070" y="431"/>
                </a:lnTo>
                <a:lnTo>
                  <a:pt x="4076" y="431"/>
                </a:lnTo>
                <a:lnTo>
                  <a:pt x="4076" y="425"/>
                </a:lnTo>
                <a:lnTo>
                  <a:pt x="4057" y="418"/>
                </a:lnTo>
                <a:lnTo>
                  <a:pt x="4044" y="412"/>
                </a:lnTo>
                <a:lnTo>
                  <a:pt x="5433" y="495"/>
                </a:lnTo>
                <a:lnTo>
                  <a:pt x="4044" y="270"/>
                </a:lnTo>
                <a:lnTo>
                  <a:pt x="4044" y="264"/>
                </a:lnTo>
                <a:lnTo>
                  <a:pt x="4044" y="251"/>
                </a:lnTo>
                <a:lnTo>
                  <a:pt x="4038" y="251"/>
                </a:lnTo>
                <a:lnTo>
                  <a:pt x="4031" y="251"/>
                </a:lnTo>
                <a:lnTo>
                  <a:pt x="4044" y="270"/>
                </a:lnTo>
                <a:lnTo>
                  <a:pt x="5433" y="495"/>
                </a:lnTo>
                <a:lnTo>
                  <a:pt x="5220" y="296"/>
                </a:lnTo>
                <a:lnTo>
                  <a:pt x="5246" y="296"/>
                </a:lnTo>
                <a:lnTo>
                  <a:pt x="5291" y="296"/>
                </a:lnTo>
                <a:lnTo>
                  <a:pt x="5343" y="303"/>
                </a:lnTo>
                <a:lnTo>
                  <a:pt x="5368" y="303"/>
                </a:lnTo>
                <a:lnTo>
                  <a:pt x="5375" y="303"/>
                </a:lnTo>
                <a:lnTo>
                  <a:pt x="5368" y="303"/>
                </a:lnTo>
                <a:lnTo>
                  <a:pt x="5349" y="290"/>
                </a:lnTo>
                <a:lnTo>
                  <a:pt x="5323" y="290"/>
                </a:lnTo>
                <a:lnTo>
                  <a:pt x="5278" y="290"/>
                </a:lnTo>
                <a:lnTo>
                  <a:pt x="5233" y="290"/>
                </a:lnTo>
                <a:lnTo>
                  <a:pt x="5220" y="296"/>
                </a:lnTo>
                <a:lnTo>
                  <a:pt x="5214" y="296"/>
                </a:lnTo>
                <a:lnTo>
                  <a:pt x="5220" y="296"/>
                </a:lnTo>
                <a:lnTo>
                  <a:pt x="5433" y="495"/>
                </a:lnTo>
                <a:lnTo>
                  <a:pt x="3935" y="393"/>
                </a:lnTo>
                <a:lnTo>
                  <a:pt x="3928" y="386"/>
                </a:lnTo>
                <a:lnTo>
                  <a:pt x="3922" y="380"/>
                </a:lnTo>
                <a:lnTo>
                  <a:pt x="3903" y="373"/>
                </a:lnTo>
                <a:lnTo>
                  <a:pt x="3890" y="373"/>
                </a:lnTo>
                <a:lnTo>
                  <a:pt x="3903" y="380"/>
                </a:lnTo>
                <a:lnTo>
                  <a:pt x="3903" y="386"/>
                </a:lnTo>
                <a:lnTo>
                  <a:pt x="3922" y="393"/>
                </a:lnTo>
                <a:lnTo>
                  <a:pt x="3935" y="393"/>
                </a:lnTo>
                <a:lnTo>
                  <a:pt x="5433" y="495"/>
                </a:lnTo>
                <a:lnTo>
                  <a:pt x="3851" y="373"/>
                </a:lnTo>
                <a:lnTo>
                  <a:pt x="3864" y="373"/>
                </a:lnTo>
                <a:lnTo>
                  <a:pt x="3864" y="367"/>
                </a:lnTo>
                <a:lnTo>
                  <a:pt x="3851" y="373"/>
                </a:lnTo>
                <a:lnTo>
                  <a:pt x="5433" y="495"/>
                </a:lnTo>
                <a:lnTo>
                  <a:pt x="4211" y="373"/>
                </a:lnTo>
                <a:lnTo>
                  <a:pt x="4218" y="380"/>
                </a:lnTo>
                <a:lnTo>
                  <a:pt x="4224" y="380"/>
                </a:lnTo>
                <a:lnTo>
                  <a:pt x="4218" y="367"/>
                </a:lnTo>
                <a:lnTo>
                  <a:pt x="4205" y="367"/>
                </a:lnTo>
                <a:lnTo>
                  <a:pt x="4198" y="367"/>
                </a:lnTo>
                <a:lnTo>
                  <a:pt x="4198" y="373"/>
                </a:lnTo>
                <a:lnTo>
                  <a:pt x="4211" y="373"/>
                </a:lnTo>
                <a:lnTo>
                  <a:pt x="5433" y="495"/>
                </a:lnTo>
                <a:lnTo>
                  <a:pt x="4031" y="328"/>
                </a:lnTo>
                <a:lnTo>
                  <a:pt x="4038" y="328"/>
                </a:lnTo>
                <a:lnTo>
                  <a:pt x="4044" y="328"/>
                </a:lnTo>
                <a:lnTo>
                  <a:pt x="4050" y="335"/>
                </a:lnTo>
                <a:lnTo>
                  <a:pt x="4050" y="328"/>
                </a:lnTo>
                <a:lnTo>
                  <a:pt x="4044" y="322"/>
                </a:lnTo>
                <a:lnTo>
                  <a:pt x="4031" y="315"/>
                </a:lnTo>
                <a:lnTo>
                  <a:pt x="4025" y="315"/>
                </a:lnTo>
                <a:lnTo>
                  <a:pt x="4025" y="328"/>
                </a:lnTo>
                <a:lnTo>
                  <a:pt x="4031" y="328"/>
                </a:lnTo>
                <a:lnTo>
                  <a:pt x="5433" y="495"/>
                </a:lnTo>
                <a:lnTo>
                  <a:pt x="3922" y="309"/>
                </a:lnTo>
                <a:lnTo>
                  <a:pt x="3922" y="303"/>
                </a:lnTo>
                <a:lnTo>
                  <a:pt x="3915" y="296"/>
                </a:lnTo>
                <a:lnTo>
                  <a:pt x="3909" y="296"/>
                </a:lnTo>
                <a:lnTo>
                  <a:pt x="3903" y="303"/>
                </a:lnTo>
                <a:lnTo>
                  <a:pt x="3922" y="309"/>
                </a:lnTo>
                <a:lnTo>
                  <a:pt x="5433" y="495"/>
                </a:lnTo>
                <a:lnTo>
                  <a:pt x="4237" y="380"/>
                </a:lnTo>
                <a:lnTo>
                  <a:pt x="4301" y="354"/>
                </a:lnTo>
                <a:lnTo>
                  <a:pt x="4365" y="322"/>
                </a:lnTo>
                <a:lnTo>
                  <a:pt x="4443" y="296"/>
                </a:lnTo>
                <a:lnTo>
                  <a:pt x="4520" y="251"/>
                </a:lnTo>
                <a:lnTo>
                  <a:pt x="4533" y="245"/>
                </a:lnTo>
                <a:lnTo>
                  <a:pt x="4545" y="245"/>
                </a:lnTo>
                <a:lnTo>
                  <a:pt x="4584" y="232"/>
                </a:lnTo>
                <a:lnTo>
                  <a:pt x="4668" y="193"/>
                </a:lnTo>
                <a:lnTo>
                  <a:pt x="4732" y="174"/>
                </a:lnTo>
                <a:lnTo>
                  <a:pt x="4777" y="155"/>
                </a:lnTo>
                <a:lnTo>
                  <a:pt x="4873" y="142"/>
                </a:lnTo>
                <a:lnTo>
                  <a:pt x="4931" y="142"/>
                </a:lnTo>
                <a:lnTo>
                  <a:pt x="4970" y="155"/>
                </a:lnTo>
                <a:lnTo>
                  <a:pt x="5040" y="161"/>
                </a:lnTo>
                <a:lnTo>
                  <a:pt x="5079" y="168"/>
                </a:lnTo>
                <a:lnTo>
                  <a:pt x="5118" y="174"/>
                </a:lnTo>
                <a:lnTo>
                  <a:pt x="5143" y="180"/>
                </a:lnTo>
                <a:lnTo>
                  <a:pt x="5188" y="187"/>
                </a:lnTo>
                <a:lnTo>
                  <a:pt x="5214" y="193"/>
                </a:lnTo>
                <a:lnTo>
                  <a:pt x="5227" y="193"/>
                </a:lnTo>
                <a:lnTo>
                  <a:pt x="5246" y="187"/>
                </a:lnTo>
                <a:lnTo>
                  <a:pt x="5265" y="187"/>
                </a:lnTo>
                <a:lnTo>
                  <a:pt x="5073" y="155"/>
                </a:lnTo>
                <a:lnTo>
                  <a:pt x="4983" y="135"/>
                </a:lnTo>
                <a:lnTo>
                  <a:pt x="4918" y="129"/>
                </a:lnTo>
                <a:lnTo>
                  <a:pt x="4848" y="129"/>
                </a:lnTo>
                <a:lnTo>
                  <a:pt x="4770" y="142"/>
                </a:lnTo>
                <a:lnTo>
                  <a:pt x="4687" y="174"/>
                </a:lnTo>
                <a:lnTo>
                  <a:pt x="4565" y="213"/>
                </a:lnTo>
                <a:lnTo>
                  <a:pt x="4545" y="225"/>
                </a:lnTo>
                <a:lnTo>
                  <a:pt x="4539" y="232"/>
                </a:lnTo>
                <a:lnTo>
                  <a:pt x="4507" y="245"/>
                </a:lnTo>
                <a:lnTo>
                  <a:pt x="4481" y="264"/>
                </a:lnTo>
                <a:lnTo>
                  <a:pt x="4455" y="283"/>
                </a:lnTo>
                <a:lnTo>
                  <a:pt x="4378" y="309"/>
                </a:lnTo>
                <a:lnTo>
                  <a:pt x="4295" y="341"/>
                </a:lnTo>
                <a:lnTo>
                  <a:pt x="4288" y="341"/>
                </a:lnTo>
                <a:lnTo>
                  <a:pt x="4275" y="348"/>
                </a:lnTo>
                <a:lnTo>
                  <a:pt x="4243" y="373"/>
                </a:lnTo>
                <a:lnTo>
                  <a:pt x="4237" y="380"/>
                </a:lnTo>
                <a:lnTo>
                  <a:pt x="5433" y="495"/>
                </a:lnTo>
                <a:lnTo>
                  <a:pt x="4301" y="386"/>
                </a:lnTo>
                <a:lnTo>
                  <a:pt x="4288" y="380"/>
                </a:lnTo>
                <a:lnTo>
                  <a:pt x="4275" y="380"/>
                </a:lnTo>
                <a:lnTo>
                  <a:pt x="4275" y="386"/>
                </a:lnTo>
                <a:lnTo>
                  <a:pt x="4275" y="393"/>
                </a:lnTo>
                <a:lnTo>
                  <a:pt x="4282" y="393"/>
                </a:lnTo>
                <a:lnTo>
                  <a:pt x="4295" y="393"/>
                </a:lnTo>
                <a:lnTo>
                  <a:pt x="4308" y="399"/>
                </a:lnTo>
                <a:lnTo>
                  <a:pt x="4314" y="399"/>
                </a:lnTo>
                <a:lnTo>
                  <a:pt x="4314" y="393"/>
                </a:lnTo>
                <a:lnTo>
                  <a:pt x="4308" y="393"/>
                </a:lnTo>
                <a:lnTo>
                  <a:pt x="4308" y="386"/>
                </a:lnTo>
                <a:lnTo>
                  <a:pt x="4301" y="386"/>
                </a:lnTo>
                <a:lnTo>
                  <a:pt x="5433" y="495"/>
                </a:lnTo>
                <a:lnTo>
                  <a:pt x="3787" y="283"/>
                </a:lnTo>
                <a:lnTo>
                  <a:pt x="3793" y="290"/>
                </a:lnTo>
                <a:lnTo>
                  <a:pt x="3793" y="277"/>
                </a:lnTo>
                <a:lnTo>
                  <a:pt x="3787" y="277"/>
                </a:lnTo>
                <a:lnTo>
                  <a:pt x="3787" y="283"/>
                </a:lnTo>
                <a:lnTo>
                  <a:pt x="5433" y="495"/>
                </a:lnTo>
                <a:lnTo>
                  <a:pt x="3543" y="386"/>
                </a:lnTo>
                <a:lnTo>
                  <a:pt x="3498" y="386"/>
                </a:lnTo>
                <a:lnTo>
                  <a:pt x="3485" y="386"/>
                </a:lnTo>
                <a:lnTo>
                  <a:pt x="3478" y="393"/>
                </a:lnTo>
                <a:lnTo>
                  <a:pt x="3465" y="405"/>
                </a:lnTo>
                <a:lnTo>
                  <a:pt x="3459" y="405"/>
                </a:lnTo>
                <a:lnTo>
                  <a:pt x="3465" y="405"/>
                </a:lnTo>
                <a:lnTo>
                  <a:pt x="3491" y="399"/>
                </a:lnTo>
                <a:lnTo>
                  <a:pt x="3517" y="399"/>
                </a:lnTo>
                <a:lnTo>
                  <a:pt x="3568" y="399"/>
                </a:lnTo>
                <a:lnTo>
                  <a:pt x="3626" y="405"/>
                </a:lnTo>
                <a:lnTo>
                  <a:pt x="3703" y="412"/>
                </a:lnTo>
                <a:lnTo>
                  <a:pt x="3665" y="405"/>
                </a:lnTo>
                <a:lnTo>
                  <a:pt x="3620" y="399"/>
                </a:lnTo>
                <a:lnTo>
                  <a:pt x="3543" y="386"/>
                </a:lnTo>
                <a:lnTo>
                  <a:pt x="5433" y="495"/>
                </a:lnTo>
                <a:lnTo>
                  <a:pt x="4005" y="251"/>
                </a:lnTo>
                <a:lnTo>
                  <a:pt x="4012" y="245"/>
                </a:lnTo>
                <a:lnTo>
                  <a:pt x="4012" y="238"/>
                </a:lnTo>
                <a:lnTo>
                  <a:pt x="3999" y="245"/>
                </a:lnTo>
                <a:lnTo>
                  <a:pt x="3999" y="251"/>
                </a:lnTo>
                <a:lnTo>
                  <a:pt x="4005" y="251"/>
                </a:lnTo>
                <a:lnTo>
                  <a:pt x="5433" y="495"/>
                </a:lnTo>
                <a:lnTo>
                  <a:pt x="4790" y="495"/>
                </a:lnTo>
                <a:lnTo>
                  <a:pt x="4803" y="489"/>
                </a:lnTo>
                <a:lnTo>
                  <a:pt x="4796" y="489"/>
                </a:lnTo>
                <a:lnTo>
                  <a:pt x="4777" y="483"/>
                </a:lnTo>
                <a:lnTo>
                  <a:pt x="4764" y="483"/>
                </a:lnTo>
                <a:lnTo>
                  <a:pt x="4738" y="495"/>
                </a:lnTo>
                <a:lnTo>
                  <a:pt x="4687" y="515"/>
                </a:lnTo>
                <a:lnTo>
                  <a:pt x="4668" y="521"/>
                </a:lnTo>
                <a:lnTo>
                  <a:pt x="4655" y="528"/>
                </a:lnTo>
                <a:lnTo>
                  <a:pt x="4635" y="528"/>
                </a:lnTo>
                <a:lnTo>
                  <a:pt x="4623" y="521"/>
                </a:lnTo>
                <a:lnTo>
                  <a:pt x="4545" y="515"/>
                </a:lnTo>
                <a:lnTo>
                  <a:pt x="4500" y="502"/>
                </a:lnTo>
                <a:lnTo>
                  <a:pt x="4436" y="489"/>
                </a:lnTo>
                <a:lnTo>
                  <a:pt x="4398" y="476"/>
                </a:lnTo>
                <a:lnTo>
                  <a:pt x="4378" y="470"/>
                </a:lnTo>
                <a:lnTo>
                  <a:pt x="4365" y="470"/>
                </a:lnTo>
                <a:lnTo>
                  <a:pt x="4365" y="483"/>
                </a:lnTo>
                <a:lnTo>
                  <a:pt x="4378" y="489"/>
                </a:lnTo>
                <a:lnTo>
                  <a:pt x="4398" y="489"/>
                </a:lnTo>
                <a:lnTo>
                  <a:pt x="4410" y="489"/>
                </a:lnTo>
                <a:lnTo>
                  <a:pt x="4417" y="495"/>
                </a:lnTo>
                <a:lnTo>
                  <a:pt x="4423" y="502"/>
                </a:lnTo>
                <a:lnTo>
                  <a:pt x="4449" y="502"/>
                </a:lnTo>
                <a:lnTo>
                  <a:pt x="4468" y="508"/>
                </a:lnTo>
                <a:lnTo>
                  <a:pt x="4507" y="521"/>
                </a:lnTo>
                <a:lnTo>
                  <a:pt x="4552" y="521"/>
                </a:lnTo>
                <a:lnTo>
                  <a:pt x="4590" y="528"/>
                </a:lnTo>
                <a:lnTo>
                  <a:pt x="4616" y="528"/>
                </a:lnTo>
                <a:lnTo>
                  <a:pt x="4603" y="540"/>
                </a:lnTo>
                <a:lnTo>
                  <a:pt x="4590" y="540"/>
                </a:lnTo>
                <a:lnTo>
                  <a:pt x="4552" y="553"/>
                </a:lnTo>
                <a:lnTo>
                  <a:pt x="4526" y="560"/>
                </a:lnTo>
                <a:lnTo>
                  <a:pt x="4520" y="566"/>
                </a:lnTo>
                <a:lnTo>
                  <a:pt x="4513" y="566"/>
                </a:lnTo>
                <a:lnTo>
                  <a:pt x="4488" y="553"/>
                </a:lnTo>
                <a:lnTo>
                  <a:pt x="4468" y="547"/>
                </a:lnTo>
                <a:lnTo>
                  <a:pt x="4462" y="547"/>
                </a:lnTo>
                <a:lnTo>
                  <a:pt x="4462" y="553"/>
                </a:lnTo>
                <a:lnTo>
                  <a:pt x="4481" y="560"/>
                </a:lnTo>
                <a:lnTo>
                  <a:pt x="4494" y="566"/>
                </a:lnTo>
                <a:lnTo>
                  <a:pt x="4494" y="579"/>
                </a:lnTo>
                <a:lnTo>
                  <a:pt x="4488" y="585"/>
                </a:lnTo>
                <a:lnTo>
                  <a:pt x="4481" y="592"/>
                </a:lnTo>
                <a:lnTo>
                  <a:pt x="4462" y="598"/>
                </a:lnTo>
                <a:lnTo>
                  <a:pt x="4449" y="598"/>
                </a:lnTo>
                <a:lnTo>
                  <a:pt x="4436" y="598"/>
                </a:lnTo>
                <a:lnTo>
                  <a:pt x="4423" y="592"/>
                </a:lnTo>
                <a:lnTo>
                  <a:pt x="4410" y="585"/>
                </a:lnTo>
                <a:lnTo>
                  <a:pt x="4404" y="579"/>
                </a:lnTo>
                <a:lnTo>
                  <a:pt x="4398" y="566"/>
                </a:lnTo>
                <a:lnTo>
                  <a:pt x="4385" y="566"/>
                </a:lnTo>
                <a:lnTo>
                  <a:pt x="4346" y="566"/>
                </a:lnTo>
                <a:lnTo>
                  <a:pt x="4314" y="560"/>
                </a:lnTo>
                <a:lnTo>
                  <a:pt x="4250" y="547"/>
                </a:lnTo>
                <a:lnTo>
                  <a:pt x="4205" y="540"/>
                </a:lnTo>
                <a:lnTo>
                  <a:pt x="4179" y="534"/>
                </a:lnTo>
                <a:lnTo>
                  <a:pt x="4153" y="528"/>
                </a:lnTo>
                <a:lnTo>
                  <a:pt x="4147" y="521"/>
                </a:lnTo>
                <a:lnTo>
                  <a:pt x="4160" y="521"/>
                </a:lnTo>
                <a:lnTo>
                  <a:pt x="4205" y="521"/>
                </a:lnTo>
                <a:lnTo>
                  <a:pt x="4237" y="521"/>
                </a:lnTo>
                <a:lnTo>
                  <a:pt x="4288" y="521"/>
                </a:lnTo>
                <a:lnTo>
                  <a:pt x="4333" y="528"/>
                </a:lnTo>
                <a:lnTo>
                  <a:pt x="4359" y="534"/>
                </a:lnTo>
                <a:lnTo>
                  <a:pt x="4404" y="547"/>
                </a:lnTo>
                <a:lnTo>
                  <a:pt x="4423" y="547"/>
                </a:lnTo>
                <a:lnTo>
                  <a:pt x="4443" y="553"/>
                </a:lnTo>
                <a:lnTo>
                  <a:pt x="4449" y="560"/>
                </a:lnTo>
                <a:lnTo>
                  <a:pt x="4449" y="553"/>
                </a:lnTo>
                <a:lnTo>
                  <a:pt x="4449" y="547"/>
                </a:lnTo>
                <a:lnTo>
                  <a:pt x="4423" y="534"/>
                </a:lnTo>
                <a:lnTo>
                  <a:pt x="4398" y="528"/>
                </a:lnTo>
                <a:lnTo>
                  <a:pt x="4353" y="521"/>
                </a:lnTo>
                <a:lnTo>
                  <a:pt x="4320" y="521"/>
                </a:lnTo>
                <a:lnTo>
                  <a:pt x="4288" y="521"/>
                </a:lnTo>
                <a:lnTo>
                  <a:pt x="4275" y="521"/>
                </a:lnTo>
                <a:lnTo>
                  <a:pt x="4256" y="521"/>
                </a:lnTo>
                <a:lnTo>
                  <a:pt x="4250" y="515"/>
                </a:lnTo>
                <a:lnTo>
                  <a:pt x="4243" y="515"/>
                </a:lnTo>
                <a:lnTo>
                  <a:pt x="4218" y="515"/>
                </a:lnTo>
                <a:lnTo>
                  <a:pt x="4198" y="521"/>
                </a:lnTo>
                <a:lnTo>
                  <a:pt x="4192" y="521"/>
                </a:lnTo>
                <a:lnTo>
                  <a:pt x="4192" y="515"/>
                </a:lnTo>
                <a:lnTo>
                  <a:pt x="4205" y="502"/>
                </a:lnTo>
                <a:lnTo>
                  <a:pt x="4224" y="489"/>
                </a:lnTo>
                <a:lnTo>
                  <a:pt x="4256" y="476"/>
                </a:lnTo>
                <a:lnTo>
                  <a:pt x="4301" y="457"/>
                </a:lnTo>
                <a:lnTo>
                  <a:pt x="4320" y="450"/>
                </a:lnTo>
                <a:lnTo>
                  <a:pt x="4333" y="438"/>
                </a:lnTo>
                <a:lnTo>
                  <a:pt x="4359" y="425"/>
                </a:lnTo>
                <a:lnTo>
                  <a:pt x="4398" y="405"/>
                </a:lnTo>
                <a:lnTo>
                  <a:pt x="4404" y="405"/>
                </a:lnTo>
                <a:lnTo>
                  <a:pt x="4410" y="412"/>
                </a:lnTo>
                <a:lnTo>
                  <a:pt x="4417" y="412"/>
                </a:lnTo>
                <a:lnTo>
                  <a:pt x="4417" y="405"/>
                </a:lnTo>
                <a:lnTo>
                  <a:pt x="4423" y="399"/>
                </a:lnTo>
                <a:lnTo>
                  <a:pt x="4481" y="354"/>
                </a:lnTo>
                <a:lnTo>
                  <a:pt x="4391" y="399"/>
                </a:lnTo>
                <a:lnTo>
                  <a:pt x="4333" y="418"/>
                </a:lnTo>
                <a:lnTo>
                  <a:pt x="4301" y="438"/>
                </a:lnTo>
                <a:lnTo>
                  <a:pt x="4263" y="450"/>
                </a:lnTo>
                <a:lnTo>
                  <a:pt x="4160" y="502"/>
                </a:lnTo>
                <a:lnTo>
                  <a:pt x="4173" y="483"/>
                </a:lnTo>
                <a:lnTo>
                  <a:pt x="4147" y="495"/>
                </a:lnTo>
                <a:lnTo>
                  <a:pt x="4108" y="515"/>
                </a:lnTo>
                <a:lnTo>
                  <a:pt x="4076" y="515"/>
                </a:lnTo>
                <a:lnTo>
                  <a:pt x="4038" y="508"/>
                </a:lnTo>
                <a:lnTo>
                  <a:pt x="3973" y="483"/>
                </a:lnTo>
                <a:lnTo>
                  <a:pt x="3915" y="476"/>
                </a:lnTo>
                <a:lnTo>
                  <a:pt x="3890" y="470"/>
                </a:lnTo>
                <a:lnTo>
                  <a:pt x="3864" y="457"/>
                </a:lnTo>
                <a:lnTo>
                  <a:pt x="3774" y="438"/>
                </a:lnTo>
                <a:lnTo>
                  <a:pt x="3684" y="425"/>
                </a:lnTo>
                <a:lnTo>
                  <a:pt x="3639" y="418"/>
                </a:lnTo>
                <a:lnTo>
                  <a:pt x="3588" y="418"/>
                </a:lnTo>
                <a:lnTo>
                  <a:pt x="3504" y="418"/>
                </a:lnTo>
                <a:lnTo>
                  <a:pt x="3472" y="418"/>
                </a:lnTo>
                <a:lnTo>
                  <a:pt x="3453" y="425"/>
                </a:lnTo>
                <a:lnTo>
                  <a:pt x="3427" y="418"/>
                </a:lnTo>
                <a:lnTo>
                  <a:pt x="3401" y="425"/>
                </a:lnTo>
                <a:lnTo>
                  <a:pt x="3388" y="425"/>
                </a:lnTo>
                <a:lnTo>
                  <a:pt x="3369" y="425"/>
                </a:lnTo>
                <a:lnTo>
                  <a:pt x="3363" y="418"/>
                </a:lnTo>
                <a:lnTo>
                  <a:pt x="3350" y="418"/>
                </a:lnTo>
                <a:lnTo>
                  <a:pt x="3324" y="418"/>
                </a:lnTo>
                <a:lnTo>
                  <a:pt x="3330" y="412"/>
                </a:lnTo>
                <a:lnTo>
                  <a:pt x="3350" y="405"/>
                </a:lnTo>
                <a:lnTo>
                  <a:pt x="3369" y="399"/>
                </a:lnTo>
                <a:lnTo>
                  <a:pt x="3388" y="399"/>
                </a:lnTo>
                <a:lnTo>
                  <a:pt x="3408" y="405"/>
                </a:lnTo>
                <a:lnTo>
                  <a:pt x="3395" y="399"/>
                </a:lnTo>
                <a:lnTo>
                  <a:pt x="3375" y="393"/>
                </a:lnTo>
                <a:lnTo>
                  <a:pt x="3356" y="393"/>
                </a:lnTo>
                <a:lnTo>
                  <a:pt x="3330" y="399"/>
                </a:lnTo>
                <a:lnTo>
                  <a:pt x="3318" y="399"/>
                </a:lnTo>
                <a:lnTo>
                  <a:pt x="3318" y="412"/>
                </a:lnTo>
                <a:lnTo>
                  <a:pt x="3311" y="412"/>
                </a:lnTo>
                <a:lnTo>
                  <a:pt x="3311" y="418"/>
                </a:lnTo>
                <a:lnTo>
                  <a:pt x="3298" y="412"/>
                </a:lnTo>
                <a:lnTo>
                  <a:pt x="3292" y="412"/>
                </a:lnTo>
                <a:lnTo>
                  <a:pt x="3273" y="418"/>
                </a:lnTo>
                <a:lnTo>
                  <a:pt x="3260" y="418"/>
                </a:lnTo>
                <a:lnTo>
                  <a:pt x="3266" y="425"/>
                </a:lnTo>
                <a:lnTo>
                  <a:pt x="3279" y="431"/>
                </a:lnTo>
                <a:lnTo>
                  <a:pt x="3305" y="431"/>
                </a:lnTo>
                <a:lnTo>
                  <a:pt x="3318" y="431"/>
                </a:lnTo>
                <a:lnTo>
                  <a:pt x="3318" y="438"/>
                </a:lnTo>
                <a:lnTo>
                  <a:pt x="3292" y="438"/>
                </a:lnTo>
                <a:lnTo>
                  <a:pt x="3273" y="450"/>
                </a:lnTo>
                <a:lnTo>
                  <a:pt x="3234" y="457"/>
                </a:lnTo>
                <a:lnTo>
                  <a:pt x="3228" y="457"/>
                </a:lnTo>
                <a:lnTo>
                  <a:pt x="3208" y="470"/>
                </a:lnTo>
                <a:lnTo>
                  <a:pt x="3183" y="476"/>
                </a:lnTo>
                <a:lnTo>
                  <a:pt x="3176" y="476"/>
                </a:lnTo>
                <a:lnTo>
                  <a:pt x="3131" y="489"/>
                </a:lnTo>
                <a:lnTo>
                  <a:pt x="3105" y="508"/>
                </a:lnTo>
                <a:lnTo>
                  <a:pt x="3144" y="495"/>
                </a:lnTo>
                <a:lnTo>
                  <a:pt x="3189" y="483"/>
                </a:lnTo>
                <a:lnTo>
                  <a:pt x="3234" y="476"/>
                </a:lnTo>
                <a:lnTo>
                  <a:pt x="3266" y="470"/>
                </a:lnTo>
                <a:lnTo>
                  <a:pt x="3285" y="470"/>
                </a:lnTo>
                <a:lnTo>
                  <a:pt x="3292" y="476"/>
                </a:lnTo>
                <a:lnTo>
                  <a:pt x="3311" y="476"/>
                </a:lnTo>
                <a:lnTo>
                  <a:pt x="3363" y="483"/>
                </a:lnTo>
                <a:lnTo>
                  <a:pt x="3395" y="489"/>
                </a:lnTo>
                <a:lnTo>
                  <a:pt x="3427" y="495"/>
                </a:lnTo>
                <a:lnTo>
                  <a:pt x="3440" y="502"/>
                </a:lnTo>
                <a:lnTo>
                  <a:pt x="3453" y="502"/>
                </a:lnTo>
                <a:lnTo>
                  <a:pt x="3440" y="502"/>
                </a:lnTo>
                <a:lnTo>
                  <a:pt x="3395" y="502"/>
                </a:lnTo>
                <a:lnTo>
                  <a:pt x="3356" y="508"/>
                </a:lnTo>
                <a:lnTo>
                  <a:pt x="3330" y="515"/>
                </a:lnTo>
                <a:lnTo>
                  <a:pt x="3318" y="521"/>
                </a:lnTo>
                <a:lnTo>
                  <a:pt x="3311" y="521"/>
                </a:lnTo>
                <a:lnTo>
                  <a:pt x="3337" y="521"/>
                </a:lnTo>
                <a:lnTo>
                  <a:pt x="3382" y="515"/>
                </a:lnTo>
                <a:lnTo>
                  <a:pt x="3427" y="515"/>
                </a:lnTo>
                <a:lnTo>
                  <a:pt x="3472" y="515"/>
                </a:lnTo>
                <a:lnTo>
                  <a:pt x="3485" y="521"/>
                </a:lnTo>
                <a:lnTo>
                  <a:pt x="3491" y="521"/>
                </a:lnTo>
                <a:lnTo>
                  <a:pt x="3517" y="528"/>
                </a:lnTo>
                <a:lnTo>
                  <a:pt x="3523" y="534"/>
                </a:lnTo>
                <a:lnTo>
                  <a:pt x="3510" y="521"/>
                </a:lnTo>
                <a:lnTo>
                  <a:pt x="3498" y="515"/>
                </a:lnTo>
                <a:lnTo>
                  <a:pt x="3530" y="515"/>
                </a:lnTo>
                <a:lnTo>
                  <a:pt x="3536" y="508"/>
                </a:lnTo>
                <a:lnTo>
                  <a:pt x="3594" y="508"/>
                </a:lnTo>
                <a:lnTo>
                  <a:pt x="3620" y="515"/>
                </a:lnTo>
                <a:lnTo>
                  <a:pt x="3658" y="515"/>
                </a:lnTo>
                <a:lnTo>
                  <a:pt x="3626" y="502"/>
                </a:lnTo>
                <a:lnTo>
                  <a:pt x="3633" y="495"/>
                </a:lnTo>
                <a:lnTo>
                  <a:pt x="3633" y="489"/>
                </a:lnTo>
                <a:lnTo>
                  <a:pt x="3626" y="489"/>
                </a:lnTo>
                <a:lnTo>
                  <a:pt x="3613" y="495"/>
                </a:lnTo>
                <a:lnTo>
                  <a:pt x="3607" y="495"/>
                </a:lnTo>
                <a:lnTo>
                  <a:pt x="3530" y="495"/>
                </a:lnTo>
                <a:lnTo>
                  <a:pt x="3498" y="495"/>
                </a:lnTo>
                <a:lnTo>
                  <a:pt x="3485" y="502"/>
                </a:lnTo>
                <a:lnTo>
                  <a:pt x="3478" y="502"/>
                </a:lnTo>
                <a:lnTo>
                  <a:pt x="3472" y="495"/>
                </a:lnTo>
                <a:lnTo>
                  <a:pt x="3465" y="489"/>
                </a:lnTo>
                <a:lnTo>
                  <a:pt x="3459" y="483"/>
                </a:lnTo>
                <a:lnTo>
                  <a:pt x="3453" y="476"/>
                </a:lnTo>
                <a:lnTo>
                  <a:pt x="3420" y="476"/>
                </a:lnTo>
                <a:lnTo>
                  <a:pt x="3401" y="476"/>
                </a:lnTo>
                <a:lnTo>
                  <a:pt x="3388" y="476"/>
                </a:lnTo>
                <a:lnTo>
                  <a:pt x="3388" y="470"/>
                </a:lnTo>
                <a:lnTo>
                  <a:pt x="3388" y="457"/>
                </a:lnTo>
                <a:lnTo>
                  <a:pt x="3388" y="450"/>
                </a:lnTo>
                <a:lnTo>
                  <a:pt x="3401" y="450"/>
                </a:lnTo>
                <a:lnTo>
                  <a:pt x="3408" y="457"/>
                </a:lnTo>
                <a:lnTo>
                  <a:pt x="3420" y="450"/>
                </a:lnTo>
                <a:lnTo>
                  <a:pt x="3427" y="444"/>
                </a:lnTo>
                <a:lnTo>
                  <a:pt x="3440" y="444"/>
                </a:lnTo>
                <a:lnTo>
                  <a:pt x="3491" y="444"/>
                </a:lnTo>
                <a:lnTo>
                  <a:pt x="3504" y="450"/>
                </a:lnTo>
                <a:lnTo>
                  <a:pt x="3530" y="450"/>
                </a:lnTo>
                <a:lnTo>
                  <a:pt x="3581" y="457"/>
                </a:lnTo>
                <a:lnTo>
                  <a:pt x="3613" y="470"/>
                </a:lnTo>
                <a:lnTo>
                  <a:pt x="3665" y="483"/>
                </a:lnTo>
                <a:lnTo>
                  <a:pt x="3690" y="495"/>
                </a:lnTo>
                <a:lnTo>
                  <a:pt x="3723" y="502"/>
                </a:lnTo>
                <a:lnTo>
                  <a:pt x="3742" y="502"/>
                </a:lnTo>
                <a:lnTo>
                  <a:pt x="3774" y="521"/>
                </a:lnTo>
                <a:lnTo>
                  <a:pt x="3793" y="521"/>
                </a:lnTo>
                <a:lnTo>
                  <a:pt x="3793" y="508"/>
                </a:lnTo>
                <a:lnTo>
                  <a:pt x="3838" y="528"/>
                </a:lnTo>
                <a:lnTo>
                  <a:pt x="3877" y="540"/>
                </a:lnTo>
                <a:lnTo>
                  <a:pt x="3896" y="547"/>
                </a:lnTo>
                <a:lnTo>
                  <a:pt x="3800" y="585"/>
                </a:lnTo>
                <a:lnTo>
                  <a:pt x="3761" y="605"/>
                </a:lnTo>
                <a:lnTo>
                  <a:pt x="3735" y="605"/>
                </a:lnTo>
                <a:lnTo>
                  <a:pt x="3716" y="611"/>
                </a:lnTo>
                <a:lnTo>
                  <a:pt x="3710" y="618"/>
                </a:lnTo>
                <a:lnTo>
                  <a:pt x="3748" y="618"/>
                </a:lnTo>
                <a:lnTo>
                  <a:pt x="3768" y="618"/>
                </a:lnTo>
                <a:lnTo>
                  <a:pt x="3780" y="605"/>
                </a:lnTo>
                <a:lnTo>
                  <a:pt x="3800" y="592"/>
                </a:lnTo>
                <a:lnTo>
                  <a:pt x="3832" y="579"/>
                </a:lnTo>
                <a:lnTo>
                  <a:pt x="3909" y="553"/>
                </a:lnTo>
                <a:lnTo>
                  <a:pt x="3948" y="566"/>
                </a:lnTo>
                <a:lnTo>
                  <a:pt x="3967" y="579"/>
                </a:lnTo>
                <a:lnTo>
                  <a:pt x="3948" y="585"/>
                </a:lnTo>
                <a:lnTo>
                  <a:pt x="3928" y="592"/>
                </a:lnTo>
                <a:lnTo>
                  <a:pt x="3909" y="598"/>
                </a:lnTo>
                <a:lnTo>
                  <a:pt x="3845" y="605"/>
                </a:lnTo>
                <a:lnTo>
                  <a:pt x="3813" y="618"/>
                </a:lnTo>
                <a:lnTo>
                  <a:pt x="3870" y="618"/>
                </a:lnTo>
                <a:lnTo>
                  <a:pt x="3928" y="598"/>
                </a:lnTo>
                <a:lnTo>
                  <a:pt x="3954" y="585"/>
                </a:lnTo>
                <a:lnTo>
                  <a:pt x="3980" y="579"/>
                </a:lnTo>
                <a:lnTo>
                  <a:pt x="3993" y="579"/>
                </a:lnTo>
                <a:lnTo>
                  <a:pt x="4005" y="579"/>
                </a:lnTo>
                <a:lnTo>
                  <a:pt x="4018" y="566"/>
                </a:lnTo>
                <a:lnTo>
                  <a:pt x="4025" y="579"/>
                </a:lnTo>
                <a:lnTo>
                  <a:pt x="4076" y="585"/>
                </a:lnTo>
                <a:lnTo>
                  <a:pt x="4102" y="592"/>
                </a:lnTo>
                <a:lnTo>
                  <a:pt x="4128" y="598"/>
                </a:lnTo>
                <a:lnTo>
                  <a:pt x="4134" y="592"/>
                </a:lnTo>
                <a:lnTo>
                  <a:pt x="4179" y="598"/>
                </a:lnTo>
                <a:lnTo>
                  <a:pt x="4211" y="605"/>
                </a:lnTo>
                <a:lnTo>
                  <a:pt x="4224" y="605"/>
                </a:lnTo>
                <a:lnTo>
                  <a:pt x="4243" y="611"/>
                </a:lnTo>
                <a:lnTo>
                  <a:pt x="4275" y="618"/>
                </a:lnTo>
                <a:lnTo>
                  <a:pt x="4391" y="618"/>
                </a:lnTo>
                <a:lnTo>
                  <a:pt x="4398" y="605"/>
                </a:lnTo>
                <a:lnTo>
                  <a:pt x="4404" y="618"/>
                </a:lnTo>
                <a:lnTo>
                  <a:pt x="4526" y="618"/>
                </a:lnTo>
                <a:lnTo>
                  <a:pt x="4526" y="611"/>
                </a:lnTo>
                <a:lnTo>
                  <a:pt x="4526" y="605"/>
                </a:lnTo>
                <a:lnTo>
                  <a:pt x="4513" y="611"/>
                </a:lnTo>
                <a:lnTo>
                  <a:pt x="4513" y="605"/>
                </a:lnTo>
                <a:lnTo>
                  <a:pt x="4513" y="598"/>
                </a:lnTo>
                <a:lnTo>
                  <a:pt x="4520" y="592"/>
                </a:lnTo>
                <a:lnTo>
                  <a:pt x="4539" y="592"/>
                </a:lnTo>
                <a:lnTo>
                  <a:pt x="4584" y="618"/>
                </a:lnTo>
                <a:lnTo>
                  <a:pt x="4603" y="618"/>
                </a:lnTo>
                <a:lnTo>
                  <a:pt x="4545" y="585"/>
                </a:lnTo>
                <a:lnTo>
                  <a:pt x="4571" y="566"/>
                </a:lnTo>
                <a:lnTo>
                  <a:pt x="4616" y="547"/>
                </a:lnTo>
                <a:lnTo>
                  <a:pt x="4623" y="540"/>
                </a:lnTo>
                <a:lnTo>
                  <a:pt x="4635" y="534"/>
                </a:lnTo>
                <a:lnTo>
                  <a:pt x="4648" y="534"/>
                </a:lnTo>
                <a:lnTo>
                  <a:pt x="4668" y="534"/>
                </a:lnTo>
                <a:lnTo>
                  <a:pt x="4693" y="521"/>
                </a:lnTo>
                <a:lnTo>
                  <a:pt x="4790" y="495"/>
                </a:lnTo>
                <a:lnTo>
                  <a:pt x="5433" y="495"/>
                </a:lnTo>
                <a:lnTo>
                  <a:pt x="3999" y="534"/>
                </a:lnTo>
                <a:lnTo>
                  <a:pt x="3980" y="540"/>
                </a:lnTo>
                <a:lnTo>
                  <a:pt x="3967" y="540"/>
                </a:lnTo>
                <a:lnTo>
                  <a:pt x="3941" y="534"/>
                </a:lnTo>
                <a:lnTo>
                  <a:pt x="3915" y="521"/>
                </a:lnTo>
                <a:lnTo>
                  <a:pt x="3838" y="508"/>
                </a:lnTo>
                <a:lnTo>
                  <a:pt x="3806" y="495"/>
                </a:lnTo>
                <a:lnTo>
                  <a:pt x="3793" y="495"/>
                </a:lnTo>
                <a:lnTo>
                  <a:pt x="3742" y="483"/>
                </a:lnTo>
                <a:lnTo>
                  <a:pt x="3710" y="476"/>
                </a:lnTo>
                <a:lnTo>
                  <a:pt x="3684" y="476"/>
                </a:lnTo>
                <a:lnTo>
                  <a:pt x="3658" y="470"/>
                </a:lnTo>
                <a:lnTo>
                  <a:pt x="3620" y="457"/>
                </a:lnTo>
                <a:lnTo>
                  <a:pt x="3594" y="450"/>
                </a:lnTo>
                <a:lnTo>
                  <a:pt x="3568" y="450"/>
                </a:lnTo>
                <a:lnTo>
                  <a:pt x="3562" y="444"/>
                </a:lnTo>
                <a:lnTo>
                  <a:pt x="3600" y="438"/>
                </a:lnTo>
                <a:lnTo>
                  <a:pt x="3678" y="438"/>
                </a:lnTo>
                <a:lnTo>
                  <a:pt x="3761" y="450"/>
                </a:lnTo>
                <a:lnTo>
                  <a:pt x="3787" y="457"/>
                </a:lnTo>
                <a:lnTo>
                  <a:pt x="3819" y="470"/>
                </a:lnTo>
                <a:lnTo>
                  <a:pt x="3832" y="476"/>
                </a:lnTo>
                <a:lnTo>
                  <a:pt x="3838" y="476"/>
                </a:lnTo>
                <a:lnTo>
                  <a:pt x="3870" y="489"/>
                </a:lnTo>
                <a:lnTo>
                  <a:pt x="3883" y="489"/>
                </a:lnTo>
                <a:lnTo>
                  <a:pt x="3903" y="495"/>
                </a:lnTo>
                <a:lnTo>
                  <a:pt x="4031" y="521"/>
                </a:lnTo>
                <a:lnTo>
                  <a:pt x="4018" y="528"/>
                </a:lnTo>
                <a:lnTo>
                  <a:pt x="3999" y="534"/>
                </a:lnTo>
                <a:lnTo>
                  <a:pt x="5433" y="495"/>
                </a:lnTo>
                <a:lnTo>
                  <a:pt x="4288" y="592"/>
                </a:lnTo>
                <a:lnTo>
                  <a:pt x="4243" y="598"/>
                </a:lnTo>
                <a:lnTo>
                  <a:pt x="4224" y="598"/>
                </a:lnTo>
                <a:lnTo>
                  <a:pt x="4205" y="592"/>
                </a:lnTo>
                <a:lnTo>
                  <a:pt x="4173" y="585"/>
                </a:lnTo>
                <a:lnTo>
                  <a:pt x="4115" y="579"/>
                </a:lnTo>
                <a:lnTo>
                  <a:pt x="4083" y="560"/>
                </a:lnTo>
                <a:lnTo>
                  <a:pt x="4070" y="560"/>
                </a:lnTo>
                <a:lnTo>
                  <a:pt x="4057" y="553"/>
                </a:lnTo>
                <a:lnTo>
                  <a:pt x="4070" y="553"/>
                </a:lnTo>
                <a:lnTo>
                  <a:pt x="4115" y="540"/>
                </a:lnTo>
                <a:lnTo>
                  <a:pt x="4147" y="547"/>
                </a:lnTo>
                <a:lnTo>
                  <a:pt x="4198" y="553"/>
                </a:lnTo>
                <a:lnTo>
                  <a:pt x="4211" y="560"/>
                </a:lnTo>
                <a:lnTo>
                  <a:pt x="4243" y="566"/>
                </a:lnTo>
                <a:lnTo>
                  <a:pt x="4288" y="592"/>
                </a:lnTo>
                <a:lnTo>
                  <a:pt x="4295" y="592"/>
                </a:lnTo>
                <a:lnTo>
                  <a:pt x="4288" y="592"/>
                </a:lnTo>
                <a:lnTo>
                  <a:pt x="5433" y="495"/>
                </a:lnTo>
                <a:lnTo>
                  <a:pt x="4443" y="412"/>
                </a:lnTo>
                <a:lnTo>
                  <a:pt x="4449" y="418"/>
                </a:lnTo>
                <a:lnTo>
                  <a:pt x="4462" y="418"/>
                </a:lnTo>
                <a:lnTo>
                  <a:pt x="4455" y="418"/>
                </a:lnTo>
                <a:lnTo>
                  <a:pt x="4449" y="412"/>
                </a:lnTo>
                <a:lnTo>
                  <a:pt x="4443" y="412"/>
                </a:lnTo>
                <a:lnTo>
                  <a:pt x="5433" y="495"/>
                </a:lnTo>
                <a:lnTo>
                  <a:pt x="3973" y="373"/>
                </a:lnTo>
                <a:lnTo>
                  <a:pt x="3967" y="373"/>
                </a:lnTo>
                <a:lnTo>
                  <a:pt x="3954" y="380"/>
                </a:lnTo>
                <a:lnTo>
                  <a:pt x="3967" y="380"/>
                </a:lnTo>
                <a:lnTo>
                  <a:pt x="3986" y="380"/>
                </a:lnTo>
                <a:lnTo>
                  <a:pt x="4038" y="393"/>
                </a:lnTo>
                <a:lnTo>
                  <a:pt x="4057" y="399"/>
                </a:lnTo>
                <a:lnTo>
                  <a:pt x="4076" y="399"/>
                </a:lnTo>
                <a:lnTo>
                  <a:pt x="4076" y="405"/>
                </a:lnTo>
                <a:lnTo>
                  <a:pt x="4083" y="405"/>
                </a:lnTo>
                <a:lnTo>
                  <a:pt x="4089" y="405"/>
                </a:lnTo>
                <a:lnTo>
                  <a:pt x="4095" y="405"/>
                </a:lnTo>
                <a:lnTo>
                  <a:pt x="4095" y="412"/>
                </a:lnTo>
                <a:lnTo>
                  <a:pt x="4102" y="412"/>
                </a:lnTo>
                <a:lnTo>
                  <a:pt x="4108" y="412"/>
                </a:lnTo>
                <a:lnTo>
                  <a:pt x="4115" y="418"/>
                </a:lnTo>
                <a:lnTo>
                  <a:pt x="4121" y="418"/>
                </a:lnTo>
                <a:lnTo>
                  <a:pt x="4121" y="405"/>
                </a:lnTo>
                <a:lnTo>
                  <a:pt x="4115" y="399"/>
                </a:lnTo>
                <a:lnTo>
                  <a:pt x="4115" y="405"/>
                </a:lnTo>
                <a:lnTo>
                  <a:pt x="4108" y="405"/>
                </a:lnTo>
                <a:lnTo>
                  <a:pt x="4102" y="399"/>
                </a:lnTo>
                <a:lnTo>
                  <a:pt x="4095" y="393"/>
                </a:lnTo>
                <a:lnTo>
                  <a:pt x="4057" y="386"/>
                </a:lnTo>
                <a:lnTo>
                  <a:pt x="4031" y="380"/>
                </a:lnTo>
                <a:lnTo>
                  <a:pt x="3999" y="373"/>
                </a:lnTo>
                <a:lnTo>
                  <a:pt x="3993" y="367"/>
                </a:lnTo>
                <a:lnTo>
                  <a:pt x="3986" y="367"/>
                </a:lnTo>
                <a:lnTo>
                  <a:pt x="3980" y="367"/>
                </a:lnTo>
                <a:lnTo>
                  <a:pt x="3980" y="373"/>
                </a:lnTo>
                <a:lnTo>
                  <a:pt x="3973" y="373"/>
                </a:lnTo>
                <a:lnTo>
                  <a:pt x="5433" y="495"/>
                </a:lnTo>
                <a:lnTo>
                  <a:pt x="2347" y="521"/>
                </a:lnTo>
                <a:lnTo>
                  <a:pt x="2340" y="521"/>
                </a:lnTo>
                <a:lnTo>
                  <a:pt x="2328" y="521"/>
                </a:lnTo>
                <a:lnTo>
                  <a:pt x="2334" y="528"/>
                </a:lnTo>
                <a:lnTo>
                  <a:pt x="2347" y="521"/>
                </a:lnTo>
                <a:lnTo>
                  <a:pt x="5433" y="495"/>
                </a:lnTo>
                <a:lnTo>
                  <a:pt x="2469" y="592"/>
                </a:lnTo>
                <a:lnTo>
                  <a:pt x="2475" y="585"/>
                </a:lnTo>
                <a:lnTo>
                  <a:pt x="2482" y="585"/>
                </a:lnTo>
                <a:lnTo>
                  <a:pt x="2475" y="579"/>
                </a:lnTo>
                <a:lnTo>
                  <a:pt x="2456" y="585"/>
                </a:lnTo>
                <a:lnTo>
                  <a:pt x="2443" y="592"/>
                </a:lnTo>
                <a:lnTo>
                  <a:pt x="2469" y="592"/>
                </a:lnTo>
                <a:lnTo>
                  <a:pt x="5433" y="495"/>
                </a:lnTo>
                <a:lnTo>
                  <a:pt x="2315" y="540"/>
                </a:lnTo>
                <a:lnTo>
                  <a:pt x="2302" y="540"/>
                </a:lnTo>
                <a:lnTo>
                  <a:pt x="2302" y="547"/>
                </a:lnTo>
                <a:lnTo>
                  <a:pt x="2315" y="547"/>
                </a:lnTo>
                <a:lnTo>
                  <a:pt x="2315" y="540"/>
                </a:lnTo>
                <a:lnTo>
                  <a:pt x="5433" y="495"/>
                </a:lnTo>
                <a:lnTo>
                  <a:pt x="2276" y="521"/>
                </a:lnTo>
                <a:lnTo>
                  <a:pt x="2257" y="521"/>
                </a:lnTo>
                <a:lnTo>
                  <a:pt x="2250" y="521"/>
                </a:lnTo>
                <a:lnTo>
                  <a:pt x="2257" y="521"/>
                </a:lnTo>
                <a:lnTo>
                  <a:pt x="2270" y="521"/>
                </a:lnTo>
                <a:lnTo>
                  <a:pt x="2276" y="521"/>
                </a:lnTo>
                <a:lnTo>
                  <a:pt x="5433" y="495"/>
                </a:lnTo>
                <a:lnTo>
                  <a:pt x="2610" y="566"/>
                </a:lnTo>
                <a:lnTo>
                  <a:pt x="2610" y="560"/>
                </a:lnTo>
                <a:lnTo>
                  <a:pt x="2604" y="553"/>
                </a:lnTo>
                <a:lnTo>
                  <a:pt x="2598" y="553"/>
                </a:lnTo>
                <a:lnTo>
                  <a:pt x="2598" y="560"/>
                </a:lnTo>
                <a:lnTo>
                  <a:pt x="2598" y="566"/>
                </a:lnTo>
                <a:lnTo>
                  <a:pt x="2610" y="566"/>
                </a:lnTo>
                <a:lnTo>
                  <a:pt x="5433" y="495"/>
                </a:lnTo>
                <a:lnTo>
                  <a:pt x="2893" y="515"/>
                </a:lnTo>
                <a:lnTo>
                  <a:pt x="2906" y="502"/>
                </a:lnTo>
                <a:lnTo>
                  <a:pt x="2900" y="502"/>
                </a:lnTo>
                <a:lnTo>
                  <a:pt x="2880" y="508"/>
                </a:lnTo>
                <a:lnTo>
                  <a:pt x="2880" y="515"/>
                </a:lnTo>
                <a:lnTo>
                  <a:pt x="2880" y="508"/>
                </a:lnTo>
                <a:lnTo>
                  <a:pt x="2900" y="495"/>
                </a:lnTo>
                <a:lnTo>
                  <a:pt x="2906" y="489"/>
                </a:lnTo>
                <a:lnTo>
                  <a:pt x="2913" y="489"/>
                </a:lnTo>
                <a:lnTo>
                  <a:pt x="2900" y="489"/>
                </a:lnTo>
                <a:lnTo>
                  <a:pt x="2887" y="495"/>
                </a:lnTo>
                <a:lnTo>
                  <a:pt x="2880" y="502"/>
                </a:lnTo>
                <a:lnTo>
                  <a:pt x="2874" y="502"/>
                </a:lnTo>
                <a:lnTo>
                  <a:pt x="2855" y="495"/>
                </a:lnTo>
                <a:lnTo>
                  <a:pt x="2855" y="502"/>
                </a:lnTo>
                <a:lnTo>
                  <a:pt x="2855" y="508"/>
                </a:lnTo>
                <a:lnTo>
                  <a:pt x="2842" y="508"/>
                </a:lnTo>
                <a:lnTo>
                  <a:pt x="2835" y="515"/>
                </a:lnTo>
                <a:lnTo>
                  <a:pt x="2835" y="521"/>
                </a:lnTo>
                <a:lnTo>
                  <a:pt x="2842" y="521"/>
                </a:lnTo>
                <a:lnTo>
                  <a:pt x="2848" y="521"/>
                </a:lnTo>
                <a:lnTo>
                  <a:pt x="2874" y="515"/>
                </a:lnTo>
                <a:lnTo>
                  <a:pt x="2880" y="515"/>
                </a:lnTo>
                <a:lnTo>
                  <a:pt x="2874" y="521"/>
                </a:lnTo>
                <a:lnTo>
                  <a:pt x="2868" y="521"/>
                </a:lnTo>
                <a:lnTo>
                  <a:pt x="2861" y="521"/>
                </a:lnTo>
                <a:lnTo>
                  <a:pt x="2868" y="521"/>
                </a:lnTo>
                <a:lnTo>
                  <a:pt x="2874" y="521"/>
                </a:lnTo>
                <a:lnTo>
                  <a:pt x="2880" y="521"/>
                </a:lnTo>
                <a:lnTo>
                  <a:pt x="2880" y="515"/>
                </a:lnTo>
                <a:lnTo>
                  <a:pt x="2880" y="515"/>
                </a:lnTo>
                <a:lnTo>
                  <a:pt x="2887" y="521"/>
                </a:lnTo>
                <a:lnTo>
                  <a:pt x="2893" y="521"/>
                </a:lnTo>
                <a:lnTo>
                  <a:pt x="2913" y="521"/>
                </a:lnTo>
                <a:lnTo>
                  <a:pt x="2919" y="521"/>
                </a:lnTo>
                <a:lnTo>
                  <a:pt x="2913" y="521"/>
                </a:lnTo>
                <a:lnTo>
                  <a:pt x="2900" y="521"/>
                </a:lnTo>
                <a:lnTo>
                  <a:pt x="2893" y="515"/>
                </a:lnTo>
                <a:lnTo>
                  <a:pt x="5433" y="495"/>
                </a:lnTo>
                <a:lnTo>
                  <a:pt x="2810" y="489"/>
                </a:lnTo>
                <a:lnTo>
                  <a:pt x="2810" y="483"/>
                </a:lnTo>
                <a:lnTo>
                  <a:pt x="2803" y="483"/>
                </a:lnTo>
                <a:lnTo>
                  <a:pt x="2797" y="483"/>
                </a:lnTo>
                <a:lnTo>
                  <a:pt x="2803" y="489"/>
                </a:lnTo>
                <a:lnTo>
                  <a:pt x="2810" y="489"/>
                </a:lnTo>
                <a:lnTo>
                  <a:pt x="5433" y="495"/>
                </a:lnTo>
                <a:lnTo>
                  <a:pt x="2636" y="553"/>
                </a:lnTo>
                <a:lnTo>
                  <a:pt x="2636" y="547"/>
                </a:lnTo>
                <a:lnTo>
                  <a:pt x="2636" y="560"/>
                </a:lnTo>
                <a:lnTo>
                  <a:pt x="2636" y="553"/>
                </a:lnTo>
                <a:lnTo>
                  <a:pt x="5433" y="495"/>
                </a:lnTo>
                <a:lnTo>
                  <a:pt x="2231" y="521"/>
                </a:lnTo>
                <a:lnTo>
                  <a:pt x="2199" y="521"/>
                </a:lnTo>
                <a:lnTo>
                  <a:pt x="2186" y="528"/>
                </a:lnTo>
                <a:lnTo>
                  <a:pt x="2199" y="528"/>
                </a:lnTo>
                <a:lnTo>
                  <a:pt x="2218" y="534"/>
                </a:lnTo>
                <a:lnTo>
                  <a:pt x="2231" y="521"/>
                </a:lnTo>
                <a:lnTo>
                  <a:pt x="5433" y="495"/>
                </a:lnTo>
                <a:lnTo>
                  <a:pt x="2745" y="528"/>
                </a:lnTo>
                <a:lnTo>
                  <a:pt x="2745" y="534"/>
                </a:lnTo>
                <a:lnTo>
                  <a:pt x="2758" y="528"/>
                </a:lnTo>
                <a:lnTo>
                  <a:pt x="2752" y="528"/>
                </a:lnTo>
                <a:lnTo>
                  <a:pt x="2745" y="528"/>
                </a:lnTo>
                <a:lnTo>
                  <a:pt x="5433" y="495"/>
                </a:lnTo>
                <a:lnTo>
                  <a:pt x="2668" y="547"/>
                </a:lnTo>
                <a:lnTo>
                  <a:pt x="2662" y="547"/>
                </a:lnTo>
                <a:lnTo>
                  <a:pt x="2655" y="547"/>
                </a:lnTo>
                <a:lnTo>
                  <a:pt x="2662" y="553"/>
                </a:lnTo>
                <a:lnTo>
                  <a:pt x="2668" y="553"/>
                </a:lnTo>
                <a:lnTo>
                  <a:pt x="2668" y="547"/>
                </a:lnTo>
                <a:lnTo>
                  <a:pt x="5433" y="495"/>
                </a:lnTo>
                <a:lnTo>
                  <a:pt x="2803" y="521"/>
                </a:lnTo>
                <a:lnTo>
                  <a:pt x="2790" y="521"/>
                </a:lnTo>
                <a:lnTo>
                  <a:pt x="2784" y="521"/>
                </a:lnTo>
                <a:lnTo>
                  <a:pt x="2778" y="528"/>
                </a:lnTo>
                <a:lnTo>
                  <a:pt x="2784" y="528"/>
                </a:lnTo>
                <a:lnTo>
                  <a:pt x="2790" y="534"/>
                </a:lnTo>
                <a:lnTo>
                  <a:pt x="2803" y="534"/>
                </a:lnTo>
                <a:lnTo>
                  <a:pt x="2810" y="528"/>
                </a:lnTo>
                <a:lnTo>
                  <a:pt x="2816" y="521"/>
                </a:lnTo>
                <a:lnTo>
                  <a:pt x="2810" y="521"/>
                </a:lnTo>
                <a:lnTo>
                  <a:pt x="2803" y="521"/>
                </a:lnTo>
                <a:lnTo>
                  <a:pt x="5433" y="495"/>
                </a:lnTo>
                <a:lnTo>
                  <a:pt x="1460" y="605"/>
                </a:lnTo>
                <a:lnTo>
                  <a:pt x="1453" y="611"/>
                </a:lnTo>
                <a:lnTo>
                  <a:pt x="1453" y="618"/>
                </a:lnTo>
                <a:lnTo>
                  <a:pt x="1460" y="618"/>
                </a:lnTo>
                <a:lnTo>
                  <a:pt x="1466" y="618"/>
                </a:lnTo>
                <a:lnTo>
                  <a:pt x="1479" y="618"/>
                </a:lnTo>
                <a:lnTo>
                  <a:pt x="1460" y="605"/>
                </a:lnTo>
                <a:lnTo>
                  <a:pt x="5433" y="495"/>
                </a:lnTo>
                <a:lnTo>
                  <a:pt x="161" y="585"/>
                </a:lnTo>
                <a:lnTo>
                  <a:pt x="161" y="592"/>
                </a:lnTo>
                <a:lnTo>
                  <a:pt x="168" y="592"/>
                </a:lnTo>
                <a:lnTo>
                  <a:pt x="168" y="585"/>
                </a:lnTo>
                <a:lnTo>
                  <a:pt x="161" y="585"/>
                </a:lnTo>
                <a:lnTo>
                  <a:pt x="5433" y="495"/>
                </a:lnTo>
                <a:lnTo>
                  <a:pt x="4899" y="450"/>
                </a:lnTo>
                <a:lnTo>
                  <a:pt x="4880" y="476"/>
                </a:lnTo>
                <a:lnTo>
                  <a:pt x="4905" y="476"/>
                </a:lnTo>
                <a:lnTo>
                  <a:pt x="4905" y="470"/>
                </a:lnTo>
                <a:lnTo>
                  <a:pt x="4912" y="450"/>
                </a:lnTo>
                <a:lnTo>
                  <a:pt x="4905" y="450"/>
                </a:lnTo>
                <a:lnTo>
                  <a:pt x="4899" y="450"/>
                </a:lnTo>
                <a:lnTo>
                  <a:pt x="5433" y="495"/>
                </a:lnTo>
                <a:lnTo>
                  <a:pt x="20" y="598"/>
                </a:lnTo>
                <a:lnTo>
                  <a:pt x="65" y="618"/>
                </a:lnTo>
                <a:lnTo>
                  <a:pt x="84" y="618"/>
                </a:lnTo>
                <a:lnTo>
                  <a:pt x="13" y="585"/>
                </a:lnTo>
                <a:lnTo>
                  <a:pt x="20" y="598"/>
                </a:lnTo>
                <a:lnTo>
                  <a:pt x="5433" y="495"/>
                </a:lnTo>
                <a:lnTo>
                  <a:pt x="225" y="585"/>
                </a:lnTo>
                <a:lnTo>
                  <a:pt x="180" y="553"/>
                </a:lnTo>
                <a:lnTo>
                  <a:pt x="161" y="547"/>
                </a:lnTo>
                <a:lnTo>
                  <a:pt x="161" y="553"/>
                </a:lnTo>
                <a:lnTo>
                  <a:pt x="180" y="566"/>
                </a:lnTo>
                <a:lnTo>
                  <a:pt x="206" y="585"/>
                </a:lnTo>
                <a:lnTo>
                  <a:pt x="258" y="618"/>
                </a:lnTo>
                <a:lnTo>
                  <a:pt x="270" y="618"/>
                </a:lnTo>
                <a:lnTo>
                  <a:pt x="245" y="605"/>
                </a:lnTo>
                <a:lnTo>
                  <a:pt x="225" y="585"/>
                </a:lnTo>
                <a:lnTo>
                  <a:pt x="5433" y="495"/>
                </a:lnTo>
                <a:lnTo>
                  <a:pt x="2051" y="483"/>
                </a:lnTo>
                <a:lnTo>
                  <a:pt x="2045" y="483"/>
                </a:lnTo>
                <a:lnTo>
                  <a:pt x="2032" y="489"/>
                </a:lnTo>
                <a:lnTo>
                  <a:pt x="1987" y="483"/>
                </a:lnTo>
                <a:lnTo>
                  <a:pt x="1980" y="489"/>
                </a:lnTo>
                <a:lnTo>
                  <a:pt x="1980" y="495"/>
                </a:lnTo>
                <a:lnTo>
                  <a:pt x="1993" y="495"/>
                </a:lnTo>
                <a:lnTo>
                  <a:pt x="2032" y="495"/>
                </a:lnTo>
                <a:lnTo>
                  <a:pt x="2045" y="489"/>
                </a:lnTo>
                <a:lnTo>
                  <a:pt x="2051" y="483"/>
                </a:lnTo>
                <a:lnTo>
                  <a:pt x="5433" y="495"/>
                </a:lnTo>
                <a:lnTo>
                  <a:pt x="2025" y="592"/>
                </a:lnTo>
                <a:lnTo>
                  <a:pt x="2019" y="592"/>
                </a:lnTo>
                <a:lnTo>
                  <a:pt x="2006" y="592"/>
                </a:lnTo>
                <a:lnTo>
                  <a:pt x="2006" y="598"/>
                </a:lnTo>
                <a:lnTo>
                  <a:pt x="2025" y="592"/>
                </a:lnTo>
                <a:lnTo>
                  <a:pt x="2032" y="592"/>
                </a:lnTo>
                <a:lnTo>
                  <a:pt x="2025" y="592"/>
                </a:lnTo>
                <a:lnTo>
                  <a:pt x="5433" y="495"/>
                </a:lnTo>
                <a:lnTo>
                  <a:pt x="2655" y="579"/>
                </a:lnTo>
                <a:lnTo>
                  <a:pt x="2610" y="585"/>
                </a:lnTo>
                <a:lnTo>
                  <a:pt x="2578" y="598"/>
                </a:lnTo>
                <a:lnTo>
                  <a:pt x="2540" y="598"/>
                </a:lnTo>
                <a:lnTo>
                  <a:pt x="2469" y="605"/>
                </a:lnTo>
                <a:lnTo>
                  <a:pt x="2430" y="611"/>
                </a:lnTo>
                <a:lnTo>
                  <a:pt x="2418" y="611"/>
                </a:lnTo>
                <a:lnTo>
                  <a:pt x="2398" y="611"/>
                </a:lnTo>
                <a:lnTo>
                  <a:pt x="2379" y="605"/>
                </a:lnTo>
                <a:lnTo>
                  <a:pt x="2360" y="605"/>
                </a:lnTo>
                <a:lnTo>
                  <a:pt x="2302" y="605"/>
                </a:lnTo>
                <a:lnTo>
                  <a:pt x="2257" y="592"/>
                </a:lnTo>
                <a:lnTo>
                  <a:pt x="2199" y="579"/>
                </a:lnTo>
                <a:lnTo>
                  <a:pt x="2167" y="566"/>
                </a:lnTo>
                <a:lnTo>
                  <a:pt x="2148" y="560"/>
                </a:lnTo>
                <a:lnTo>
                  <a:pt x="2109" y="553"/>
                </a:lnTo>
                <a:lnTo>
                  <a:pt x="2064" y="547"/>
                </a:lnTo>
                <a:lnTo>
                  <a:pt x="2045" y="540"/>
                </a:lnTo>
                <a:lnTo>
                  <a:pt x="2070" y="553"/>
                </a:lnTo>
                <a:lnTo>
                  <a:pt x="2109" y="560"/>
                </a:lnTo>
                <a:lnTo>
                  <a:pt x="2148" y="579"/>
                </a:lnTo>
                <a:lnTo>
                  <a:pt x="2225" y="598"/>
                </a:lnTo>
                <a:lnTo>
                  <a:pt x="2295" y="618"/>
                </a:lnTo>
                <a:lnTo>
                  <a:pt x="2578" y="618"/>
                </a:lnTo>
                <a:lnTo>
                  <a:pt x="2610" y="598"/>
                </a:lnTo>
                <a:lnTo>
                  <a:pt x="2643" y="585"/>
                </a:lnTo>
                <a:lnTo>
                  <a:pt x="2655" y="585"/>
                </a:lnTo>
                <a:lnTo>
                  <a:pt x="2688" y="598"/>
                </a:lnTo>
                <a:lnTo>
                  <a:pt x="2668" y="579"/>
                </a:lnTo>
                <a:lnTo>
                  <a:pt x="2707" y="566"/>
                </a:lnTo>
                <a:lnTo>
                  <a:pt x="2655" y="579"/>
                </a:lnTo>
                <a:lnTo>
                  <a:pt x="5433" y="495"/>
                </a:lnTo>
                <a:lnTo>
                  <a:pt x="2154" y="528"/>
                </a:lnTo>
                <a:lnTo>
                  <a:pt x="2148" y="528"/>
                </a:lnTo>
                <a:lnTo>
                  <a:pt x="2141" y="528"/>
                </a:lnTo>
                <a:lnTo>
                  <a:pt x="2135" y="528"/>
                </a:lnTo>
                <a:lnTo>
                  <a:pt x="2141" y="534"/>
                </a:lnTo>
                <a:lnTo>
                  <a:pt x="2154" y="528"/>
                </a:lnTo>
                <a:lnTo>
                  <a:pt x="5433" y="495"/>
                </a:lnTo>
                <a:lnTo>
                  <a:pt x="193" y="605"/>
                </a:lnTo>
                <a:lnTo>
                  <a:pt x="187" y="598"/>
                </a:lnTo>
                <a:lnTo>
                  <a:pt x="180" y="598"/>
                </a:lnTo>
                <a:lnTo>
                  <a:pt x="187" y="605"/>
                </a:lnTo>
                <a:lnTo>
                  <a:pt x="200" y="618"/>
                </a:lnTo>
                <a:lnTo>
                  <a:pt x="213" y="618"/>
                </a:lnTo>
                <a:lnTo>
                  <a:pt x="193" y="605"/>
                </a:lnTo>
                <a:lnTo>
                  <a:pt x="5433" y="495"/>
                </a:lnTo>
                <a:lnTo>
                  <a:pt x="4719" y="470"/>
                </a:lnTo>
                <a:lnTo>
                  <a:pt x="4738" y="470"/>
                </a:lnTo>
                <a:lnTo>
                  <a:pt x="4745" y="476"/>
                </a:lnTo>
                <a:lnTo>
                  <a:pt x="4751" y="470"/>
                </a:lnTo>
                <a:lnTo>
                  <a:pt x="4758" y="470"/>
                </a:lnTo>
                <a:lnTo>
                  <a:pt x="4764" y="476"/>
                </a:lnTo>
                <a:lnTo>
                  <a:pt x="4777" y="476"/>
                </a:lnTo>
                <a:lnTo>
                  <a:pt x="4796" y="470"/>
                </a:lnTo>
                <a:lnTo>
                  <a:pt x="4790" y="470"/>
                </a:lnTo>
                <a:lnTo>
                  <a:pt x="4777" y="457"/>
                </a:lnTo>
                <a:lnTo>
                  <a:pt x="4764" y="457"/>
                </a:lnTo>
                <a:lnTo>
                  <a:pt x="4738" y="457"/>
                </a:lnTo>
                <a:lnTo>
                  <a:pt x="4725" y="457"/>
                </a:lnTo>
                <a:lnTo>
                  <a:pt x="4706" y="457"/>
                </a:lnTo>
                <a:lnTo>
                  <a:pt x="4693" y="457"/>
                </a:lnTo>
                <a:lnTo>
                  <a:pt x="4700" y="470"/>
                </a:lnTo>
                <a:lnTo>
                  <a:pt x="4719" y="470"/>
                </a:lnTo>
                <a:lnTo>
                  <a:pt x="5433" y="495"/>
                </a:lnTo>
                <a:lnTo>
                  <a:pt x="4899" y="251"/>
                </a:lnTo>
                <a:lnTo>
                  <a:pt x="4899" y="245"/>
                </a:lnTo>
                <a:lnTo>
                  <a:pt x="4893" y="245"/>
                </a:lnTo>
                <a:lnTo>
                  <a:pt x="4867" y="245"/>
                </a:lnTo>
                <a:lnTo>
                  <a:pt x="4815" y="238"/>
                </a:lnTo>
                <a:lnTo>
                  <a:pt x="4770" y="245"/>
                </a:lnTo>
                <a:lnTo>
                  <a:pt x="4758" y="245"/>
                </a:lnTo>
                <a:lnTo>
                  <a:pt x="4751" y="245"/>
                </a:lnTo>
                <a:lnTo>
                  <a:pt x="4738" y="251"/>
                </a:lnTo>
                <a:lnTo>
                  <a:pt x="4725" y="264"/>
                </a:lnTo>
                <a:lnTo>
                  <a:pt x="4732" y="270"/>
                </a:lnTo>
                <a:lnTo>
                  <a:pt x="4751" y="270"/>
                </a:lnTo>
                <a:lnTo>
                  <a:pt x="4758" y="264"/>
                </a:lnTo>
                <a:lnTo>
                  <a:pt x="4770" y="264"/>
                </a:lnTo>
                <a:lnTo>
                  <a:pt x="4809" y="264"/>
                </a:lnTo>
                <a:lnTo>
                  <a:pt x="4860" y="264"/>
                </a:lnTo>
                <a:lnTo>
                  <a:pt x="4880" y="264"/>
                </a:lnTo>
                <a:lnTo>
                  <a:pt x="4899" y="251"/>
                </a:lnTo>
                <a:lnTo>
                  <a:pt x="5433" y="495"/>
                </a:lnTo>
                <a:lnTo>
                  <a:pt x="4719" y="380"/>
                </a:lnTo>
                <a:lnTo>
                  <a:pt x="4706" y="373"/>
                </a:lnTo>
                <a:lnTo>
                  <a:pt x="4700" y="373"/>
                </a:lnTo>
                <a:lnTo>
                  <a:pt x="4700" y="380"/>
                </a:lnTo>
                <a:lnTo>
                  <a:pt x="4700" y="386"/>
                </a:lnTo>
                <a:lnTo>
                  <a:pt x="4706" y="393"/>
                </a:lnTo>
                <a:lnTo>
                  <a:pt x="4738" y="393"/>
                </a:lnTo>
                <a:lnTo>
                  <a:pt x="4725" y="380"/>
                </a:lnTo>
                <a:lnTo>
                  <a:pt x="4719" y="380"/>
                </a:lnTo>
                <a:lnTo>
                  <a:pt x="5433" y="495"/>
                </a:lnTo>
                <a:lnTo>
                  <a:pt x="5220" y="450"/>
                </a:lnTo>
                <a:lnTo>
                  <a:pt x="5246" y="438"/>
                </a:lnTo>
                <a:lnTo>
                  <a:pt x="5272" y="431"/>
                </a:lnTo>
                <a:lnTo>
                  <a:pt x="5278" y="425"/>
                </a:lnTo>
                <a:lnTo>
                  <a:pt x="5278" y="418"/>
                </a:lnTo>
                <a:lnTo>
                  <a:pt x="5272" y="418"/>
                </a:lnTo>
                <a:lnTo>
                  <a:pt x="5259" y="425"/>
                </a:lnTo>
                <a:lnTo>
                  <a:pt x="5227" y="438"/>
                </a:lnTo>
                <a:lnTo>
                  <a:pt x="5214" y="444"/>
                </a:lnTo>
                <a:lnTo>
                  <a:pt x="5214" y="450"/>
                </a:lnTo>
                <a:lnTo>
                  <a:pt x="5188" y="457"/>
                </a:lnTo>
                <a:lnTo>
                  <a:pt x="5175" y="457"/>
                </a:lnTo>
                <a:lnTo>
                  <a:pt x="5175" y="450"/>
                </a:lnTo>
                <a:lnTo>
                  <a:pt x="5169" y="450"/>
                </a:lnTo>
                <a:lnTo>
                  <a:pt x="5163" y="450"/>
                </a:lnTo>
                <a:lnTo>
                  <a:pt x="5156" y="470"/>
                </a:lnTo>
                <a:lnTo>
                  <a:pt x="5137" y="483"/>
                </a:lnTo>
                <a:lnTo>
                  <a:pt x="5118" y="495"/>
                </a:lnTo>
                <a:lnTo>
                  <a:pt x="5111" y="495"/>
                </a:lnTo>
                <a:lnTo>
                  <a:pt x="5098" y="495"/>
                </a:lnTo>
                <a:lnTo>
                  <a:pt x="5085" y="502"/>
                </a:lnTo>
                <a:lnTo>
                  <a:pt x="5085" y="508"/>
                </a:lnTo>
                <a:lnTo>
                  <a:pt x="5073" y="521"/>
                </a:lnTo>
                <a:lnTo>
                  <a:pt x="5066" y="521"/>
                </a:lnTo>
                <a:lnTo>
                  <a:pt x="5066" y="521"/>
                </a:lnTo>
                <a:lnTo>
                  <a:pt x="5060" y="521"/>
                </a:lnTo>
                <a:lnTo>
                  <a:pt x="5060" y="515"/>
                </a:lnTo>
                <a:lnTo>
                  <a:pt x="5047" y="521"/>
                </a:lnTo>
                <a:lnTo>
                  <a:pt x="5034" y="521"/>
                </a:lnTo>
                <a:lnTo>
                  <a:pt x="5028" y="521"/>
                </a:lnTo>
                <a:lnTo>
                  <a:pt x="5028" y="528"/>
                </a:lnTo>
                <a:lnTo>
                  <a:pt x="5034" y="528"/>
                </a:lnTo>
                <a:lnTo>
                  <a:pt x="5040" y="528"/>
                </a:lnTo>
                <a:lnTo>
                  <a:pt x="5047" y="534"/>
                </a:lnTo>
                <a:lnTo>
                  <a:pt x="5034" y="540"/>
                </a:lnTo>
                <a:lnTo>
                  <a:pt x="5028" y="547"/>
                </a:lnTo>
                <a:lnTo>
                  <a:pt x="5008" y="553"/>
                </a:lnTo>
                <a:lnTo>
                  <a:pt x="5002" y="553"/>
                </a:lnTo>
                <a:lnTo>
                  <a:pt x="4995" y="553"/>
                </a:lnTo>
                <a:lnTo>
                  <a:pt x="4995" y="547"/>
                </a:lnTo>
                <a:lnTo>
                  <a:pt x="5008" y="534"/>
                </a:lnTo>
                <a:lnTo>
                  <a:pt x="4995" y="534"/>
                </a:lnTo>
                <a:lnTo>
                  <a:pt x="4976" y="540"/>
                </a:lnTo>
                <a:lnTo>
                  <a:pt x="4963" y="540"/>
                </a:lnTo>
                <a:lnTo>
                  <a:pt x="4950" y="540"/>
                </a:lnTo>
                <a:lnTo>
                  <a:pt x="4950" y="553"/>
                </a:lnTo>
                <a:lnTo>
                  <a:pt x="4938" y="547"/>
                </a:lnTo>
                <a:lnTo>
                  <a:pt x="4925" y="547"/>
                </a:lnTo>
                <a:lnTo>
                  <a:pt x="4905" y="547"/>
                </a:lnTo>
                <a:lnTo>
                  <a:pt x="4899" y="547"/>
                </a:lnTo>
                <a:lnTo>
                  <a:pt x="4899" y="553"/>
                </a:lnTo>
                <a:lnTo>
                  <a:pt x="4918" y="560"/>
                </a:lnTo>
                <a:lnTo>
                  <a:pt x="4938" y="566"/>
                </a:lnTo>
                <a:lnTo>
                  <a:pt x="4931" y="566"/>
                </a:lnTo>
                <a:lnTo>
                  <a:pt x="4905" y="585"/>
                </a:lnTo>
                <a:lnTo>
                  <a:pt x="4873" y="598"/>
                </a:lnTo>
                <a:lnTo>
                  <a:pt x="4867" y="605"/>
                </a:lnTo>
                <a:lnTo>
                  <a:pt x="4880" y="605"/>
                </a:lnTo>
                <a:lnTo>
                  <a:pt x="4912" y="592"/>
                </a:lnTo>
                <a:lnTo>
                  <a:pt x="4944" y="579"/>
                </a:lnTo>
                <a:lnTo>
                  <a:pt x="4957" y="579"/>
                </a:lnTo>
                <a:lnTo>
                  <a:pt x="4970" y="566"/>
                </a:lnTo>
                <a:lnTo>
                  <a:pt x="4976" y="566"/>
                </a:lnTo>
                <a:lnTo>
                  <a:pt x="4976" y="579"/>
                </a:lnTo>
                <a:lnTo>
                  <a:pt x="4950" y="598"/>
                </a:lnTo>
                <a:lnTo>
                  <a:pt x="4931" y="611"/>
                </a:lnTo>
                <a:lnTo>
                  <a:pt x="4963" y="598"/>
                </a:lnTo>
                <a:lnTo>
                  <a:pt x="4995" y="585"/>
                </a:lnTo>
                <a:lnTo>
                  <a:pt x="5015" y="566"/>
                </a:lnTo>
                <a:lnTo>
                  <a:pt x="5021" y="566"/>
                </a:lnTo>
                <a:lnTo>
                  <a:pt x="5034" y="560"/>
                </a:lnTo>
                <a:lnTo>
                  <a:pt x="5047" y="547"/>
                </a:lnTo>
                <a:lnTo>
                  <a:pt x="5118" y="515"/>
                </a:lnTo>
                <a:lnTo>
                  <a:pt x="5175" y="476"/>
                </a:lnTo>
                <a:lnTo>
                  <a:pt x="5208" y="470"/>
                </a:lnTo>
                <a:lnTo>
                  <a:pt x="5220" y="450"/>
                </a:lnTo>
                <a:lnTo>
                  <a:pt x="5433" y="495"/>
                </a:lnTo>
                <a:lnTo>
                  <a:pt x="4500" y="425"/>
                </a:lnTo>
                <a:lnTo>
                  <a:pt x="4500" y="431"/>
                </a:lnTo>
                <a:lnTo>
                  <a:pt x="4507" y="431"/>
                </a:lnTo>
                <a:lnTo>
                  <a:pt x="4513" y="425"/>
                </a:lnTo>
                <a:lnTo>
                  <a:pt x="4507" y="418"/>
                </a:lnTo>
                <a:lnTo>
                  <a:pt x="4500" y="425"/>
                </a:lnTo>
                <a:lnTo>
                  <a:pt x="5433" y="495"/>
                </a:lnTo>
                <a:lnTo>
                  <a:pt x="5047" y="457"/>
                </a:lnTo>
                <a:lnTo>
                  <a:pt x="5034" y="450"/>
                </a:lnTo>
                <a:lnTo>
                  <a:pt x="5008" y="457"/>
                </a:lnTo>
                <a:lnTo>
                  <a:pt x="5034" y="470"/>
                </a:lnTo>
                <a:lnTo>
                  <a:pt x="5060" y="470"/>
                </a:lnTo>
                <a:lnTo>
                  <a:pt x="5079" y="470"/>
                </a:lnTo>
                <a:lnTo>
                  <a:pt x="5085" y="470"/>
                </a:lnTo>
                <a:lnTo>
                  <a:pt x="5079" y="470"/>
                </a:lnTo>
                <a:lnTo>
                  <a:pt x="5066" y="457"/>
                </a:lnTo>
                <a:lnTo>
                  <a:pt x="5047" y="457"/>
                </a:lnTo>
                <a:lnTo>
                  <a:pt x="5433" y="495"/>
                </a:lnTo>
                <a:lnTo>
                  <a:pt x="4848" y="470"/>
                </a:lnTo>
                <a:lnTo>
                  <a:pt x="4841" y="476"/>
                </a:lnTo>
                <a:lnTo>
                  <a:pt x="4867" y="476"/>
                </a:lnTo>
                <a:lnTo>
                  <a:pt x="4860" y="470"/>
                </a:lnTo>
                <a:lnTo>
                  <a:pt x="4848" y="470"/>
                </a:lnTo>
                <a:lnTo>
                  <a:pt x="5433" y="495"/>
                </a:lnTo>
                <a:lnTo>
                  <a:pt x="3581" y="592"/>
                </a:lnTo>
                <a:lnTo>
                  <a:pt x="3517" y="579"/>
                </a:lnTo>
                <a:lnTo>
                  <a:pt x="3459" y="566"/>
                </a:lnTo>
                <a:lnTo>
                  <a:pt x="3420" y="560"/>
                </a:lnTo>
                <a:lnTo>
                  <a:pt x="3375" y="553"/>
                </a:lnTo>
                <a:lnTo>
                  <a:pt x="3305" y="547"/>
                </a:lnTo>
                <a:lnTo>
                  <a:pt x="3260" y="540"/>
                </a:lnTo>
                <a:lnTo>
                  <a:pt x="3234" y="534"/>
                </a:lnTo>
                <a:lnTo>
                  <a:pt x="3221" y="534"/>
                </a:lnTo>
                <a:lnTo>
                  <a:pt x="3202" y="534"/>
                </a:lnTo>
                <a:lnTo>
                  <a:pt x="3170" y="528"/>
                </a:lnTo>
                <a:lnTo>
                  <a:pt x="3086" y="521"/>
                </a:lnTo>
                <a:lnTo>
                  <a:pt x="3073" y="521"/>
                </a:lnTo>
                <a:lnTo>
                  <a:pt x="3067" y="521"/>
                </a:lnTo>
                <a:lnTo>
                  <a:pt x="3041" y="515"/>
                </a:lnTo>
                <a:lnTo>
                  <a:pt x="2970" y="515"/>
                </a:lnTo>
                <a:lnTo>
                  <a:pt x="2945" y="515"/>
                </a:lnTo>
                <a:lnTo>
                  <a:pt x="2919" y="508"/>
                </a:lnTo>
                <a:lnTo>
                  <a:pt x="2919" y="515"/>
                </a:lnTo>
                <a:lnTo>
                  <a:pt x="2919" y="521"/>
                </a:lnTo>
                <a:lnTo>
                  <a:pt x="2938" y="521"/>
                </a:lnTo>
                <a:lnTo>
                  <a:pt x="2964" y="521"/>
                </a:lnTo>
                <a:lnTo>
                  <a:pt x="2983" y="521"/>
                </a:lnTo>
                <a:lnTo>
                  <a:pt x="2990" y="528"/>
                </a:lnTo>
                <a:lnTo>
                  <a:pt x="2983" y="547"/>
                </a:lnTo>
                <a:lnTo>
                  <a:pt x="2977" y="553"/>
                </a:lnTo>
                <a:lnTo>
                  <a:pt x="3003" y="553"/>
                </a:lnTo>
                <a:lnTo>
                  <a:pt x="3022" y="547"/>
                </a:lnTo>
                <a:lnTo>
                  <a:pt x="3041" y="553"/>
                </a:lnTo>
                <a:lnTo>
                  <a:pt x="3060" y="553"/>
                </a:lnTo>
                <a:lnTo>
                  <a:pt x="3067" y="553"/>
                </a:lnTo>
                <a:lnTo>
                  <a:pt x="3067" y="560"/>
                </a:lnTo>
                <a:lnTo>
                  <a:pt x="3067" y="566"/>
                </a:lnTo>
                <a:lnTo>
                  <a:pt x="3073" y="566"/>
                </a:lnTo>
                <a:lnTo>
                  <a:pt x="3093" y="560"/>
                </a:lnTo>
                <a:lnTo>
                  <a:pt x="3112" y="566"/>
                </a:lnTo>
                <a:lnTo>
                  <a:pt x="3144" y="566"/>
                </a:lnTo>
                <a:lnTo>
                  <a:pt x="3163" y="585"/>
                </a:lnTo>
                <a:lnTo>
                  <a:pt x="3189" y="592"/>
                </a:lnTo>
                <a:lnTo>
                  <a:pt x="3183" y="585"/>
                </a:lnTo>
                <a:lnTo>
                  <a:pt x="3170" y="566"/>
                </a:lnTo>
                <a:lnTo>
                  <a:pt x="3163" y="566"/>
                </a:lnTo>
                <a:lnTo>
                  <a:pt x="3150" y="553"/>
                </a:lnTo>
                <a:lnTo>
                  <a:pt x="3157" y="553"/>
                </a:lnTo>
                <a:lnTo>
                  <a:pt x="3176" y="553"/>
                </a:lnTo>
                <a:lnTo>
                  <a:pt x="3183" y="553"/>
                </a:lnTo>
                <a:lnTo>
                  <a:pt x="3195" y="560"/>
                </a:lnTo>
                <a:lnTo>
                  <a:pt x="3221" y="579"/>
                </a:lnTo>
                <a:lnTo>
                  <a:pt x="3234" y="585"/>
                </a:lnTo>
                <a:lnTo>
                  <a:pt x="3221" y="566"/>
                </a:lnTo>
                <a:lnTo>
                  <a:pt x="3228" y="560"/>
                </a:lnTo>
                <a:lnTo>
                  <a:pt x="3247" y="560"/>
                </a:lnTo>
                <a:lnTo>
                  <a:pt x="3266" y="585"/>
                </a:lnTo>
                <a:lnTo>
                  <a:pt x="3279" y="598"/>
                </a:lnTo>
                <a:lnTo>
                  <a:pt x="3285" y="598"/>
                </a:lnTo>
                <a:lnTo>
                  <a:pt x="3279" y="579"/>
                </a:lnTo>
                <a:lnTo>
                  <a:pt x="3279" y="566"/>
                </a:lnTo>
                <a:lnTo>
                  <a:pt x="3279" y="560"/>
                </a:lnTo>
                <a:lnTo>
                  <a:pt x="3292" y="579"/>
                </a:lnTo>
                <a:lnTo>
                  <a:pt x="3292" y="585"/>
                </a:lnTo>
                <a:lnTo>
                  <a:pt x="3298" y="592"/>
                </a:lnTo>
                <a:lnTo>
                  <a:pt x="3305" y="598"/>
                </a:lnTo>
                <a:lnTo>
                  <a:pt x="3305" y="605"/>
                </a:lnTo>
                <a:lnTo>
                  <a:pt x="3324" y="598"/>
                </a:lnTo>
                <a:lnTo>
                  <a:pt x="3350" y="611"/>
                </a:lnTo>
                <a:lnTo>
                  <a:pt x="3356" y="611"/>
                </a:lnTo>
                <a:lnTo>
                  <a:pt x="3363" y="618"/>
                </a:lnTo>
                <a:lnTo>
                  <a:pt x="3375" y="618"/>
                </a:lnTo>
                <a:lnTo>
                  <a:pt x="3375" y="611"/>
                </a:lnTo>
                <a:lnTo>
                  <a:pt x="3382" y="605"/>
                </a:lnTo>
                <a:lnTo>
                  <a:pt x="3388" y="611"/>
                </a:lnTo>
                <a:lnTo>
                  <a:pt x="3401" y="618"/>
                </a:lnTo>
                <a:lnTo>
                  <a:pt x="3414" y="618"/>
                </a:lnTo>
                <a:lnTo>
                  <a:pt x="3401" y="611"/>
                </a:lnTo>
                <a:lnTo>
                  <a:pt x="3388" y="598"/>
                </a:lnTo>
                <a:lnTo>
                  <a:pt x="3382" y="585"/>
                </a:lnTo>
                <a:lnTo>
                  <a:pt x="3401" y="598"/>
                </a:lnTo>
                <a:lnTo>
                  <a:pt x="3420" y="605"/>
                </a:lnTo>
                <a:lnTo>
                  <a:pt x="3453" y="618"/>
                </a:lnTo>
                <a:lnTo>
                  <a:pt x="3408" y="592"/>
                </a:lnTo>
                <a:lnTo>
                  <a:pt x="3401" y="585"/>
                </a:lnTo>
                <a:lnTo>
                  <a:pt x="3401" y="579"/>
                </a:lnTo>
                <a:lnTo>
                  <a:pt x="3414" y="579"/>
                </a:lnTo>
                <a:lnTo>
                  <a:pt x="3433" y="579"/>
                </a:lnTo>
                <a:lnTo>
                  <a:pt x="3498" y="585"/>
                </a:lnTo>
                <a:lnTo>
                  <a:pt x="3562" y="598"/>
                </a:lnTo>
                <a:lnTo>
                  <a:pt x="3588" y="598"/>
                </a:lnTo>
                <a:lnTo>
                  <a:pt x="3613" y="611"/>
                </a:lnTo>
                <a:lnTo>
                  <a:pt x="3626" y="618"/>
                </a:lnTo>
                <a:lnTo>
                  <a:pt x="3684" y="618"/>
                </a:lnTo>
                <a:lnTo>
                  <a:pt x="3639" y="605"/>
                </a:lnTo>
                <a:lnTo>
                  <a:pt x="3607" y="592"/>
                </a:lnTo>
                <a:lnTo>
                  <a:pt x="3581" y="592"/>
                </a:lnTo>
                <a:lnTo>
                  <a:pt x="5433" y="495"/>
                </a:lnTo>
                <a:lnTo>
                  <a:pt x="3003" y="534"/>
                </a:lnTo>
                <a:lnTo>
                  <a:pt x="3003" y="528"/>
                </a:lnTo>
                <a:lnTo>
                  <a:pt x="3022" y="528"/>
                </a:lnTo>
                <a:lnTo>
                  <a:pt x="3009" y="534"/>
                </a:lnTo>
                <a:lnTo>
                  <a:pt x="3003" y="534"/>
                </a:lnTo>
                <a:lnTo>
                  <a:pt x="5433" y="495"/>
                </a:lnTo>
                <a:lnTo>
                  <a:pt x="3022" y="521"/>
                </a:lnTo>
                <a:lnTo>
                  <a:pt x="3022" y="515"/>
                </a:lnTo>
                <a:lnTo>
                  <a:pt x="3028" y="515"/>
                </a:lnTo>
                <a:lnTo>
                  <a:pt x="3048" y="521"/>
                </a:lnTo>
                <a:lnTo>
                  <a:pt x="3041" y="528"/>
                </a:lnTo>
                <a:lnTo>
                  <a:pt x="3028" y="528"/>
                </a:lnTo>
                <a:lnTo>
                  <a:pt x="3022" y="528"/>
                </a:lnTo>
                <a:lnTo>
                  <a:pt x="3022" y="521"/>
                </a:lnTo>
                <a:lnTo>
                  <a:pt x="5433" y="495"/>
                </a:lnTo>
                <a:lnTo>
                  <a:pt x="3054" y="521"/>
                </a:lnTo>
                <a:lnTo>
                  <a:pt x="3060" y="521"/>
                </a:lnTo>
                <a:lnTo>
                  <a:pt x="3073" y="534"/>
                </a:lnTo>
                <a:lnTo>
                  <a:pt x="3067" y="534"/>
                </a:lnTo>
                <a:lnTo>
                  <a:pt x="3054" y="521"/>
                </a:lnTo>
                <a:lnTo>
                  <a:pt x="5433" y="495"/>
                </a:lnTo>
                <a:lnTo>
                  <a:pt x="3356" y="585"/>
                </a:lnTo>
                <a:lnTo>
                  <a:pt x="3337" y="579"/>
                </a:lnTo>
                <a:lnTo>
                  <a:pt x="3330" y="566"/>
                </a:lnTo>
                <a:lnTo>
                  <a:pt x="3330" y="560"/>
                </a:lnTo>
                <a:lnTo>
                  <a:pt x="3337" y="560"/>
                </a:lnTo>
                <a:lnTo>
                  <a:pt x="3350" y="560"/>
                </a:lnTo>
                <a:lnTo>
                  <a:pt x="3363" y="566"/>
                </a:lnTo>
                <a:lnTo>
                  <a:pt x="3369" y="579"/>
                </a:lnTo>
                <a:lnTo>
                  <a:pt x="3363" y="585"/>
                </a:lnTo>
                <a:lnTo>
                  <a:pt x="3356" y="585"/>
                </a:lnTo>
                <a:lnTo>
                  <a:pt x="5433" y="495"/>
                </a:lnTo>
                <a:lnTo>
                  <a:pt x="4520" y="431"/>
                </a:lnTo>
                <a:lnTo>
                  <a:pt x="4526" y="438"/>
                </a:lnTo>
                <a:lnTo>
                  <a:pt x="4526" y="431"/>
                </a:lnTo>
                <a:lnTo>
                  <a:pt x="4520" y="431"/>
                </a:lnTo>
                <a:lnTo>
                  <a:pt x="5433" y="495"/>
                </a:lnTo>
                <a:lnTo>
                  <a:pt x="4860" y="553"/>
                </a:lnTo>
                <a:lnTo>
                  <a:pt x="4835" y="553"/>
                </a:lnTo>
                <a:lnTo>
                  <a:pt x="4822" y="560"/>
                </a:lnTo>
                <a:lnTo>
                  <a:pt x="4796" y="560"/>
                </a:lnTo>
                <a:lnTo>
                  <a:pt x="4777" y="566"/>
                </a:lnTo>
                <a:lnTo>
                  <a:pt x="4770" y="579"/>
                </a:lnTo>
                <a:lnTo>
                  <a:pt x="4764" y="579"/>
                </a:lnTo>
                <a:lnTo>
                  <a:pt x="4770" y="585"/>
                </a:lnTo>
                <a:lnTo>
                  <a:pt x="4790" y="579"/>
                </a:lnTo>
                <a:lnTo>
                  <a:pt x="4803" y="585"/>
                </a:lnTo>
                <a:lnTo>
                  <a:pt x="4809" y="585"/>
                </a:lnTo>
                <a:lnTo>
                  <a:pt x="4815" y="579"/>
                </a:lnTo>
                <a:lnTo>
                  <a:pt x="4815" y="566"/>
                </a:lnTo>
                <a:lnTo>
                  <a:pt x="4822" y="566"/>
                </a:lnTo>
                <a:lnTo>
                  <a:pt x="4835" y="579"/>
                </a:lnTo>
                <a:lnTo>
                  <a:pt x="4848" y="566"/>
                </a:lnTo>
                <a:lnTo>
                  <a:pt x="4873" y="553"/>
                </a:lnTo>
                <a:lnTo>
                  <a:pt x="4880" y="547"/>
                </a:lnTo>
                <a:lnTo>
                  <a:pt x="4873" y="547"/>
                </a:lnTo>
                <a:lnTo>
                  <a:pt x="4860" y="553"/>
                </a:lnTo>
                <a:lnTo>
                  <a:pt x="5433" y="495"/>
                </a:lnTo>
                <a:lnTo>
                  <a:pt x="5259" y="457"/>
                </a:lnTo>
                <a:lnTo>
                  <a:pt x="5240" y="450"/>
                </a:lnTo>
                <a:lnTo>
                  <a:pt x="5233" y="450"/>
                </a:lnTo>
                <a:lnTo>
                  <a:pt x="5233" y="457"/>
                </a:lnTo>
                <a:lnTo>
                  <a:pt x="5253" y="470"/>
                </a:lnTo>
                <a:lnTo>
                  <a:pt x="5272" y="457"/>
                </a:lnTo>
                <a:lnTo>
                  <a:pt x="5285" y="450"/>
                </a:lnTo>
                <a:lnTo>
                  <a:pt x="5278" y="444"/>
                </a:lnTo>
                <a:lnTo>
                  <a:pt x="5265" y="450"/>
                </a:lnTo>
                <a:lnTo>
                  <a:pt x="5259" y="457"/>
                </a:lnTo>
                <a:lnTo>
                  <a:pt x="5433" y="495"/>
                </a:lnTo>
                <a:lnTo>
                  <a:pt x="4938" y="270"/>
                </a:lnTo>
                <a:lnTo>
                  <a:pt x="4944" y="270"/>
                </a:lnTo>
                <a:lnTo>
                  <a:pt x="4944" y="264"/>
                </a:lnTo>
                <a:lnTo>
                  <a:pt x="4938" y="251"/>
                </a:lnTo>
                <a:lnTo>
                  <a:pt x="4925" y="251"/>
                </a:lnTo>
                <a:lnTo>
                  <a:pt x="4912" y="264"/>
                </a:lnTo>
                <a:lnTo>
                  <a:pt x="4912" y="270"/>
                </a:lnTo>
                <a:lnTo>
                  <a:pt x="4918" y="270"/>
                </a:lnTo>
                <a:lnTo>
                  <a:pt x="4938" y="270"/>
                </a:lnTo>
                <a:lnTo>
                  <a:pt x="5433" y="495"/>
                </a:lnTo>
                <a:lnTo>
                  <a:pt x="3228" y="418"/>
                </a:lnTo>
                <a:lnTo>
                  <a:pt x="3253" y="418"/>
                </a:lnTo>
                <a:lnTo>
                  <a:pt x="3260" y="418"/>
                </a:lnTo>
                <a:lnTo>
                  <a:pt x="3266" y="405"/>
                </a:lnTo>
                <a:lnTo>
                  <a:pt x="3273" y="405"/>
                </a:lnTo>
                <a:lnTo>
                  <a:pt x="3285" y="393"/>
                </a:lnTo>
                <a:lnTo>
                  <a:pt x="3279" y="393"/>
                </a:lnTo>
                <a:lnTo>
                  <a:pt x="3260" y="399"/>
                </a:lnTo>
                <a:lnTo>
                  <a:pt x="3247" y="405"/>
                </a:lnTo>
                <a:lnTo>
                  <a:pt x="3221" y="405"/>
                </a:lnTo>
                <a:lnTo>
                  <a:pt x="3202" y="405"/>
                </a:lnTo>
                <a:lnTo>
                  <a:pt x="3189" y="412"/>
                </a:lnTo>
                <a:lnTo>
                  <a:pt x="3176" y="425"/>
                </a:lnTo>
                <a:lnTo>
                  <a:pt x="3118" y="444"/>
                </a:lnTo>
                <a:lnTo>
                  <a:pt x="3086" y="457"/>
                </a:lnTo>
                <a:lnTo>
                  <a:pt x="3067" y="476"/>
                </a:lnTo>
                <a:lnTo>
                  <a:pt x="3073" y="476"/>
                </a:lnTo>
                <a:lnTo>
                  <a:pt x="3080" y="470"/>
                </a:lnTo>
                <a:lnTo>
                  <a:pt x="3105" y="450"/>
                </a:lnTo>
                <a:lnTo>
                  <a:pt x="3170" y="431"/>
                </a:lnTo>
                <a:lnTo>
                  <a:pt x="3195" y="425"/>
                </a:lnTo>
                <a:lnTo>
                  <a:pt x="3189" y="431"/>
                </a:lnTo>
                <a:lnTo>
                  <a:pt x="3208" y="438"/>
                </a:lnTo>
                <a:lnTo>
                  <a:pt x="3221" y="444"/>
                </a:lnTo>
                <a:lnTo>
                  <a:pt x="3228" y="444"/>
                </a:lnTo>
                <a:lnTo>
                  <a:pt x="3228" y="438"/>
                </a:lnTo>
                <a:lnTo>
                  <a:pt x="3215" y="431"/>
                </a:lnTo>
                <a:lnTo>
                  <a:pt x="3208" y="431"/>
                </a:lnTo>
                <a:lnTo>
                  <a:pt x="3208" y="418"/>
                </a:lnTo>
                <a:lnTo>
                  <a:pt x="3215" y="418"/>
                </a:lnTo>
                <a:lnTo>
                  <a:pt x="3228" y="418"/>
                </a:lnTo>
                <a:lnTo>
                  <a:pt x="5433" y="495"/>
                </a:lnTo>
                <a:lnTo>
                  <a:pt x="2983" y="502"/>
                </a:lnTo>
                <a:lnTo>
                  <a:pt x="2990" y="508"/>
                </a:lnTo>
                <a:lnTo>
                  <a:pt x="2996" y="502"/>
                </a:lnTo>
                <a:lnTo>
                  <a:pt x="2990" y="502"/>
                </a:lnTo>
                <a:lnTo>
                  <a:pt x="2983" y="502"/>
                </a:lnTo>
                <a:lnTo>
                  <a:pt x="5433" y="495"/>
                </a:lnTo>
                <a:lnTo>
                  <a:pt x="3009" y="502"/>
                </a:lnTo>
                <a:lnTo>
                  <a:pt x="3015" y="508"/>
                </a:lnTo>
                <a:lnTo>
                  <a:pt x="3022" y="502"/>
                </a:lnTo>
                <a:lnTo>
                  <a:pt x="3009" y="502"/>
                </a:lnTo>
                <a:lnTo>
                  <a:pt x="3003" y="502"/>
                </a:lnTo>
                <a:lnTo>
                  <a:pt x="3009" y="502"/>
                </a:lnTo>
                <a:lnTo>
                  <a:pt x="5433" y="495"/>
                </a:lnTo>
                <a:lnTo>
                  <a:pt x="3073" y="418"/>
                </a:lnTo>
                <a:lnTo>
                  <a:pt x="3086" y="412"/>
                </a:lnTo>
                <a:lnTo>
                  <a:pt x="3105" y="412"/>
                </a:lnTo>
                <a:lnTo>
                  <a:pt x="3118" y="412"/>
                </a:lnTo>
                <a:lnTo>
                  <a:pt x="3157" y="412"/>
                </a:lnTo>
                <a:lnTo>
                  <a:pt x="3170" y="412"/>
                </a:lnTo>
                <a:lnTo>
                  <a:pt x="3170" y="405"/>
                </a:lnTo>
                <a:lnTo>
                  <a:pt x="3163" y="405"/>
                </a:lnTo>
                <a:lnTo>
                  <a:pt x="3131" y="405"/>
                </a:lnTo>
                <a:lnTo>
                  <a:pt x="3125" y="405"/>
                </a:lnTo>
                <a:lnTo>
                  <a:pt x="3118" y="399"/>
                </a:lnTo>
                <a:lnTo>
                  <a:pt x="3125" y="399"/>
                </a:lnTo>
                <a:lnTo>
                  <a:pt x="3125" y="393"/>
                </a:lnTo>
                <a:lnTo>
                  <a:pt x="3105" y="399"/>
                </a:lnTo>
                <a:lnTo>
                  <a:pt x="3093" y="399"/>
                </a:lnTo>
                <a:lnTo>
                  <a:pt x="3073" y="405"/>
                </a:lnTo>
                <a:lnTo>
                  <a:pt x="3048" y="405"/>
                </a:lnTo>
                <a:lnTo>
                  <a:pt x="3022" y="412"/>
                </a:lnTo>
                <a:lnTo>
                  <a:pt x="3028" y="418"/>
                </a:lnTo>
                <a:lnTo>
                  <a:pt x="3048" y="412"/>
                </a:lnTo>
                <a:lnTo>
                  <a:pt x="3060" y="412"/>
                </a:lnTo>
                <a:lnTo>
                  <a:pt x="3067" y="412"/>
                </a:lnTo>
                <a:lnTo>
                  <a:pt x="3028" y="425"/>
                </a:lnTo>
                <a:lnTo>
                  <a:pt x="2996" y="444"/>
                </a:lnTo>
                <a:lnTo>
                  <a:pt x="2958" y="457"/>
                </a:lnTo>
                <a:lnTo>
                  <a:pt x="2945" y="476"/>
                </a:lnTo>
                <a:lnTo>
                  <a:pt x="2938" y="476"/>
                </a:lnTo>
                <a:lnTo>
                  <a:pt x="2945" y="476"/>
                </a:lnTo>
                <a:lnTo>
                  <a:pt x="2958" y="476"/>
                </a:lnTo>
                <a:lnTo>
                  <a:pt x="2958" y="470"/>
                </a:lnTo>
                <a:lnTo>
                  <a:pt x="2977" y="457"/>
                </a:lnTo>
                <a:lnTo>
                  <a:pt x="3022" y="444"/>
                </a:lnTo>
                <a:lnTo>
                  <a:pt x="3060" y="425"/>
                </a:lnTo>
                <a:lnTo>
                  <a:pt x="3073" y="418"/>
                </a:lnTo>
                <a:lnTo>
                  <a:pt x="5433" y="495"/>
                </a:lnTo>
                <a:lnTo>
                  <a:pt x="3003" y="405"/>
                </a:lnTo>
                <a:lnTo>
                  <a:pt x="2996" y="405"/>
                </a:lnTo>
                <a:lnTo>
                  <a:pt x="2990" y="405"/>
                </a:lnTo>
                <a:lnTo>
                  <a:pt x="2983" y="405"/>
                </a:lnTo>
                <a:lnTo>
                  <a:pt x="2990" y="412"/>
                </a:lnTo>
                <a:lnTo>
                  <a:pt x="2996" y="412"/>
                </a:lnTo>
                <a:lnTo>
                  <a:pt x="3003" y="405"/>
                </a:lnTo>
                <a:lnTo>
                  <a:pt x="5433" y="495"/>
                </a:lnTo>
                <a:lnTo>
                  <a:pt x="4648" y="450"/>
                </a:lnTo>
                <a:lnTo>
                  <a:pt x="4635" y="444"/>
                </a:lnTo>
                <a:lnTo>
                  <a:pt x="4623" y="444"/>
                </a:lnTo>
                <a:lnTo>
                  <a:pt x="4629" y="450"/>
                </a:lnTo>
                <a:lnTo>
                  <a:pt x="4635" y="457"/>
                </a:lnTo>
                <a:lnTo>
                  <a:pt x="4642" y="457"/>
                </a:lnTo>
                <a:lnTo>
                  <a:pt x="4648" y="470"/>
                </a:lnTo>
                <a:lnTo>
                  <a:pt x="4655" y="470"/>
                </a:lnTo>
                <a:lnTo>
                  <a:pt x="4661" y="457"/>
                </a:lnTo>
                <a:lnTo>
                  <a:pt x="4655" y="450"/>
                </a:lnTo>
                <a:lnTo>
                  <a:pt x="4648" y="450"/>
                </a:lnTo>
                <a:lnTo>
                  <a:pt x="5433" y="495"/>
                </a:lnTo>
                <a:lnTo>
                  <a:pt x="4603" y="444"/>
                </a:lnTo>
                <a:lnTo>
                  <a:pt x="4603" y="450"/>
                </a:lnTo>
                <a:lnTo>
                  <a:pt x="4610" y="450"/>
                </a:lnTo>
                <a:lnTo>
                  <a:pt x="4610" y="444"/>
                </a:lnTo>
                <a:lnTo>
                  <a:pt x="4603" y="444"/>
                </a:lnTo>
                <a:lnTo>
                  <a:pt x="5433" y="495"/>
                </a:lnTo>
                <a:lnTo>
                  <a:pt x="4719" y="290"/>
                </a:lnTo>
                <a:lnTo>
                  <a:pt x="4642" y="296"/>
                </a:lnTo>
                <a:lnTo>
                  <a:pt x="4603" y="309"/>
                </a:lnTo>
                <a:lnTo>
                  <a:pt x="4597" y="309"/>
                </a:lnTo>
                <a:lnTo>
                  <a:pt x="4584" y="315"/>
                </a:lnTo>
                <a:lnTo>
                  <a:pt x="4558" y="315"/>
                </a:lnTo>
                <a:lnTo>
                  <a:pt x="4533" y="328"/>
                </a:lnTo>
                <a:lnTo>
                  <a:pt x="4513" y="341"/>
                </a:lnTo>
                <a:lnTo>
                  <a:pt x="4507" y="341"/>
                </a:lnTo>
                <a:lnTo>
                  <a:pt x="4488" y="328"/>
                </a:lnTo>
                <a:lnTo>
                  <a:pt x="4481" y="328"/>
                </a:lnTo>
                <a:lnTo>
                  <a:pt x="4468" y="328"/>
                </a:lnTo>
                <a:lnTo>
                  <a:pt x="4462" y="335"/>
                </a:lnTo>
                <a:lnTo>
                  <a:pt x="4494" y="348"/>
                </a:lnTo>
                <a:lnTo>
                  <a:pt x="4571" y="373"/>
                </a:lnTo>
                <a:lnTo>
                  <a:pt x="4610" y="373"/>
                </a:lnTo>
                <a:lnTo>
                  <a:pt x="4635" y="380"/>
                </a:lnTo>
                <a:lnTo>
                  <a:pt x="4661" y="373"/>
                </a:lnTo>
                <a:lnTo>
                  <a:pt x="4597" y="367"/>
                </a:lnTo>
                <a:lnTo>
                  <a:pt x="4533" y="341"/>
                </a:lnTo>
                <a:lnTo>
                  <a:pt x="4623" y="309"/>
                </a:lnTo>
                <a:lnTo>
                  <a:pt x="4706" y="296"/>
                </a:lnTo>
                <a:lnTo>
                  <a:pt x="4777" y="290"/>
                </a:lnTo>
                <a:lnTo>
                  <a:pt x="4719" y="290"/>
                </a:lnTo>
                <a:lnTo>
                  <a:pt x="5433" y="495"/>
                </a:lnTo>
                <a:lnTo>
                  <a:pt x="4584" y="444"/>
                </a:lnTo>
                <a:lnTo>
                  <a:pt x="4590" y="450"/>
                </a:lnTo>
                <a:lnTo>
                  <a:pt x="4590" y="444"/>
                </a:lnTo>
                <a:lnTo>
                  <a:pt x="4584" y="444"/>
                </a:lnTo>
                <a:lnTo>
                  <a:pt x="5433" y="495"/>
                </a:lnTo>
                <a:lnTo>
                  <a:pt x="2733" y="534"/>
                </a:lnTo>
                <a:lnTo>
                  <a:pt x="2713" y="534"/>
                </a:lnTo>
                <a:lnTo>
                  <a:pt x="2707" y="534"/>
                </a:lnTo>
                <a:lnTo>
                  <a:pt x="2694" y="547"/>
                </a:lnTo>
                <a:lnTo>
                  <a:pt x="2694" y="553"/>
                </a:lnTo>
                <a:lnTo>
                  <a:pt x="2700" y="547"/>
                </a:lnTo>
                <a:lnTo>
                  <a:pt x="2707" y="540"/>
                </a:lnTo>
                <a:lnTo>
                  <a:pt x="2713" y="540"/>
                </a:lnTo>
                <a:lnTo>
                  <a:pt x="2726" y="534"/>
                </a:lnTo>
                <a:lnTo>
                  <a:pt x="2733" y="534"/>
                </a:lnTo>
                <a:lnTo>
                  <a:pt x="5433" y="495"/>
                </a:lnTo>
                <a:lnTo>
                  <a:pt x="3877" y="238"/>
                </a:lnTo>
                <a:lnTo>
                  <a:pt x="3877" y="232"/>
                </a:lnTo>
                <a:lnTo>
                  <a:pt x="3870" y="232"/>
                </a:lnTo>
                <a:lnTo>
                  <a:pt x="3877" y="238"/>
                </a:lnTo>
                <a:lnTo>
                  <a:pt x="5433" y="495"/>
                </a:lnTo>
                <a:lnTo>
                  <a:pt x="1055" y="103"/>
                </a:lnTo>
                <a:lnTo>
                  <a:pt x="1048" y="116"/>
                </a:lnTo>
                <a:lnTo>
                  <a:pt x="1048" y="123"/>
                </a:lnTo>
                <a:lnTo>
                  <a:pt x="1048" y="129"/>
                </a:lnTo>
                <a:lnTo>
                  <a:pt x="1055" y="116"/>
                </a:lnTo>
                <a:lnTo>
                  <a:pt x="1055" y="103"/>
                </a:lnTo>
                <a:lnTo>
                  <a:pt x="5433" y="495"/>
                </a:lnTo>
                <a:lnTo>
                  <a:pt x="1415" y="502"/>
                </a:lnTo>
                <a:lnTo>
                  <a:pt x="1434" y="508"/>
                </a:lnTo>
                <a:lnTo>
                  <a:pt x="1440" y="502"/>
                </a:lnTo>
                <a:lnTo>
                  <a:pt x="1428" y="495"/>
                </a:lnTo>
                <a:lnTo>
                  <a:pt x="1408" y="489"/>
                </a:lnTo>
                <a:lnTo>
                  <a:pt x="1395" y="489"/>
                </a:lnTo>
                <a:lnTo>
                  <a:pt x="1402" y="495"/>
                </a:lnTo>
                <a:lnTo>
                  <a:pt x="1415" y="502"/>
                </a:lnTo>
                <a:lnTo>
                  <a:pt x="5433" y="495"/>
                </a:lnTo>
                <a:lnTo>
                  <a:pt x="1023" y="116"/>
                </a:lnTo>
                <a:lnTo>
                  <a:pt x="1035" y="123"/>
                </a:lnTo>
                <a:lnTo>
                  <a:pt x="1042" y="123"/>
                </a:lnTo>
                <a:lnTo>
                  <a:pt x="1042" y="116"/>
                </a:lnTo>
                <a:lnTo>
                  <a:pt x="1035" y="110"/>
                </a:lnTo>
                <a:lnTo>
                  <a:pt x="1023" y="110"/>
                </a:lnTo>
                <a:lnTo>
                  <a:pt x="1023" y="116"/>
                </a:lnTo>
                <a:lnTo>
                  <a:pt x="5433" y="495"/>
                </a:lnTo>
                <a:lnTo>
                  <a:pt x="1440" y="33"/>
                </a:lnTo>
                <a:lnTo>
                  <a:pt x="1428" y="26"/>
                </a:lnTo>
                <a:lnTo>
                  <a:pt x="1415" y="20"/>
                </a:lnTo>
                <a:lnTo>
                  <a:pt x="1415" y="26"/>
                </a:lnTo>
                <a:lnTo>
                  <a:pt x="1428" y="39"/>
                </a:lnTo>
                <a:lnTo>
                  <a:pt x="1440" y="33"/>
                </a:lnTo>
                <a:lnTo>
                  <a:pt x="5433" y="495"/>
                </a:lnTo>
                <a:lnTo>
                  <a:pt x="785" y="65"/>
                </a:lnTo>
                <a:lnTo>
                  <a:pt x="785" y="71"/>
                </a:lnTo>
                <a:lnTo>
                  <a:pt x="798" y="65"/>
                </a:lnTo>
                <a:lnTo>
                  <a:pt x="791" y="65"/>
                </a:lnTo>
                <a:lnTo>
                  <a:pt x="785" y="65"/>
                </a:lnTo>
                <a:lnTo>
                  <a:pt x="5433" y="495"/>
                </a:lnTo>
                <a:lnTo>
                  <a:pt x="823" y="71"/>
                </a:lnTo>
                <a:lnTo>
                  <a:pt x="817" y="71"/>
                </a:lnTo>
                <a:lnTo>
                  <a:pt x="830" y="78"/>
                </a:lnTo>
                <a:lnTo>
                  <a:pt x="830" y="71"/>
                </a:lnTo>
                <a:lnTo>
                  <a:pt x="823" y="71"/>
                </a:lnTo>
                <a:lnTo>
                  <a:pt x="5433" y="495"/>
                </a:lnTo>
                <a:lnTo>
                  <a:pt x="1537" y="412"/>
                </a:lnTo>
                <a:lnTo>
                  <a:pt x="1537" y="405"/>
                </a:lnTo>
                <a:lnTo>
                  <a:pt x="1530" y="399"/>
                </a:lnTo>
                <a:lnTo>
                  <a:pt x="1524" y="399"/>
                </a:lnTo>
                <a:lnTo>
                  <a:pt x="1524" y="405"/>
                </a:lnTo>
                <a:lnTo>
                  <a:pt x="1530" y="412"/>
                </a:lnTo>
                <a:lnTo>
                  <a:pt x="1537" y="412"/>
                </a:lnTo>
                <a:lnTo>
                  <a:pt x="5433" y="495"/>
                </a:lnTo>
                <a:lnTo>
                  <a:pt x="1511" y="65"/>
                </a:lnTo>
                <a:lnTo>
                  <a:pt x="1505" y="65"/>
                </a:lnTo>
                <a:lnTo>
                  <a:pt x="1498" y="65"/>
                </a:lnTo>
                <a:lnTo>
                  <a:pt x="1505" y="65"/>
                </a:lnTo>
                <a:lnTo>
                  <a:pt x="1511" y="65"/>
                </a:lnTo>
                <a:lnTo>
                  <a:pt x="5433" y="495"/>
                </a:lnTo>
                <a:lnTo>
                  <a:pt x="1087" y="123"/>
                </a:lnTo>
                <a:lnTo>
                  <a:pt x="1093" y="123"/>
                </a:lnTo>
                <a:lnTo>
                  <a:pt x="1100" y="116"/>
                </a:lnTo>
                <a:lnTo>
                  <a:pt x="1087" y="116"/>
                </a:lnTo>
                <a:lnTo>
                  <a:pt x="1087" y="123"/>
                </a:lnTo>
                <a:lnTo>
                  <a:pt x="5433" y="495"/>
                </a:lnTo>
                <a:lnTo>
                  <a:pt x="1350" y="303"/>
                </a:lnTo>
                <a:lnTo>
                  <a:pt x="1286" y="290"/>
                </a:lnTo>
                <a:lnTo>
                  <a:pt x="1260" y="290"/>
                </a:lnTo>
                <a:lnTo>
                  <a:pt x="1241" y="290"/>
                </a:lnTo>
                <a:lnTo>
                  <a:pt x="1228" y="283"/>
                </a:lnTo>
                <a:lnTo>
                  <a:pt x="1222" y="283"/>
                </a:lnTo>
                <a:lnTo>
                  <a:pt x="1209" y="290"/>
                </a:lnTo>
                <a:lnTo>
                  <a:pt x="1183" y="290"/>
                </a:lnTo>
                <a:lnTo>
                  <a:pt x="1183" y="296"/>
                </a:lnTo>
                <a:lnTo>
                  <a:pt x="1203" y="296"/>
                </a:lnTo>
                <a:lnTo>
                  <a:pt x="1312" y="309"/>
                </a:lnTo>
                <a:lnTo>
                  <a:pt x="1363" y="309"/>
                </a:lnTo>
                <a:lnTo>
                  <a:pt x="1395" y="309"/>
                </a:lnTo>
                <a:lnTo>
                  <a:pt x="1395" y="309"/>
                </a:lnTo>
                <a:lnTo>
                  <a:pt x="1370" y="309"/>
                </a:lnTo>
                <a:lnTo>
                  <a:pt x="1350" y="303"/>
                </a:lnTo>
                <a:lnTo>
                  <a:pt x="5433" y="495"/>
                </a:lnTo>
                <a:lnTo>
                  <a:pt x="939" y="97"/>
                </a:lnTo>
                <a:lnTo>
                  <a:pt x="945" y="97"/>
                </a:lnTo>
                <a:lnTo>
                  <a:pt x="933" y="90"/>
                </a:lnTo>
                <a:lnTo>
                  <a:pt x="926" y="90"/>
                </a:lnTo>
                <a:lnTo>
                  <a:pt x="939" y="97"/>
                </a:lnTo>
                <a:lnTo>
                  <a:pt x="5433" y="495"/>
                </a:lnTo>
                <a:lnTo>
                  <a:pt x="3774" y="187"/>
                </a:lnTo>
                <a:lnTo>
                  <a:pt x="3780" y="187"/>
                </a:lnTo>
                <a:lnTo>
                  <a:pt x="3774" y="180"/>
                </a:lnTo>
                <a:lnTo>
                  <a:pt x="3774" y="187"/>
                </a:lnTo>
                <a:lnTo>
                  <a:pt x="5433" y="495"/>
                </a:lnTo>
                <a:lnTo>
                  <a:pt x="393" y="502"/>
                </a:lnTo>
                <a:lnTo>
                  <a:pt x="386" y="483"/>
                </a:lnTo>
                <a:lnTo>
                  <a:pt x="380" y="483"/>
                </a:lnTo>
                <a:lnTo>
                  <a:pt x="386" y="495"/>
                </a:lnTo>
                <a:lnTo>
                  <a:pt x="393" y="502"/>
                </a:lnTo>
                <a:lnTo>
                  <a:pt x="5433" y="495"/>
                </a:lnTo>
                <a:lnTo>
                  <a:pt x="605" y="547"/>
                </a:lnTo>
                <a:lnTo>
                  <a:pt x="598" y="547"/>
                </a:lnTo>
                <a:lnTo>
                  <a:pt x="598" y="553"/>
                </a:lnTo>
                <a:lnTo>
                  <a:pt x="605" y="547"/>
                </a:lnTo>
                <a:lnTo>
                  <a:pt x="5433" y="495"/>
                </a:lnTo>
                <a:lnTo>
                  <a:pt x="515" y="521"/>
                </a:lnTo>
                <a:lnTo>
                  <a:pt x="515" y="528"/>
                </a:lnTo>
                <a:lnTo>
                  <a:pt x="515" y="534"/>
                </a:lnTo>
                <a:lnTo>
                  <a:pt x="528" y="528"/>
                </a:lnTo>
                <a:lnTo>
                  <a:pt x="521" y="528"/>
                </a:lnTo>
                <a:lnTo>
                  <a:pt x="521" y="521"/>
                </a:lnTo>
                <a:lnTo>
                  <a:pt x="515" y="521"/>
                </a:lnTo>
                <a:lnTo>
                  <a:pt x="5433" y="495"/>
                </a:lnTo>
                <a:lnTo>
                  <a:pt x="450" y="303"/>
                </a:lnTo>
                <a:lnTo>
                  <a:pt x="418" y="296"/>
                </a:lnTo>
                <a:lnTo>
                  <a:pt x="393" y="296"/>
                </a:lnTo>
                <a:lnTo>
                  <a:pt x="373" y="296"/>
                </a:lnTo>
                <a:lnTo>
                  <a:pt x="335" y="290"/>
                </a:lnTo>
                <a:lnTo>
                  <a:pt x="322" y="290"/>
                </a:lnTo>
                <a:lnTo>
                  <a:pt x="309" y="290"/>
                </a:lnTo>
                <a:lnTo>
                  <a:pt x="290" y="283"/>
                </a:lnTo>
                <a:lnTo>
                  <a:pt x="270" y="290"/>
                </a:lnTo>
                <a:lnTo>
                  <a:pt x="283" y="296"/>
                </a:lnTo>
                <a:lnTo>
                  <a:pt x="309" y="296"/>
                </a:lnTo>
                <a:lnTo>
                  <a:pt x="309" y="303"/>
                </a:lnTo>
                <a:lnTo>
                  <a:pt x="309" y="309"/>
                </a:lnTo>
                <a:lnTo>
                  <a:pt x="328" y="315"/>
                </a:lnTo>
                <a:lnTo>
                  <a:pt x="360" y="315"/>
                </a:lnTo>
                <a:lnTo>
                  <a:pt x="386" y="315"/>
                </a:lnTo>
                <a:lnTo>
                  <a:pt x="405" y="315"/>
                </a:lnTo>
                <a:lnTo>
                  <a:pt x="405" y="309"/>
                </a:lnTo>
                <a:lnTo>
                  <a:pt x="386" y="309"/>
                </a:lnTo>
                <a:lnTo>
                  <a:pt x="373" y="309"/>
                </a:lnTo>
                <a:lnTo>
                  <a:pt x="367" y="309"/>
                </a:lnTo>
                <a:lnTo>
                  <a:pt x="348" y="309"/>
                </a:lnTo>
                <a:lnTo>
                  <a:pt x="335" y="309"/>
                </a:lnTo>
                <a:lnTo>
                  <a:pt x="328" y="309"/>
                </a:lnTo>
                <a:lnTo>
                  <a:pt x="322" y="303"/>
                </a:lnTo>
                <a:lnTo>
                  <a:pt x="341" y="303"/>
                </a:lnTo>
                <a:lnTo>
                  <a:pt x="373" y="303"/>
                </a:lnTo>
                <a:lnTo>
                  <a:pt x="412" y="309"/>
                </a:lnTo>
                <a:lnTo>
                  <a:pt x="431" y="309"/>
                </a:lnTo>
                <a:lnTo>
                  <a:pt x="450" y="309"/>
                </a:lnTo>
                <a:lnTo>
                  <a:pt x="463" y="309"/>
                </a:lnTo>
                <a:lnTo>
                  <a:pt x="450" y="303"/>
                </a:lnTo>
                <a:lnTo>
                  <a:pt x="5433" y="495"/>
                </a:lnTo>
                <a:lnTo>
                  <a:pt x="528" y="290"/>
                </a:lnTo>
                <a:lnTo>
                  <a:pt x="553" y="290"/>
                </a:lnTo>
                <a:lnTo>
                  <a:pt x="598" y="290"/>
                </a:lnTo>
                <a:lnTo>
                  <a:pt x="598" y="283"/>
                </a:lnTo>
                <a:lnTo>
                  <a:pt x="605" y="283"/>
                </a:lnTo>
                <a:lnTo>
                  <a:pt x="624" y="283"/>
                </a:lnTo>
                <a:lnTo>
                  <a:pt x="637" y="283"/>
                </a:lnTo>
                <a:lnTo>
                  <a:pt x="630" y="277"/>
                </a:lnTo>
                <a:lnTo>
                  <a:pt x="618" y="277"/>
                </a:lnTo>
                <a:lnTo>
                  <a:pt x="605" y="277"/>
                </a:lnTo>
                <a:lnTo>
                  <a:pt x="592" y="283"/>
                </a:lnTo>
                <a:lnTo>
                  <a:pt x="579" y="283"/>
                </a:lnTo>
                <a:lnTo>
                  <a:pt x="540" y="283"/>
                </a:lnTo>
                <a:lnTo>
                  <a:pt x="515" y="290"/>
                </a:lnTo>
                <a:lnTo>
                  <a:pt x="508" y="290"/>
                </a:lnTo>
                <a:lnTo>
                  <a:pt x="476" y="296"/>
                </a:lnTo>
                <a:lnTo>
                  <a:pt x="515" y="296"/>
                </a:lnTo>
                <a:lnTo>
                  <a:pt x="521" y="296"/>
                </a:lnTo>
                <a:lnTo>
                  <a:pt x="528" y="290"/>
                </a:lnTo>
                <a:lnTo>
                  <a:pt x="5433" y="495"/>
                </a:lnTo>
                <a:lnTo>
                  <a:pt x="926" y="354"/>
                </a:lnTo>
                <a:lnTo>
                  <a:pt x="900" y="341"/>
                </a:lnTo>
                <a:lnTo>
                  <a:pt x="875" y="328"/>
                </a:lnTo>
                <a:lnTo>
                  <a:pt x="843" y="328"/>
                </a:lnTo>
                <a:lnTo>
                  <a:pt x="836" y="328"/>
                </a:lnTo>
                <a:lnTo>
                  <a:pt x="843" y="335"/>
                </a:lnTo>
                <a:lnTo>
                  <a:pt x="862" y="341"/>
                </a:lnTo>
                <a:lnTo>
                  <a:pt x="894" y="367"/>
                </a:lnTo>
                <a:lnTo>
                  <a:pt x="926" y="380"/>
                </a:lnTo>
                <a:lnTo>
                  <a:pt x="965" y="393"/>
                </a:lnTo>
                <a:lnTo>
                  <a:pt x="1138" y="457"/>
                </a:lnTo>
                <a:lnTo>
                  <a:pt x="1203" y="489"/>
                </a:lnTo>
                <a:lnTo>
                  <a:pt x="1235" y="502"/>
                </a:lnTo>
                <a:lnTo>
                  <a:pt x="1241" y="502"/>
                </a:lnTo>
                <a:lnTo>
                  <a:pt x="1068" y="425"/>
                </a:lnTo>
                <a:lnTo>
                  <a:pt x="926" y="354"/>
                </a:lnTo>
                <a:lnTo>
                  <a:pt x="5433" y="495"/>
                </a:lnTo>
                <a:lnTo>
                  <a:pt x="418" y="322"/>
                </a:lnTo>
                <a:lnTo>
                  <a:pt x="412" y="328"/>
                </a:lnTo>
                <a:lnTo>
                  <a:pt x="431" y="322"/>
                </a:lnTo>
                <a:lnTo>
                  <a:pt x="438" y="315"/>
                </a:lnTo>
                <a:lnTo>
                  <a:pt x="425" y="315"/>
                </a:lnTo>
                <a:lnTo>
                  <a:pt x="418" y="322"/>
                </a:lnTo>
                <a:lnTo>
                  <a:pt x="5433" y="495"/>
                </a:lnTo>
                <a:lnTo>
                  <a:pt x="1318" y="508"/>
                </a:lnTo>
                <a:lnTo>
                  <a:pt x="1331" y="495"/>
                </a:lnTo>
                <a:lnTo>
                  <a:pt x="1344" y="489"/>
                </a:lnTo>
                <a:lnTo>
                  <a:pt x="1363" y="489"/>
                </a:lnTo>
                <a:lnTo>
                  <a:pt x="1389" y="495"/>
                </a:lnTo>
                <a:lnTo>
                  <a:pt x="1389" y="489"/>
                </a:lnTo>
                <a:lnTo>
                  <a:pt x="1357" y="476"/>
                </a:lnTo>
                <a:lnTo>
                  <a:pt x="1331" y="470"/>
                </a:lnTo>
                <a:lnTo>
                  <a:pt x="1260" y="444"/>
                </a:lnTo>
                <a:lnTo>
                  <a:pt x="1235" y="444"/>
                </a:lnTo>
                <a:lnTo>
                  <a:pt x="1215" y="438"/>
                </a:lnTo>
                <a:lnTo>
                  <a:pt x="1209" y="431"/>
                </a:lnTo>
                <a:lnTo>
                  <a:pt x="1203" y="438"/>
                </a:lnTo>
                <a:lnTo>
                  <a:pt x="1196" y="444"/>
                </a:lnTo>
                <a:lnTo>
                  <a:pt x="1203" y="444"/>
                </a:lnTo>
                <a:lnTo>
                  <a:pt x="1222" y="450"/>
                </a:lnTo>
                <a:lnTo>
                  <a:pt x="1235" y="450"/>
                </a:lnTo>
                <a:lnTo>
                  <a:pt x="1248" y="450"/>
                </a:lnTo>
                <a:lnTo>
                  <a:pt x="1286" y="470"/>
                </a:lnTo>
                <a:lnTo>
                  <a:pt x="1312" y="476"/>
                </a:lnTo>
                <a:lnTo>
                  <a:pt x="1338" y="476"/>
                </a:lnTo>
                <a:lnTo>
                  <a:pt x="1331" y="489"/>
                </a:lnTo>
                <a:lnTo>
                  <a:pt x="1318" y="502"/>
                </a:lnTo>
                <a:lnTo>
                  <a:pt x="1318" y="508"/>
                </a:lnTo>
                <a:lnTo>
                  <a:pt x="5433" y="495"/>
                </a:lnTo>
                <a:lnTo>
                  <a:pt x="450" y="328"/>
                </a:lnTo>
                <a:lnTo>
                  <a:pt x="470" y="328"/>
                </a:lnTo>
                <a:lnTo>
                  <a:pt x="476" y="328"/>
                </a:lnTo>
                <a:lnTo>
                  <a:pt x="476" y="322"/>
                </a:lnTo>
                <a:lnTo>
                  <a:pt x="470" y="322"/>
                </a:lnTo>
                <a:lnTo>
                  <a:pt x="450" y="322"/>
                </a:lnTo>
                <a:lnTo>
                  <a:pt x="450" y="328"/>
                </a:lnTo>
                <a:lnTo>
                  <a:pt x="444" y="328"/>
                </a:lnTo>
                <a:lnTo>
                  <a:pt x="450" y="328"/>
                </a:lnTo>
                <a:lnTo>
                  <a:pt x="5433" y="495"/>
                </a:lnTo>
                <a:lnTo>
                  <a:pt x="566" y="193"/>
                </a:lnTo>
                <a:lnTo>
                  <a:pt x="547" y="193"/>
                </a:lnTo>
                <a:lnTo>
                  <a:pt x="547" y="200"/>
                </a:lnTo>
                <a:lnTo>
                  <a:pt x="547" y="206"/>
                </a:lnTo>
                <a:lnTo>
                  <a:pt x="553" y="206"/>
                </a:lnTo>
                <a:lnTo>
                  <a:pt x="566" y="193"/>
                </a:lnTo>
                <a:lnTo>
                  <a:pt x="5433" y="495"/>
                </a:lnTo>
                <a:lnTo>
                  <a:pt x="277" y="58"/>
                </a:lnTo>
                <a:lnTo>
                  <a:pt x="270" y="52"/>
                </a:lnTo>
                <a:lnTo>
                  <a:pt x="264" y="52"/>
                </a:lnTo>
                <a:lnTo>
                  <a:pt x="264" y="58"/>
                </a:lnTo>
                <a:lnTo>
                  <a:pt x="277" y="58"/>
                </a:lnTo>
                <a:lnTo>
                  <a:pt x="5433" y="495"/>
                </a:lnTo>
                <a:lnTo>
                  <a:pt x="290" y="450"/>
                </a:lnTo>
                <a:lnTo>
                  <a:pt x="258" y="450"/>
                </a:lnTo>
                <a:lnTo>
                  <a:pt x="245" y="450"/>
                </a:lnTo>
                <a:lnTo>
                  <a:pt x="245" y="457"/>
                </a:lnTo>
                <a:lnTo>
                  <a:pt x="277" y="457"/>
                </a:lnTo>
                <a:lnTo>
                  <a:pt x="290" y="457"/>
                </a:lnTo>
                <a:lnTo>
                  <a:pt x="309" y="450"/>
                </a:lnTo>
                <a:lnTo>
                  <a:pt x="303" y="450"/>
                </a:lnTo>
                <a:lnTo>
                  <a:pt x="290" y="450"/>
                </a:lnTo>
                <a:lnTo>
                  <a:pt x="5433" y="495"/>
                </a:lnTo>
                <a:lnTo>
                  <a:pt x="193" y="213"/>
                </a:lnTo>
                <a:lnTo>
                  <a:pt x="193" y="219"/>
                </a:lnTo>
                <a:lnTo>
                  <a:pt x="206" y="219"/>
                </a:lnTo>
                <a:lnTo>
                  <a:pt x="200" y="213"/>
                </a:lnTo>
                <a:lnTo>
                  <a:pt x="193" y="213"/>
                </a:lnTo>
                <a:lnTo>
                  <a:pt x="5433" y="495"/>
                </a:lnTo>
                <a:lnTo>
                  <a:pt x="225" y="450"/>
                </a:lnTo>
                <a:lnTo>
                  <a:pt x="219" y="457"/>
                </a:lnTo>
                <a:lnTo>
                  <a:pt x="225" y="470"/>
                </a:lnTo>
                <a:lnTo>
                  <a:pt x="238" y="470"/>
                </a:lnTo>
                <a:lnTo>
                  <a:pt x="238" y="457"/>
                </a:lnTo>
                <a:lnTo>
                  <a:pt x="238" y="450"/>
                </a:lnTo>
                <a:lnTo>
                  <a:pt x="225" y="450"/>
                </a:lnTo>
                <a:lnTo>
                  <a:pt x="5433" y="495"/>
                </a:lnTo>
                <a:lnTo>
                  <a:pt x="161" y="225"/>
                </a:lnTo>
                <a:lnTo>
                  <a:pt x="174" y="225"/>
                </a:lnTo>
                <a:lnTo>
                  <a:pt x="168" y="219"/>
                </a:lnTo>
                <a:lnTo>
                  <a:pt x="155" y="225"/>
                </a:lnTo>
                <a:lnTo>
                  <a:pt x="161" y="225"/>
                </a:lnTo>
                <a:lnTo>
                  <a:pt x="5433" y="495"/>
                </a:lnTo>
                <a:lnTo>
                  <a:pt x="78" y="290"/>
                </a:lnTo>
                <a:lnTo>
                  <a:pt x="84" y="296"/>
                </a:lnTo>
                <a:lnTo>
                  <a:pt x="103" y="303"/>
                </a:lnTo>
                <a:lnTo>
                  <a:pt x="129" y="315"/>
                </a:lnTo>
                <a:lnTo>
                  <a:pt x="103" y="309"/>
                </a:lnTo>
                <a:lnTo>
                  <a:pt x="84" y="309"/>
                </a:lnTo>
                <a:lnTo>
                  <a:pt x="71" y="315"/>
                </a:lnTo>
                <a:lnTo>
                  <a:pt x="97" y="322"/>
                </a:lnTo>
                <a:lnTo>
                  <a:pt x="129" y="322"/>
                </a:lnTo>
                <a:lnTo>
                  <a:pt x="161" y="335"/>
                </a:lnTo>
                <a:lnTo>
                  <a:pt x="187" y="348"/>
                </a:lnTo>
                <a:lnTo>
                  <a:pt x="200" y="354"/>
                </a:lnTo>
                <a:lnTo>
                  <a:pt x="219" y="354"/>
                </a:lnTo>
                <a:lnTo>
                  <a:pt x="232" y="367"/>
                </a:lnTo>
                <a:lnTo>
                  <a:pt x="225" y="380"/>
                </a:lnTo>
                <a:lnTo>
                  <a:pt x="238" y="386"/>
                </a:lnTo>
                <a:lnTo>
                  <a:pt x="258" y="380"/>
                </a:lnTo>
                <a:lnTo>
                  <a:pt x="277" y="386"/>
                </a:lnTo>
                <a:lnTo>
                  <a:pt x="290" y="399"/>
                </a:lnTo>
                <a:lnTo>
                  <a:pt x="290" y="393"/>
                </a:lnTo>
                <a:lnTo>
                  <a:pt x="277" y="373"/>
                </a:lnTo>
                <a:lnTo>
                  <a:pt x="270" y="367"/>
                </a:lnTo>
                <a:lnTo>
                  <a:pt x="258" y="354"/>
                </a:lnTo>
                <a:lnTo>
                  <a:pt x="277" y="354"/>
                </a:lnTo>
                <a:lnTo>
                  <a:pt x="322" y="373"/>
                </a:lnTo>
                <a:lnTo>
                  <a:pt x="348" y="367"/>
                </a:lnTo>
                <a:lnTo>
                  <a:pt x="373" y="367"/>
                </a:lnTo>
                <a:lnTo>
                  <a:pt x="405" y="367"/>
                </a:lnTo>
                <a:lnTo>
                  <a:pt x="412" y="367"/>
                </a:lnTo>
                <a:lnTo>
                  <a:pt x="393" y="354"/>
                </a:lnTo>
                <a:lnTo>
                  <a:pt x="367" y="348"/>
                </a:lnTo>
                <a:lnTo>
                  <a:pt x="335" y="348"/>
                </a:lnTo>
                <a:lnTo>
                  <a:pt x="322" y="348"/>
                </a:lnTo>
                <a:lnTo>
                  <a:pt x="315" y="341"/>
                </a:lnTo>
                <a:lnTo>
                  <a:pt x="296" y="341"/>
                </a:lnTo>
                <a:lnTo>
                  <a:pt x="264" y="328"/>
                </a:lnTo>
                <a:lnTo>
                  <a:pt x="219" y="322"/>
                </a:lnTo>
                <a:lnTo>
                  <a:pt x="187" y="315"/>
                </a:lnTo>
                <a:lnTo>
                  <a:pt x="174" y="315"/>
                </a:lnTo>
                <a:lnTo>
                  <a:pt x="168" y="309"/>
                </a:lnTo>
                <a:lnTo>
                  <a:pt x="123" y="303"/>
                </a:lnTo>
                <a:lnTo>
                  <a:pt x="97" y="290"/>
                </a:lnTo>
                <a:lnTo>
                  <a:pt x="84" y="283"/>
                </a:lnTo>
                <a:lnTo>
                  <a:pt x="78" y="283"/>
                </a:lnTo>
                <a:lnTo>
                  <a:pt x="78" y="290"/>
                </a:lnTo>
                <a:lnTo>
                  <a:pt x="5433" y="495"/>
                </a:lnTo>
                <a:lnTo>
                  <a:pt x="309" y="508"/>
                </a:lnTo>
                <a:lnTo>
                  <a:pt x="303" y="508"/>
                </a:lnTo>
                <a:lnTo>
                  <a:pt x="296" y="515"/>
                </a:lnTo>
                <a:lnTo>
                  <a:pt x="303" y="515"/>
                </a:lnTo>
                <a:lnTo>
                  <a:pt x="309" y="508"/>
                </a:lnTo>
                <a:lnTo>
                  <a:pt x="5433" y="495"/>
                </a:lnTo>
                <a:lnTo>
                  <a:pt x="1338" y="20"/>
                </a:lnTo>
                <a:lnTo>
                  <a:pt x="1350" y="20"/>
                </a:lnTo>
                <a:lnTo>
                  <a:pt x="1338" y="7"/>
                </a:lnTo>
                <a:lnTo>
                  <a:pt x="1331" y="7"/>
                </a:lnTo>
                <a:lnTo>
                  <a:pt x="1325" y="13"/>
                </a:lnTo>
                <a:lnTo>
                  <a:pt x="1325" y="20"/>
                </a:lnTo>
                <a:lnTo>
                  <a:pt x="1338" y="20"/>
                </a:lnTo>
                <a:lnTo>
                  <a:pt x="5433" y="495"/>
                </a:lnTo>
                <a:lnTo>
                  <a:pt x="187" y="521"/>
                </a:lnTo>
                <a:lnTo>
                  <a:pt x="180" y="521"/>
                </a:lnTo>
                <a:lnTo>
                  <a:pt x="174" y="521"/>
                </a:lnTo>
                <a:lnTo>
                  <a:pt x="180" y="521"/>
                </a:lnTo>
                <a:lnTo>
                  <a:pt x="187" y="521"/>
                </a:lnTo>
                <a:lnTo>
                  <a:pt x="5433" y="495"/>
                </a:lnTo>
                <a:lnTo>
                  <a:pt x="39" y="206"/>
                </a:lnTo>
                <a:lnTo>
                  <a:pt x="13" y="187"/>
                </a:lnTo>
                <a:lnTo>
                  <a:pt x="0" y="180"/>
                </a:lnTo>
                <a:lnTo>
                  <a:pt x="0" y="193"/>
                </a:lnTo>
                <a:lnTo>
                  <a:pt x="26" y="213"/>
                </a:lnTo>
                <a:lnTo>
                  <a:pt x="65" y="219"/>
                </a:lnTo>
                <a:lnTo>
                  <a:pt x="97" y="225"/>
                </a:lnTo>
                <a:lnTo>
                  <a:pt x="39" y="206"/>
                </a:lnTo>
                <a:lnTo>
                  <a:pt x="5433" y="495"/>
                </a:lnTo>
                <a:lnTo>
                  <a:pt x="778" y="592"/>
                </a:lnTo>
                <a:lnTo>
                  <a:pt x="753" y="585"/>
                </a:lnTo>
                <a:lnTo>
                  <a:pt x="733" y="566"/>
                </a:lnTo>
                <a:lnTo>
                  <a:pt x="708" y="560"/>
                </a:lnTo>
                <a:lnTo>
                  <a:pt x="682" y="560"/>
                </a:lnTo>
                <a:lnTo>
                  <a:pt x="669" y="560"/>
                </a:lnTo>
                <a:lnTo>
                  <a:pt x="650" y="560"/>
                </a:lnTo>
                <a:lnTo>
                  <a:pt x="643" y="553"/>
                </a:lnTo>
                <a:lnTo>
                  <a:pt x="643" y="560"/>
                </a:lnTo>
                <a:lnTo>
                  <a:pt x="650" y="579"/>
                </a:lnTo>
                <a:lnTo>
                  <a:pt x="650" y="585"/>
                </a:lnTo>
                <a:lnTo>
                  <a:pt x="643" y="585"/>
                </a:lnTo>
                <a:lnTo>
                  <a:pt x="630" y="579"/>
                </a:lnTo>
                <a:lnTo>
                  <a:pt x="624" y="579"/>
                </a:lnTo>
                <a:lnTo>
                  <a:pt x="624" y="566"/>
                </a:lnTo>
                <a:lnTo>
                  <a:pt x="624" y="560"/>
                </a:lnTo>
                <a:lnTo>
                  <a:pt x="618" y="553"/>
                </a:lnTo>
                <a:lnTo>
                  <a:pt x="611" y="547"/>
                </a:lnTo>
                <a:lnTo>
                  <a:pt x="605" y="553"/>
                </a:lnTo>
                <a:lnTo>
                  <a:pt x="611" y="560"/>
                </a:lnTo>
                <a:lnTo>
                  <a:pt x="605" y="560"/>
                </a:lnTo>
                <a:lnTo>
                  <a:pt x="598" y="560"/>
                </a:lnTo>
                <a:lnTo>
                  <a:pt x="592" y="553"/>
                </a:lnTo>
                <a:lnTo>
                  <a:pt x="573" y="553"/>
                </a:lnTo>
                <a:lnTo>
                  <a:pt x="547" y="547"/>
                </a:lnTo>
                <a:lnTo>
                  <a:pt x="553" y="540"/>
                </a:lnTo>
                <a:lnTo>
                  <a:pt x="540" y="540"/>
                </a:lnTo>
                <a:lnTo>
                  <a:pt x="534" y="547"/>
                </a:lnTo>
                <a:lnTo>
                  <a:pt x="521" y="553"/>
                </a:lnTo>
                <a:lnTo>
                  <a:pt x="521" y="540"/>
                </a:lnTo>
                <a:lnTo>
                  <a:pt x="515" y="540"/>
                </a:lnTo>
                <a:lnTo>
                  <a:pt x="495" y="540"/>
                </a:lnTo>
                <a:lnTo>
                  <a:pt x="476" y="540"/>
                </a:lnTo>
                <a:lnTo>
                  <a:pt x="438" y="540"/>
                </a:lnTo>
                <a:lnTo>
                  <a:pt x="438" y="534"/>
                </a:lnTo>
                <a:lnTo>
                  <a:pt x="425" y="528"/>
                </a:lnTo>
                <a:lnTo>
                  <a:pt x="418" y="521"/>
                </a:lnTo>
                <a:lnTo>
                  <a:pt x="418" y="521"/>
                </a:lnTo>
                <a:lnTo>
                  <a:pt x="405" y="515"/>
                </a:lnTo>
                <a:lnTo>
                  <a:pt x="405" y="521"/>
                </a:lnTo>
                <a:lnTo>
                  <a:pt x="418" y="528"/>
                </a:lnTo>
                <a:lnTo>
                  <a:pt x="431" y="540"/>
                </a:lnTo>
                <a:lnTo>
                  <a:pt x="425" y="547"/>
                </a:lnTo>
                <a:lnTo>
                  <a:pt x="418" y="547"/>
                </a:lnTo>
                <a:lnTo>
                  <a:pt x="405" y="547"/>
                </a:lnTo>
                <a:lnTo>
                  <a:pt x="386" y="547"/>
                </a:lnTo>
                <a:lnTo>
                  <a:pt x="360" y="553"/>
                </a:lnTo>
                <a:lnTo>
                  <a:pt x="341" y="553"/>
                </a:lnTo>
                <a:lnTo>
                  <a:pt x="328" y="553"/>
                </a:lnTo>
                <a:lnTo>
                  <a:pt x="315" y="553"/>
                </a:lnTo>
                <a:lnTo>
                  <a:pt x="303" y="540"/>
                </a:lnTo>
                <a:lnTo>
                  <a:pt x="303" y="528"/>
                </a:lnTo>
                <a:lnTo>
                  <a:pt x="303" y="521"/>
                </a:lnTo>
                <a:lnTo>
                  <a:pt x="296" y="521"/>
                </a:lnTo>
                <a:lnTo>
                  <a:pt x="283" y="521"/>
                </a:lnTo>
                <a:lnTo>
                  <a:pt x="283" y="521"/>
                </a:lnTo>
                <a:lnTo>
                  <a:pt x="277" y="515"/>
                </a:lnTo>
                <a:lnTo>
                  <a:pt x="264" y="515"/>
                </a:lnTo>
                <a:lnTo>
                  <a:pt x="264" y="502"/>
                </a:lnTo>
                <a:lnTo>
                  <a:pt x="238" y="502"/>
                </a:lnTo>
                <a:lnTo>
                  <a:pt x="225" y="495"/>
                </a:lnTo>
                <a:lnTo>
                  <a:pt x="200" y="476"/>
                </a:lnTo>
                <a:lnTo>
                  <a:pt x="180" y="457"/>
                </a:lnTo>
                <a:lnTo>
                  <a:pt x="168" y="450"/>
                </a:lnTo>
                <a:lnTo>
                  <a:pt x="161" y="438"/>
                </a:lnTo>
                <a:lnTo>
                  <a:pt x="116" y="418"/>
                </a:lnTo>
                <a:lnTo>
                  <a:pt x="71" y="393"/>
                </a:lnTo>
                <a:lnTo>
                  <a:pt x="33" y="373"/>
                </a:lnTo>
                <a:lnTo>
                  <a:pt x="13" y="367"/>
                </a:lnTo>
                <a:lnTo>
                  <a:pt x="0" y="367"/>
                </a:lnTo>
                <a:lnTo>
                  <a:pt x="0" y="373"/>
                </a:lnTo>
                <a:lnTo>
                  <a:pt x="13" y="380"/>
                </a:lnTo>
                <a:lnTo>
                  <a:pt x="33" y="386"/>
                </a:lnTo>
                <a:lnTo>
                  <a:pt x="65" y="399"/>
                </a:lnTo>
                <a:lnTo>
                  <a:pt x="110" y="425"/>
                </a:lnTo>
                <a:lnTo>
                  <a:pt x="142" y="444"/>
                </a:lnTo>
                <a:lnTo>
                  <a:pt x="161" y="457"/>
                </a:lnTo>
                <a:lnTo>
                  <a:pt x="174" y="470"/>
                </a:lnTo>
                <a:lnTo>
                  <a:pt x="180" y="483"/>
                </a:lnTo>
                <a:lnTo>
                  <a:pt x="180" y="489"/>
                </a:lnTo>
                <a:lnTo>
                  <a:pt x="174" y="483"/>
                </a:lnTo>
                <a:lnTo>
                  <a:pt x="142" y="457"/>
                </a:lnTo>
                <a:lnTo>
                  <a:pt x="135" y="450"/>
                </a:lnTo>
                <a:lnTo>
                  <a:pt x="123" y="444"/>
                </a:lnTo>
                <a:lnTo>
                  <a:pt x="110" y="438"/>
                </a:lnTo>
                <a:lnTo>
                  <a:pt x="97" y="431"/>
                </a:lnTo>
                <a:lnTo>
                  <a:pt x="97" y="425"/>
                </a:lnTo>
                <a:lnTo>
                  <a:pt x="97" y="431"/>
                </a:lnTo>
                <a:lnTo>
                  <a:pt x="97" y="444"/>
                </a:lnTo>
                <a:lnTo>
                  <a:pt x="110" y="457"/>
                </a:lnTo>
                <a:lnTo>
                  <a:pt x="123" y="476"/>
                </a:lnTo>
                <a:lnTo>
                  <a:pt x="129" y="476"/>
                </a:lnTo>
                <a:lnTo>
                  <a:pt x="155" y="489"/>
                </a:lnTo>
                <a:lnTo>
                  <a:pt x="168" y="489"/>
                </a:lnTo>
                <a:lnTo>
                  <a:pt x="174" y="495"/>
                </a:lnTo>
                <a:lnTo>
                  <a:pt x="180" y="502"/>
                </a:lnTo>
                <a:lnTo>
                  <a:pt x="187" y="502"/>
                </a:lnTo>
                <a:lnTo>
                  <a:pt x="193" y="508"/>
                </a:lnTo>
                <a:lnTo>
                  <a:pt x="193" y="515"/>
                </a:lnTo>
                <a:lnTo>
                  <a:pt x="187" y="521"/>
                </a:lnTo>
                <a:lnTo>
                  <a:pt x="213" y="521"/>
                </a:lnTo>
                <a:lnTo>
                  <a:pt x="219" y="521"/>
                </a:lnTo>
                <a:lnTo>
                  <a:pt x="219" y="521"/>
                </a:lnTo>
                <a:lnTo>
                  <a:pt x="213" y="528"/>
                </a:lnTo>
                <a:lnTo>
                  <a:pt x="193" y="528"/>
                </a:lnTo>
                <a:lnTo>
                  <a:pt x="174" y="528"/>
                </a:lnTo>
                <a:lnTo>
                  <a:pt x="168" y="521"/>
                </a:lnTo>
                <a:lnTo>
                  <a:pt x="161" y="515"/>
                </a:lnTo>
                <a:lnTo>
                  <a:pt x="142" y="515"/>
                </a:lnTo>
                <a:lnTo>
                  <a:pt x="123" y="521"/>
                </a:lnTo>
                <a:lnTo>
                  <a:pt x="110" y="515"/>
                </a:lnTo>
                <a:lnTo>
                  <a:pt x="103" y="508"/>
                </a:lnTo>
                <a:lnTo>
                  <a:pt x="97" y="508"/>
                </a:lnTo>
                <a:lnTo>
                  <a:pt x="84" y="515"/>
                </a:lnTo>
                <a:lnTo>
                  <a:pt x="71" y="508"/>
                </a:lnTo>
                <a:lnTo>
                  <a:pt x="58" y="508"/>
                </a:lnTo>
                <a:lnTo>
                  <a:pt x="26" y="489"/>
                </a:lnTo>
                <a:lnTo>
                  <a:pt x="0" y="476"/>
                </a:lnTo>
                <a:lnTo>
                  <a:pt x="0" y="489"/>
                </a:lnTo>
                <a:lnTo>
                  <a:pt x="7" y="489"/>
                </a:lnTo>
                <a:lnTo>
                  <a:pt x="20" y="495"/>
                </a:lnTo>
                <a:lnTo>
                  <a:pt x="26" y="502"/>
                </a:lnTo>
                <a:lnTo>
                  <a:pt x="7" y="502"/>
                </a:lnTo>
                <a:lnTo>
                  <a:pt x="0" y="502"/>
                </a:lnTo>
                <a:lnTo>
                  <a:pt x="0" y="515"/>
                </a:lnTo>
                <a:lnTo>
                  <a:pt x="20" y="515"/>
                </a:lnTo>
                <a:lnTo>
                  <a:pt x="26" y="515"/>
                </a:lnTo>
                <a:lnTo>
                  <a:pt x="65" y="521"/>
                </a:lnTo>
                <a:lnTo>
                  <a:pt x="90" y="521"/>
                </a:lnTo>
                <a:lnTo>
                  <a:pt x="84" y="521"/>
                </a:lnTo>
                <a:lnTo>
                  <a:pt x="78" y="528"/>
                </a:lnTo>
                <a:lnTo>
                  <a:pt x="52" y="528"/>
                </a:lnTo>
                <a:lnTo>
                  <a:pt x="26" y="534"/>
                </a:lnTo>
                <a:lnTo>
                  <a:pt x="13" y="540"/>
                </a:lnTo>
                <a:lnTo>
                  <a:pt x="0" y="547"/>
                </a:lnTo>
                <a:lnTo>
                  <a:pt x="0" y="553"/>
                </a:lnTo>
                <a:lnTo>
                  <a:pt x="20" y="547"/>
                </a:lnTo>
                <a:lnTo>
                  <a:pt x="52" y="540"/>
                </a:lnTo>
                <a:lnTo>
                  <a:pt x="84" y="540"/>
                </a:lnTo>
                <a:lnTo>
                  <a:pt x="110" y="540"/>
                </a:lnTo>
                <a:lnTo>
                  <a:pt x="135" y="540"/>
                </a:lnTo>
                <a:lnTo>
                  <a:pt x="161" y="534"/>
                </a:lnTo>
                <a:lnTo>
                  <a:pt x="225" y="534"/>
                </a:lnTo>
                <a:lnTo>
                  <a:pt x="245" y="534"/>
                </a:lnTo>
                <a:lnTo>
                  <a:pt x="258" y="534"/>
                </a:lnTo>
                <a:lnTo>
                  <a:pt x="258" y="540"/>
                </a:lnTo>
                <a:lnTo>
                  <a:pt x="258" y="560"/>
                </a:lnTo>
                <a:lnTo>
                  <a:pt x="258" y="566"/>
                </a:lnTo>
                <a:lnTo>
                  <a:pt x="245" y="566"/>
                </a:lnTo>
                <a:lnTo>
                  <a:pt x="225" y="566"/>
                </a:lnTo>
                <a:lnTo>
                  <a:pt x="225" y="579"/>
                </a:lnTo>
                <a:lnTo>
                  <a:pt x="232" y="585"/>
                </a:lnTo>
                <a:lnTo>
                  <a:pt x="245" y="585"/>
                </a:lnTo>
                <a:lnTo>
                  <a:pt x="277" y="579"/>
                </a:lnTo>
                <a:lnTo>
                  <a:pt x="303" y="579"/>
                </a:lnTo>
                <a:lnTo>
                  <a:pt x="328" y="585"/>
                </a:lnTo>
                <a:lnTo>
                  <a:pt x="322" y="592"/>
                </a:lnTo>
                <a:lnTo>
                  <a:pt x="328" y="598"/>
                </a:lnTo>
                <a:lnTo>
                  <a:pt x="341" y="618"/>
                </a:lnTo>
                <a:lnTo>
                  <a:pt x="412" y="618"/>
                </a:lnTo>
                <a:lnTo>
                  <a:pt x="360" y="585"/>
                </a:lnTo>
                <a:lnTo>
                  <a:pt x="418" y="579"/>
                </a:lnTo>
                <a:lnTo>
                  <a:pt x="438" y="579"/>
                </a:lnTo>
                <a:lnTo>
                  <a:pt x="463" y="579"/>
                </a:lnTo>
                <a:lnTo>
                  <a:pt x="476" y="592"/>
                </a:lnTo>
                <a:lnTo>
                  <a:pt x="489" y="592"/>
                </a:lnTo>
                <a:lnTo>
                  <a:pt x="495" y="592"/>
                </a:lnTo>
                <a:lnTo>
                  <a:pt x="515" y="598"/>
                </a:lnTo>
                <a:lnTo>
                  <a:pt x="553" y="618"/>
                </a:lnTo>
                <a:lnTo>
                  <a:pt x="585" y="618"/>
                </a:lnTo>
                <a:lnTo>
                  <a:pt x="534" y="598"/>
                </a:lnTo>
                <a:lnTo>
                  <a:pt x="528" y="592"/>
                </a:lnTo>
                <a:lnTo>
                  <a:pt x="515" y="585"/>
                </a:lnTo>
                <a:lnTo>
                  <a:pt x="528" y="585"/>
                </a:lnTo>
                <a:lnTo>
                  <a:pt x="540" y="585"/>
                </a:lnTo>
                <a:lnTo>
                  <a:pt x="566" y="585"/>
                </a:lnTo>
                <a:lnTo>
                  <a:pt x="573" y="585"/>
                </a:lnTo>
                <a:lnTo>
                  <a:pt x="585" y="585"/>
                </a:lnTo>
                <a:lnTo>
                  <a:pt x="611" y="592"/>
                </a:lnTo>
                <a:lnTo>
                  <a:pt x="618" y="598"/>
                </a:lnTo>
                <a:lnTo>
                  <a:pt x="630" y="598"/>
                </a:lnTo>
                <a:lnTo>
                  <a:pt x="650" y="605"/>
                </a:lnTo>
                <a:lnTo>
                  <a:pt x="675" y="605"/>
                </a:lnTo>
                <a:lnTo>
                  <a:pt x="688" y="611"/>
                </a:lnTo>
                <a:lnTo>
                  <a:pt x="695" y="618"/>
                </a:lnTo>
                <a:lnTo>
                  <a:pt x="708" y="611"/>
                </a:lnTo>
                <a:lnTo>
                  <a:pt x="714" y="611"/>
                </a:lnTo>
                <a:lnTo>
                  <a:pt x="714" y="618"/>
                </a:lnTo>
                <a:lnTo>
                  <a:pt x="772" y="618"/>
                </a:lnTo>
                <a:lnTo>
                  <a:pt x="708" y="598"/>
                </a:lnTo>
                <a:lnTo>
                  <a:pt x="682" y="585"/>
                </a:lnTo>
                <a:lnTo>
                  <a:pt x="675" y="585"/>
                </a:lnTo>
                <a:lnTo>
                  <a:pt x="675" y="579"/>
                </a:lnTo>
                <a:lnTo>
                  <a:pt x="682" y="579"/>
                </a:lnTo>
                <a:lnTo>
                  <a:pt x="714" y="585"/>
                </a:lnTo>
                <a:lnTo>
                  <a:pt x="740" y="592"/>
                </a:lnTo>
                <a:lnTo>
                  <a:pt x="772" y="605"/>
                </a:lnTo>
                <a:lnTo>
                  <a:pt x="798" y="611"/>
                </a:lnTo>
                <a:lnTo>
                  <a:pt x="804" y="618"/>
                </a:lnTo>
                <a:lnTo>
                  <a:pt x="810" y="618"/>
                </a:lnTo>
                <a:lnTo>
                  <a:pt x="849" y="618"/>
                </a:lnTo>
                <a:lnTo>
                  <a:pt x="810" y="605"/>
                </a:lnTo>
                <a:lnTo>
                  <a:pt x="791" y="592"/>
                </a:lnTo>
                <a:lnTo>
                  <a:pt x="778" y="592"/>
                </a:lnTo>
                <a:lnTo>
                  <a:pt x="5433" y="495"/>
                </a:lnTo>
                <a:lnTo>
                  <a:pt x="110" y="521"/>
                </a:lnTo>
                <a:lnTo>
                  <a:pt x="116" y="521"/>
                </a:lnTo>
                <a:lnTo>
                  <a:pt x="155" y="521"/>
                </a:lnTo>
                <a:lnTo>
                  <a:pt x="161" y="528"/>
                </a:lnTo>
                <a:lnTo>
                  <a:pt x="142" y="528"/>
                </a:lnTo>
                <a:lnTo>
                  <a:pt x="123" y="528"/>
                </a:lnTo>
                <a:lnTo>
                  <a:pt x="110" y="521"/>
                </a:lnTo>
                <a:lnTo>
                  <a:pt x="5433" y="495"/>
                </a:lnTo>
                <a:lnTo>
                  <a:pt x="283" y="560"/>
                </a:lnTo>
                <a:lnTo>
                  <a:pt x="277" y="560"/>
                </a:lnTo>
                <a:lnTo>
                  <a:pt x="270" y="553"/>
                </a:lnTo>
                <a:lnTo>
                  <a:pt x="270" y="540"/>
                </a:lnTo>
                <a:lnTo>
                  <a:pt x="277" y="540"/>
                </a:lnTo>
                <a:lnTo>
                  <a:pt x="283" y="547"/>
                </a:lnTo>
                <a:lnTo>
                  <a:pt x="290" y="553"/>
                </a:lnTo>
                <a:lnTo>
                  <a:pt x="283" y="560"/>
                </a:lnTo>
                <a:lnTo>
                  <a:pt x="5433" y="495"/>
                </a:lnTo>
                <a:lnTo>
                  <a:pt x="206" y="373"/>
                </a:lnTo>
                <a:lnTo>
                  <a:pt x="193" y="373"/>
                </a:lnTo>
                <a:lnTo>
                  <a:pt x="187" y="380"/>
                </a:lnTo>
                <a:lnTo>
                  <a:pt x="193" y="386"/>
                </a:lnTo>
                <a:lnTo>
                  <a:pt x="200" y="386"/>
                </a:lnTo>
                <a:lnTo>
                  <a:pt x="206" y="380"/>
                </a:lnTo>
                <a:lnTo>
                  <a:pt x="219" y="373"/>
                </a:lnTo>
                <a:lnTo>
                  <a:pt x="206" y="373"/>
                </a:lnTo>
                <a:lnTo>
                  <a:pt x="5433" y="495"/>
                </a:lnTo>
                <a:lnTo>
                  <a:pt x="33" y="412"/>
                </a:lnTo>
                <a:lnTo>
                  <a:pt x="52" y="418"/>
                </a:lnTo>
                <a:lnTo>
                  <a:pt x="65" y="425"/>
                </a:lnTo>
                <a:lnTo>
                  <a:pt x="84" y="431"/>
                </a:lnTo>
                <a:lnTo>
                  <a:pt x="78" y="425"/>
                </a:lnTo>
                <a:lnTo>
                  <a:pt x="65" y="418"/>
                </a:lnTo>
                <a:lnTo>
                  <a:pt x="39" y="405"/>
                </a:lnTo>
                <a:lnTo>
                  <a:pt x="13" y="393"/>
                </a:lnTo>
                <a:lnTo>
                  <a:pt x="26" y="399"/>
                </a:lnTo>
                <a:lnTo>
                  <a:pt x="33" y="412"/>
                </a:lnTo>
                <a:lnTo>
                  <a:pt x="5433" y="495"/>
                </a:lnTo>
                <a:lnTo>
                  <a:pt x="515" y="71"/>
                </a:lnTo>
                <a:lnTo>
                  <a:pt x="508" y="78"/>
                </a:lnTo>
                <a:lnTo>
                  <a:pt x="515" y="84"/>
                </a:lnTo>
                <a:lnTo>
                  <a:pt x="521" y="78"/>
                </a:lnTo>
                <a:lnTo>
                  <a:pt x="528" y="78"/>
                </a:lnTo>
                <a:lnTo>
                  <a:pt x="521" y="71"/>
                </a:lnTo>
                <a:lnTo>
                  <a:pt x="515" y="71"/>
                </a:lnTo>
                <a:lnTo>
                  <a:pt x="5433" y="495"/>
                </a:lnTo>
                <a:lnTo>
                  <a:pt x="219" y="225"/>
                </a:lnTo>
                <a:lnTo>
                  <a:pt x="219" y="232"/>
                </a:lnTo>
                <a:lnTo>
                  <a:pt x="225" y="232"/>
                </a:lnTo>
                <a:lnTo>
                  <a:pt x="225" y="225"/>
                </a:lnTo>
                <a:lnTo>
                  <a:pt x="219" y="225"/>
                </a:lnTo>
                <a:lnTo>
                  <a:pt x="5433" y="495"/>
                </a:lnTo>
                <a:lnTo>
                  <a:pt x="1273" y="129"/>
                </a:lnTo>
                <a:lnTo>
                  <a:pt x="1286" y="129"/>
                </a:lnTo>
                <a:lnTo>
                  <a:pt x="1293" y="123"/>
                </a:lnTo>
                <a:lnTo>
                  <a:pt x="1286" y="116"/>
                </a:lnTo>
                <a:lnTo>
                  <a:pt x="1273" y="116"/>
                </a:lnTo>
                <a:lnTo>
                  <a:pt x="1254" y="116"/>
                </a:lnTo>
                <a:lnTo>
                  <a:pt x="1273" y="129"/>
                </a:lnTo>
                <a:lnTo>
                  <a:pt x="5433" y="495"/>
                </a:lnTo>
                <a:lnTo>
                  <a:pt x="470" y="84"/>
                </a:lnTo>
                <a:lnTo>
                  <a:pt x="476" y="84"/>
                </a:lnTo>
                <a:lnTo>
                  <a:pt x="483" y="84"/>
                </a:lnTo>
                <a:lnTo>
                  <a:pt x="476" y="78"/>
                </a:lnTo>
                <a:lnTo>
                  <a:pt x="470" y="78"/>
                </a:lnTo>
                <a:lnTo>
                  <a:pt x="450" y="78"/>
                </a:lnTo>
                <a:lnTo>
                  <a:pt x="470" y="84"/>
                </a:lnTo>
                <a:lnTo>
                  <a:pt x="5433" y="495"/>
                </a:lnTo>
                <a:lnTo>
                  <a:pt x="1357" y="161"/>
                </a:lnTo>
                <a:lnTo>
                  <a:pt x="1408" y="174"/>
                </a:lnTo>
                <a:lnTo>
                  <a:pt x="1492" y="193"/>
                </a:lnTo>
                <a:lnTo>
                  <a:pt x="1537" y="213"/>
                </a:lnTo>
                <a:lnTo>
                  <a:pt x="1582" y="219"/>
                </a:lnTo>
                <a:lnTo>
                  <a:pt x="1582" y="213"/>
                </a:lnTo>
                <a:lnTo>
                  <a:pt x="1575" y="213"/>
                </a:lnTo>
                <a:lnTo>
                  <a:pt x="1543" y="206"/>
                </a:lnTo>
                <a:lnTo>
                  <a:pt x="1473" y="187"/>
                </a:lnTo>
                <a:lnTo>
                  <a:pt x="1428" y="168"/>
                </a:lnTo>
                <a:lnTo>
                  <a:pt x="1376" y="142"/>
                </a:lnTo>
                <a:lnTo>
                  <a:pt x="1344" y="135"/>
                </a:lnTo>
                <a:lnTo>
                  <a:pt x="1325" y="129"/>
                </a:lnTo>
                <a:lnTo>
                  <a:pt x="1338" y="142"/>
                </a:lnTo>
                <a:lnTo>
                  <a:pt x="1357" y="161"/>
                </a:lnTo>
                <a:lnTo>
                  <a:pt x="5433" y="495"/>
                </a:lnTo>
                <a:lnTo>
                  <a:pt x="881" y="20"/>
                </a:lnTo>
                <a:lnTo>
                  <a:pt x="978" y="52"/>
                </a:lnTo>
                <a:lnTo>
                  <a:pt x="1068" y="78"/>
                </a:lnTo>
                <a:lnTo>
                  <a:pt x="1158" y="110"/>
                </a:lnTo>
                <a:lnTo>
                  <a:pt x="1138" y="110"/>
                </a:lnTo>
                <a:lnTo>
                  <a:pt x="1113" y="116"/>
                </a:lnTo>
                <a:lnTo>
                  <a:pt x="1119" y="123"/>
                </a:lnTo>
                <a:lnTo>
                  <a:pt x="1145" y="123"/>
                </a:lnTo>
                <a:lnTo>
                  <a:pt x="1196" y="116"/>
                </a:lnTo>
                <a:lnTo>
                  <a:pt x="1228" y="135"/>
                </a:lnTo>
                <a:lnTo>
                  <a:pt x="1299" y="168"/>
                </a:lnTo>
                <a:lnTo>
                  <a:pt x="1421" y="225"/>
                </a:lnTo>
                <a:lnTo>
                  <a:pt x="1511" y="264"/>
                </a:lnTo>
                <a:lnTo>
                  <a:pt x="1524" y="277"/>
                </a:lnTo>
                <a:lnTo>
                  <a:pt x="1447" y="225"/>
                </a:lnTo>
                <a:lnTo>
                  <a:pt x="1254" y="135"/>
                </a:lnTo>
                <a:lnTo>
                  <a:pt x="1215" y="123"/>
                </a:lnTo>
                <a:lnTo>
                  <a:pt x="1228" y="116"/>
                </a:lnTo>
                <a:lnTo>
                  <a:pt x="1235" y="116"/>
                </a:lnTo>
                <a:lnTo>
                  <a:pt x="1183" y="110"/>
                </a:lnTo>
                <a:lnTo>
                  <a:pt x="1132" y="90"/>
                </a:lnTo>
                <a:lnTo>
                  <a:pt x="1016" y="39"/>
                </a:lnTo>
                <a:lnTo>
                  <a:pt x="907" y="13"/>
                </a:lnTo>
                <a:lnTo>
                  <a:pt x="810" y="0"/>
                </a:lnTo>
                <a:lnTo>
                  <a:pt x="669" y="7"/>
                </a:lnTo>
                <a:lnTo>
                  <a:pt x="547" y="13"/>
                </a:lnTo>
                <a:lnTo>
                  <a:pt x="489" y="33"/>
                </a:lnTo>
                <a:lnTo>
                  <a:pt x="682" y="13"/>
                </a:lnTo>
                <a:lnTo>
                  <a:pt x="778" y="7"/>
                </a:lnTo>
                <a:lnTo>
                  <a:pt x="881" y="20"/>
                </a:lnTo>
                <a:lnTo>
                  <a:pt x="5433" y="495"/>
                </a:lnTo>
                <a:lnTo>
                  <a:pt x="225" y="71"/>
                </a:lnTo>
                <a:lnTo>
                  <a:pt x="219" y="65"/>
                </a:lnTo>
                <a:lnTo>
                  <a:pt x="213" y="65"/>
                </a:lnTo>
                <a:lnTo>
                  <a:pt x="206" y="71"/>
                </a:lnTo>
                <a:lnTo>
                  <a:pt x="213" y="71"/>
                </a:lnTo>
                <a:lnTo>
                  <a:pt x="225" y="71"/>
                </a:lnTo>
                <a:lnTo>
                  <a:pt x="5433" y="495"/>
                </a:lnTo>
                <a:lnTo>
                  <a:pt x="534" y="97"/>
                </a:lnTo>
                <a:lnTo>
                  <a:pt x="618" y="84"/>
                </a:lnTo>
                <a:lnTo>
                  <a:pt x="656" y="71"/>
                </a:lnTo>
                <a:lnTo>
                  <a:pt x="592" y="84"/>
                </a:lnTo>
                <a:lnTo>
                  <a:pt x="412" y="97"/>
                </a:lnTo>
                <a:lnTo>
                  <a:pt x="283" y="110"/>
                </a:lnTo>
                <a:lnTo>
                  <a:pt x="206" y="129"/>
                </a:lnTo>
                <a:lnTo>
                  <a:pt x="155" y="155"/>
                </a:lnTo>
                <a:lnTo>
                  <a:pt x="193" y="135"/>
                </a:lnTo>
                <a:lnTo>
                  <a:pt x="238" y="129"/>
                </a:lnTo>
                <a:lnTo>
                  <a:pt x="303" y="116"/>
                </a:lnTo>
                <a:lnTo>
                  <a:pt x="534" y="97"/>
                </a:lnTo>
                <a:lnTo>
                  <a:pt x="5433" y="495"/>
                </a:lnTo>
                <a:lnTo>
                  <a:pt x="1929" y="592"/>
                </a:lnTo>
                <a:lnTo>
                  <a:pt x="1955" y="585"/>
                </a:lnTo>
                <a:lnTo>
                  <a:pt x="2013" y="560"/>
                </a:lnTo>
                <a:lnTo>
                  <a:pt x="2019" y="560"/>
                </a:lnTo>
                <a:lnTo>
                  <a:pt x="2025" y="553"/>
                </a:lnTo>
                <a:lnTo>
                  <a:pt x="1987" y="553"/>
                </a:lnTo>
                <a:lnTo>
                  <a:pt x="1923" y="579"/>
                </a:lnTo>
                <a:lnTo>
                  <a:pt x="1890" y="592"/>
                </a:lnTo>
                <a:lnTo>
                  <a:pt x="1871" y="598"/>
                </a:lnTo>
                <a:lnTo>
                  <a:pt x="1833" y="585"/>
                </a:lnTo>
                <a:lnTo>
                  <a:pt x="1807" y="585"/>
                </a:lnTo>
                <a:lnTo>
                  <a:pt x="1788" y="579"/>
                </a:lnTo>
                <a:lnTo>
                  <a:pt x="1781" y="566"/>
                </a:lnTo>
                <a:lnTo>
                  <a:pt x="1800" y="560"/>
                </a:lnTo>
                <a:lnTo>
                  <a:pt x="1820" y="553"/>
                </a:lnTo>
                <a:lnTo>
                  <a:pt x="1878" y="528"/>
                </a:lnTo>
                <a:lnTo>
                  <a:pt x="1916" y="528"/>
                </a:lnTo>
                <a:lnTo>
                  <a:pt x="1884" y="521"/>
                </a:lnTo>
                <a:lnTo>
                  <a:pt x="1871" y="515"/>
                </a:lnTo>
                <a:lnTo>
                  <a:pt x="1858" y="521"/>
                </a:lnTo>
                <a:lnTo>
                  <a:pt x="1813" y="534"/>
                </a:lnTo>
                <a:lnTo>
                  <a:pt x="1781" y="547"/>
                </a:lnTo>
                <a:lnTo>
                  <a:pt x="1762" y="560"/>
                </a:lnTo>
                <a:lnTo>
                  <a:pt x="1736" y="547"/>
                </a:lnTo>
                <a:lnTo>
                  <a:pt x="1678" y="521"/>
                </a:lnTo>
                <a:lnTo>
                  <a:pt x="1640" y="515"/>
                </a:lnTo>
                <a:lnTo>
                  <a:pt x="1633" y="521"/>
                </a:lnTo>
                <a:lnTo>
                  <a:pt x="1614" y="515"/>
                </a:lnTo>
                <a:lnTo>
                  <a:pt x="1575" y="502"/>
                </a:lnTo>
                <a:lnTo>
                  <a:pt x="1550" y="489"/>
                </a:lnTo>
                <a:lnTo>
                  <a:pt x="1537" y="489"/>
                </a:lnTo>
                <a:lnTo>
                  <a:pt x="1530" y="483"/>
                </a:lnTo>
                <a:lnTo>
                  <a:pt x="1550" y="457"/>
                </a:lnTo>
                <a:lnTo>
                  <a:pt x="1563" y="438"/>
                </a:lnTo>
                <a:lnTo>
                  <a:pt x="1569" y="431"/>
                </a:lnTo>
                <a:lnTo>
                  <a:pt x="1582" y="431"/>
                </a:lnTo>
                <a:lnTo>
                  <a:pt x="1595" y="438"/>
                </a:lnTo>
                <a:lnTo>
                  <a:pt x="1601" y="438"/>
                </a:lnTo>
                <a:lnTo>
                  <a:pt x="1627" y="450"/>
                </a:lnTo>
                <a:lnTo>
                  <a:pt x="1646" y="457"/>
                </a:lnTo>
                <a:lnTo>
                  <a:pt x="1672" y="476"/>
                </a:lnTo>
                <a:lnTo>
                  <a:pt x="1730" y="502"/>
                </a:lnTo>
                <a:lnTo>
                  <a:pt x="1710" y="483"/>
                </a:lnTo>
                <a:lnTo>
                  <a:pt x="1678" y="470"/>
                </a:lnTo>
                <a:lnTo>
                  <a:pt x="1646" y="444"/>
                </a:lnTo>
                <a:lnTo>
                  <a:pt x="1608" y="431"/>
                </a:lnTo>
                <a:lnTo>
                  <a:pt x="1595" y="418"/>
                </a:lnTo>
                <a:lnTo>
                  <a:pt x="1614" y="412"/>
                </a:lnTo>
                <a:lnTo>
                  <a:pt x="1627" y="393"/>
                </a:lnTo>
                <a:lnTo>
                  <a:pt x="1653" y="405"/>
                </a:lnTo>
                <a:lnTo>
                  <a:pt x="1698" y="418"/>
                </a:lnTo>
                <a:lnTo>
                  <a:pt x="1717" y="431"/>
                </a:lnTo>
                <a:lnTo>
                  <a:pt x="1723" y="431"/>
                </a:lnTo>
                <a:lnTo>
                  <a:pt x="1736" y="425"/>
                </a:lnTo>
                <a:lnTo>
                  <a:pt x="1775" y="450"/>
                </a:lnTo>
                <a:lnTo>
                  <a:pt x="1813" y="476"/>
                </a:lnTo>
                <a:lnTo>
                  <a:pt x="1852" y="489"/>
                </a:lnTo>
                <a:lnTo>
                  <a:pt x="1871" y="502"/>
                </a:lnTo>
                <a:lnTo>
                  <a:pt x="1903" y="508"/>
                </a:lnTo>
                <a:lnTo>
                  <a:pt x="1923" y="515"/>
                </a:lnTo>
                <a:lnTo>
                  <a:pt x="1948" y="521"/>
                </a:lnTo>
                <a:lnTo>
                  <a:pt x="1974" y="521"/>
                </a:lnTo>
                <a:lnTo>
                  <a:pt x="1935" y="515"/>
                </a:lnTo>
                <a:lnTo>
                  <a:pt x="1910" y="502"/>
                </a:lnTo>
                <a:lnTo>
                  <a:pt x="1871" y="489"/>
                </a:lnTo>
                <a:lnTo>
                  <a:pt x="1858" y="483"/>
                </a:lnTo>
                <a:lnTo>
                  <a:pt x="1852" y="483"/>
                </a:lnTo>
                <a:lnTo>
                  <a:pt x="1845" y="483"/>
                </a:lnTo>
                <a:lnTo>
                  <a:pt x="1826" y="476"/>
                </a:lnTo>
                <a:lnTo>
                  <a:pt x="1800" y="450"/>
                </a:lnTo>
                <a:lnTo>
                  <a:pt x="1768" y="431"/>
                </a:lnTo>
                <a:lnTo>
                  <a:pt x="1749" y="425"/>
                </a:lnTo>
                <a:lnTo>
                  <a:pt x="1723" y="418"/>
                </a:lnTo>
                <a:lnTo>
                  <a:pt x="1665" y="399"/>
                </a:lnTo>
                <a:lnTo>
                  <a:pt x="1659" y="393"/>
                </a:lnTo>
                <a:lnTo>
                  <a:pt x="1653" y="393"/>
                </a:lnTo>
                <a:lnTo>
                  <a:pt x="1653" y="386"/>
                </a:lnTo>
                <a:lnTo>
                  <a:pt x="1665" y="380"/>
                </a:lnTo>
                <a:lnTo>
                  <a:pt x="1678" y="354"/>
                </a:lnTo>
                <a:lnTo>
                  <a:pt x="1672" y="354"/>
                </a:lnTo>
                <a:lnTo>
                  <a:pt x="1665" y="354"/>
                </a:lnTo>
                <a:lnTo>
                  <a:pt x="1653" y="367"/>
                </a:lnTo>
                <a:lnTo>
                  <a:pt x="1633" y="348"/>
                </a:lnTo>
                <a:lnTo>
                  <a:pt x="1608" y="335"/>
                </a:lnTo>
                <a:lnTo>
                  <a:pt x="1582" y="328"/>
                </a:lnTo>
                <a:lnTo>
                  <a:pt x="1563" y="328"/>
                </a:lnTo>
                <a:lnTo>
                  <a:pt x="1537" y="341"/>
                </a:lnTo>
                <a:lnTo>
                  <a:pt x="1524" y="335"/>
                </a:lnTo>
                <a:lnTo>
                  <a:pt x="1473" y="328"/>
                </a:lnTo>
                <a:lnTo>
                  <a:pt x="1460" y="322"/>
                </a:lnTo>
                <a:lnTo>
                  <a:pt x="1447" y="315"/>
                </a:lnTo>
                <a:lnTo>
                  <a:pt x="1421" y="309"/>
                </a:lnTo>
                <a:lnTo>
                  <a:pt x="1408" y="309"/>
                </a:lnTo>
                <a:lnTo>
                  <a:pt x="1408" y="315"/>
                </a:lnTo>
                <a:lnTo>
                  <a:pt x="1421" y="322"/>
                </a:lnTo>
                <a:lnTo>
                  <a:pt x="1428" y="328"/>
                </a:lnTo>
                <a:lnTo>
                  <a:pt x="1492" y="341"/>
                </a:lnTo>
                <a:lnTo>
                  <a:pt x="1524" y="354"/>
                </a:lnTo>
                <a:lnTo>
                  <a:pt x="1505" y="380"/>
                </a:lnTo>
                <a:lnTo>
                  <a:pt x="1492" y="405"/>
                </a:lnTo>
                <a:lnTo>
                  <a:pt x="1511" y="393"/>
                </a:lnTo>
                <a:lnTo>
                  <a:pt x="1530" y="373"/>
                </a:lnTo>
                <a:lnTo>
                  <a:pt x="1537" y="367"/>
                </a:lnTo>
                <a:lnTo>
                  <a:pt x="1550" y="367"/>
                </a:lnTo>
                <a:lnTo>
                  <a:pt x="1563" y="380"/>
                </a:lnTo>
                <a:lnTo>
                  <a:pt x="1595" y="386"/>
                </a:lnTo>
                <a:lnTo>
                  <a:pt x="1608" y="393"/>
                </a:lnTo>
                <a:lnTo>
                  <a:pt x="1614" y="399"/>
                </a:lnTo>
                <a:lnTo>
                  <a:pt x="1601" y="399"/>
                </a:lnTo>
                <a:lnTo>
                  <a:pt x="1575" y="405"/>
                </a:lnTo>
                <a:lnTo>
                  <a:pt x="1569" y="418"/>
                </a:lnTo>
                <a:lnTo>
                  <a:pt x="1563" y="418"/>
                </a:lnTo>
                <a:lnTo>
                  <a:pt x="1550" y="412"/>
                </a:lnTo>
                <a:lnTo>
                  <a:pt x="1543" y="412"/>
                </a:lnTo>
                <a:lnTo>
                  <a:pt x="1543" y="418"/>
                </a:lnTo>
                <a:lnTo>
                  <a:pt x="1550" y="425"/>
                </a:lnTo>
                <a:lnTo>
                  <a:pt x="1556" y="425"/>
                </a:lnTo>
                <a:lnTo>
                  <a:pt x="1530" y="444"/>
                </a:lnTo>
                <a:lnTo>
                  <a:pt x="1492" y="476"/>
                </a:lnTo>
                <a:lnTo>
                  <a:pt x="1440" y="450"/>
                </a:lnTo>
                <a:lnTo>
                  <a:pt x="1440" y="444"/>
                </a:lnTo>
                <a:lnTo>
                  <a:pt x="1447" y="431"/>
                </a:lnTo>
                <a:lnTo>
                  <a:pt x="1460" y="425"/>
                </a:lnTo>
                <a:lnTo>
                  <a:pt x="1466" y="412"/>
                </a:lnTo>
                <a:lnTo>
                  <a:pt x="1466" y="405"/>
                </a:lnTo>
                <a:lnTo>
                  <a:pt x="1453" y="412"/>
                </a:lnTo>
                <a:lnTo>
                  <a:pt x="1453" y="393"/>
                </a:lnTo>
                <a:lnTo>
                  <a:pt x="1434" y="405"/>
                </a:lnTo>
                <a:lnTo>
                  <a:pt x="1421" y="418"/>
                </a:lnTo>
                <a:lnTo>
                  <a:pt x="1415" y="425"/>
                </a:lnTo>
                <a:lnTo>
                  <a:pt x="1363" y="425"/>
                </a:lnTo>
                <a:lnTo>
                  <a:pt x="1344" y="412"/>
                </a:lnTo>
                <a:lnTo>
                  <a:pt x="1305" y="393"/>
                </a:lnTo>
                <a:lnTo>
                  <a:pt x="1267" y="380"/>
                </a:lnTo>
                <a:lnTo>
                  <a:pt x="1248" y="367"/>
                </a:lnTo>
                <a:lnTo>
                  <a:pt x="1235" y="367"/>
                </a:lnTo>
                <a:lnTo>
                  <a:pt x="1222" y="354"/>
                </a:lnTo>
                <a:lnTo>
                  <a:pt x="1164" y="335"/>
                </a:lnTo>
                <a:lnTo>
                  <a:pt x="1145" y="328"/>
                </a:lnTo>
                <a:lnTo>
                  <a:pt x="1119" y="315"/>
                </a:lnTo>
                <a:lnTo>
                  <a:pt x="1068" y="303"/>
                </a:lnTo>
                <a:lnTo>
                  <a:pt x="952" y="264"/>
                </a:lnTo>
                <a:lnTo>
                  <a:pt x="900" y="238"/>
                </a:lnTo>
                <a:lnTo>
                  <a:pt x="823" y="213"/>
                </a:lnTo>
                <a:lnTo>
                  <a:pt x="753" y="200"/>
                </a:lnTo>
                <a:lnTo>
                  <a:pt x="695" y="193"/>
                </a:lnTo>
                <a:lnTo>
                  <a:pt x="611" y="187"/>
                </a:lnTo>
                <a:lnTo>
                  <a:pt x="585" y="180"/>
                </a:lnTo>
                <a:lnTo>
                  <a:pt x="579" y="180"/>
                </a:lnTo>
                <a:lnTo>
                  <a:pt x="573" y="187"/>
                </a:lnTo>
                <a:lnTo>
                  <a:pt x="579" y="206"/>
                </a:lnTo>
                <a:lnTo>
                  <a:pt x="579" y="213"/>
                </a:lnTo>
                <a:lnTo>
                  <a:pt x="585" y="213"/>
                </a:lnTo>
                <a:lnTo>
                  <a:pt x="598" y="200"/>
                </a:lnTo>
                <a:lnTo>
                  <a:pt x="605" y="200"/>
                </a:lnTo>
                <a:lnTo>
                  <a:pt x="611" y="200"/>
                </a:lnTo>
                <a:lnTo>
                  <a:pt x="624" y="206"/>
                </a:lnTo>
                <a:lnTo>
                  <a:pt x="688" y="213"/>
                </a:lnTo>
                <a:lnTo>
                  <a:pt x="720" y="225"/>
                </a:lnTo>
                <a:lnTo>
                  <a:pt x="746" y="232"/>
                </a:lnTo>
                <a:lnTo>
                  <a:pt x="804" y="238"/>
                </a:lnTo>
                <a:lnTo>
                  <a:pt x="836" y="251"/>
                </a:lnTo>
                <a:lnTo>
                  <a:pt x="888" y="264"/>
                </a:lnTo>
                <a:lnTo>
                  <a:pt x="952" y="283"/>
                </a:lnTo>
                <a:lnTo>
                  <a:pt x="990" y="296"/>
                </a:lnTo>
                <a:lnTo>
                  <a:pt x="1087" y="322"/>
                </a:lnTo>
                <a:lnTo>
                  <a:pt x="1029" y="322"/>
                </a:lnTo>
                <a:lnTo>
                  <a:pt x="990" y="322"/>
                </a:lnTo>
                <a:lnTo>
                  <a:pt x="952" y="322"/>
                </a:lnTo>
                <a:lnTo>
                  <a:pt x="926" y="328"/>
                </a:lnTo>
                <a:lnTo>
                  <a:pt x="933" y="335"/>
                </a:lnTo>
                <a:lnTo>
                  <a:pt x="939" y="335"/>
                </a:lnTo>
                <a:lnTo>
                  <a:pt x="965" y="328"/>
                </a:lnTo>
                <a:lnTo>
                  <a:pt x="1023" y="328"/>
                </a:lnTo>
                <a:lnTo>
                  <a:pt x="1061" y="328"/>
                </a:lnTo>
                <a:lnTo>
                  <a:pt x="1100" y="328"/>
                </a:lnTo>
                <a:lnTo>
                  <a:pt x="1119" y="335"/>
                </a:lnTo>
                <a:lnTo>
                  <a:pt x="1132" y="335"/>
                </a:lnTo>
                <a:lnTo>
                  <a:pt x="1138" y="341"/>
                </a:lnTo>
                <a:lnTo>
                  <a:pt x="1164" y="367"/>
                </a:lnTo>
                <a:lnTo>
                  <a:pt x="1190" y="373"/>
                </a:lnTo>
                <a:lnTo>
                  <a:pt x="1215" y="373"/>
                </a:lnTo>
                <a:lnTo>
                  <a:pt x="1248" y="386"/>
                </a:lnTo>
                <a:lnTo>
                  <a:pt x="1260" y="393"/>
                </a:lnTo>
                <a:lnTo>
                  <a:pt x="1235" y="393"/>
                </a:lnTo>
                <a:lnTo>
                  <a:pt x="1196" y="380"/>
                </a:lnTo>
                <a:lnTo>
                  <a:pt x="1183" y="386"/>
                </a:lnTo>
                <a:lnTo>
                  <a:pt x="1183" y="393"/>
                </a:lnTo>
                <a:lnTo>
                  <a:pt x="1190" y="393"/>
                </a:lnTo>
                <a:lnTo>
                  <a:pt x="1209" y="399"/>
                </a:lnTo>
                <a:lnTo>
                  <a:pt x="1254" y="405"/>
                </a:lnTo>
                <a:lnTo>
                  <a:pt x="1267" y="412"/>
                </a:lnTo>
                <a:lnTo>
                  <a:pt x="1286" y="412"/>
                </a:lnTo>
                <a:lnTo>
                  <a:pt x="1293" y="412"/>
                </a:lnTo>
                <a:lnTo>
                  <a:pt x="1299" y="418"/>
                </a:lnTo>
                <a:lnTo>
                  <a:pt x="1318" y="425"/>
                </a:lnTo>
                <a:lnTo>
                  <a:pt x="1325" y="425"/>
                </a:lnTo>
                <a:lnTo>
                  <a:pt x="1344" y="431"/>
                </a:lnTo>
                <a:lnTo>
                  <a:pt x="1376" y="438"/>
                </a:lnTo>
                <a:lnTo>
                  <a:pt x="1389" y="444"/>
                </a:lnTo>
                <a:lnTo>
                  <a:pt x="1402" y="457"/>
                </a:lnTo>
                <a:lnTo>
                  <a:pt x="1428" y="470"/>
                </a:lnTo>
                <a:lnTo>
                  <a:pt x="1473" y="495"/>
                </a:lnTo>
                <a:lnTo>
                  <a:pt x="1466" y="502"/>
                </a:lnTo>
                <a:lnTo>
                  <a:pt x="1453" y="515"/>
                </a:lnTo>
                <a:lnTo>
                  <a:pt x="1447" y="521"/>
                </a:lnTo>
                <a:lnTo>
                  <a:pt x="1395" y="553"/>
                </a:lnTo>
                <a:lnTo>
                  <a:pt x="1370" y="547"/>
                </a:lnTo>
                <a:lnTo>
                  <a:pt x="1344" y="547"/>
                </a:lnTo>
                <a:lnTo>
                  <a:pt x="1318" y="547"/>
                </a:lnTo>
                <a:lnTo>
                  <a:pt x="1305" y="540"/>
                </a:lnTo>
                <a:lnTo>
                  <a:pt x="1305" y="534"/>
                </a:lnTo>
                <a:lnTo>
                  <a:pt x="1293" y="534"/>
                </a:lnTo>
                <a:lnTo>
                  <a:pt x="1267" y="528"/>
                </a:lnTo>
                <a:lnTo>
                  <a:pt x="1248" y="521"/>
                </a:lnTo>
                <a:lnTo>
                  <a:pt x="1003" y="425"/>
                </a:lnTo>
                <a:lnTo>
                  <a:pt x="881" y="380"/>
                </a:lnTo>
                <a:lnTo>
                  <a:pt x="843" y="367"/>
                </a:lnTo>
                <a:lnTo>
                  <a:pt x="804" y="348"/>
                </a:lnTo>
                <a:lnTo>
                  <a:pt x="759" y="335"/>
                </a:lnTo>
                <a:lnTo>
                  <a:pt x="733" y="328"/>
                </a:lnTo>
                <a:lnTo>
                  <a:pt x="708" y="322"/>
                </a:lnTo>
                <a:lnTo>
                  <a:pt x="675" y="322"/>
                </a:lnTo>
                <a:lnTo>
                  <a:pt x="605" y="322"/>
                </a:lnTo>
                <a:lnTo>
                  <a:pt x="592" y="322"/>
                </a:lnTo>
                <a:lnTo>
                  <a:pt x="592" y="309"/>
                </a:lnTo>
                <a:lnTo>
                  <a:pt x="566" y="309"/>
                </a:lnTo>
                <a:lnTo>
                  <a:pt x="547" y="309"/>
                </a:lnTo>
                <a:lnTo>
                  <a:pt x="540" y="315"/>
                </a:lnTo>
                <a:lnTo>
                  <a:pt x="540" y="322"/>
                </a:lnTo>
                <a:lnTo>
                  <a:pt x="534" y="322"/>
                </a:lnTo>
                <a:lnTo>
                  <a:pt x="521" y="322"/>
                </a:lnTo>
                <a:lnTo>
                  <a:pt x="515" y="315"/>
                </a:lnTo>
                <a:lnTo>
                  <a:pt x="502" y="315"/>
                </a:lnTo>
                <a:lnTo>
                  <a:pt x="495" y="322"/>
                </a:lnTo>
                <a:lnTo>
                  <a:pt x="483" y="328"/>
                </a:lnTo>
                <a:lnTo>
                  <a:pt x="483" y="335"/>
                </a:lnTo>
                <a:lnTo>
                  <a:pt x="489" y="328"/>
                </a:lnTo>
                <a:lnTo>
                  <a:pt x="495" y="341"/>
                </a:lnTo>
                <a:lnTo>
                  <a:pt x="508" y="348"/>
                </a:lnTo>
                <a:lnTo>
                  <a:pt x="547" y="348"/>
                </a:lnTo>
                <a:lnTo>
                  <a:pt x="566" y="354"/>
                </a:lnTo>
                <a:lnTo>
                  <a:pt x="592" y="367"/>
                </a:lnTo>
                <a:lnTo>
                  <a:pt x="605" y="367"/>
                </a:lnTo>
                <a:lnTo>
                  <a:pt x="618" y="354"/>
                </a:lnTo>
                <a:lnTo>
                  <a:pt x="624" y="367"/>
                </a:lnTo>
                <a:lnTo>
                  <a:pt x="630" y="373"/>
                </a:lnTo>
                <a:lnTo>
                  <a:pt x="637" y="386"/>
                </a:lnTo>
                <a:lnTo>
                  <a:pt x="656" y="386"/>
                </a:lnTo>
                <a:lnTo>
                  <a:pt x="714" y="405"/>
                </a:lnTo>
                <a:lnTo>
                  <a:pt x="733" y="418"/>
                </a:lnTo>
                <a:lnTo>
                  <a:pt x="701" y="418"/>
                </a:lnTo>
                <a:lnTo>
                  <a:pt x="637" y="418"/>
                </a:lnTo>
                <a:lnTo>
                  <a:pt x="598" y="412"/>
                </a:lnTo>
                <a:lnTo>
                  <a:pt x="585" y="412"/>
                </a:lnTo>
                <a:lnTo>
                  <a:pt x="566" y="418"/>
                </a:lnTo>
                <a:lnTo>
                  <a:pt x="540" y="425"/>
                </a:lnTo>
                <a:lnTo>
                  <a:pt x="534" y="425"/>
                </a:lnTo>
                <a:lnTo>
                  <a:pt x="521" y="418"/>
                </a:lnTo>
                <a:lnTo>
                  <a:pt x="515" y="412"/>
                </a:lnTo>
                <a:lnTo>
                  <a:pt x="508" y="412"/>
                </a:lnTo>
                <a:lnTo>
                  <a:pt x="495" y="418"/>
                </a:lnTo>
                <a:lnTo>
                  <a:pt x="489" y="418"/>
                </a:lnTo>
                <a:lnTo>
                  <a:pt x="463" y="418"/>
                </a:lnTo>
                <a:lnTo>
                  <a:pt x="438" y="418"/>
                </a:lnTo>
                <a:lnTo>
                  <a:pt x="418" y="425"/>
                </a:lnTo>
                <a:lnTo>
                  <a:pt x="380" y="438"/>
                </a:lnTo>
                <a:lnTo>
                  <a:pt x="367" y="444"/>
                </a:lnTo>
                <a:lnTo>
                  <a:pt x="348" y="450"/>
                </a:lnTo>
                <a:lnTo>
                  <a:pt x="335" y="450"/>
                </a:lnTo>
                <a:lnTo>
                  <a:pt x="322" y="457"/>
                </a:lnTo>
                <a:lnTo>
                  <a:pt x="322" y="470"/>
                </a:lnTo>
                <a:lnTo>
                  <a:pt x="328" y="470"/>
                </a:lnTo>
                <a:lnTo>
                  <a:pt x="348" y="457"/>
                </a:lnTo>
                <a:lnTo>
                  <a:pt x="360" y="457"/>
                </a:lnTo>
                <a:lnTo>
                  <a:pt x="367" y="470"/>
                </a:lnTo>
                <a:lnTo>
                  <a:pt x="373" y="470"/>
                </a:lnTo>
                <a:lnTo>
                  <a:pt x="380" y="457"/>
                </a:lnTo>
                <a:lnTo>
                  <a:pt x="405" y="457"/>
                </a:lnTo>
                <a:lnTo>
                  <a:pt x="405" y="450"/>
                </a:lnTo>
                <a:lnTo>
                  <a:pt x="386" y="457"/>
                </a:lnTo>
                <a:lnTo>
                  <a:pt x="386" y="450"/>
                </a:lnTo>
                <a:lnTo>
                  <a:pt x="399" y="444"/>
                </a:lnTo>
                <a:lnTo>
                  <a:pt x="431" y="438"/>
                </a:lnTo>
                <a:lnTo>
                  <a:pt x="495" y="438"/>
                </a:lnTo>
                <a:lnTo>
                  <a:pt x="540" y="438"/>
                </a:lnTo>
                <a:lnTo>
                  <a:pt x="585" y="450"/>
                </a:lnTo>
                <a:lnTo>
                  <a:pt x="611" y="470"/>
                </a:lnTo>
                <a:lnTo>
                  <a:pt x="592" y="470"/>
                </a:lnTo>
                <a:lnTo>
                  <a:pt x="573" y="457"/>
                </a:lnTo>
                <a:lnTo>
                  <a:pt x="547" y="457"/>
                </a:lnTo>
                <a:lnTo>
                  <a:pt x="528" y="457"/>
                </a:lnTo>
                <a:lnTo>
                  <a:pt x="515" y="450"/>
                </a:lnTo>
                <a:lnTo>
                  <a:pt x="476" y="457"/>
                </a:lnTo>
                <a:lnTo>
                  <a:pt x="438" y="457"/>
                </a:lnTo>
                <a:lnTo>
                  <a:pt x="483" y="457"/>
                </a:lnTo>
                <a:lnTo>
                  <a:pt x="502" y="470"/>
                </a:lnTo>
                <a:lnTo>
                  <a:pt x="534" y="470"/>
                </a:lnTo>
                <a:lnTo>
                  <a:pt x="553" y="470"/>
                </a:lnTo>
                <a:lnTo>
                  <a:pt x="573" y="476"/>
                </a:lnTo>
                <a:lnTo>
                  <a:pt x="598" y="483"/>
                </a:lnTo>
                <a:lnTo>
                  <a:pt x="643" y="489"/>
                </a:lnTo>
                <a:lnTo>
                  <a:pt x="669" y="495"/>
                </a:lnTo>
                <a:lnTo>
                  <a:pt x="701" y="508"/>
                </a:lnTo>
                <a:lnTo>
                  <a:pt x="746" y="528"/>
                </a:lnTo>
                <a:lnTo>
                  <a:pt x="791" y="540"/>
                </a:lnTo>
                <a:lnTo>
                  <a:pt x="843" y="560"/>
                </a:lnTo>
                <a:lnTo>
                  <a:pt x="888" y="566"/>
                </a:lnTo>
                <a:lnTo>
                  <a:pt x="907" y="579"/>
                </a:lnTo>
                <a:lnTo>
                  <a:pt x="939" y="592"/>
                </a:lnTo>
                <a:lnTo>
                  <a:pt x="965" y="605"/>
                </a:lnTo>
                <a:lnTo>
                  <a:pt x="1003" y="605"/>
                </a:lnTo>
                <a:lnTo>
                  <a:pt x="1042" y="611"/>
                </a:lnTo>
                <a:lnTo>
                  <a:pt x="1080" y="618"/>
                </a:lnTo>
                <a:lnTo>
                  <a:pt x="1119" y="618"/>
                </a:lnTo>
                <a:lnTo>
                  <a:pt x="1113" y="605"/>
                </a:lnTo>
                <a:lnTo>
                  <a:pt x="1068" y="598"/>
                </a:lnTo>
                <a:lnTo>
                  <a:pt x="1023" y="598"/>
                </a:lnTo>
                <a:lnTo>
                  <a:pt x="978" y="592"/>
                </a:lnTo>
                <a:lnTo>
                  <a:pt x="952" y="585"/>
                </a:lnTo>
                <a:lnTo>
                  <a:pt x="926" y="566"/>
                </a:lnTo>
                <a:lnTo>
                  <a:pt x="900" y="560"/>
                </a:lnTo>
                <a:lnTo>
                  <a:pt x="875" y="560"/>
                </a:lnTo>
                <a:lnTo>
                  <a:pt x="798" y="534"/>
                </a:lnTo>
                <a:lnTo>
                  <a:pt x="753" y="521"/>
                </a:lnTo>
                <a:lnTo>
                  <a:pt x="830" y="540"/>
                </a:lnTo>
                <a:lnTo>
                  <a:pt x="759" y="515"/>
                </a:lnTo>
                <a:lnTo>
                  <a:pt x="759" y="508"/>
                </a:lnTo>
                <a:lnTo>
                  <a:pt x="772" y="515"/>
                </a:lnTo>
                <a:lnTo>
                  <a:pt x="791" y="521"/>
                </a:lnTo>
                <a:lnTo>
                  <a:pt x="823" y="521"/>
                </a:lnTo>
                <a:lnTo>
                  <a:pt x="823" y="521"/>
                </a:lnTo>
                <a:lnTo>
                  <a:pt x="823" y="515"/>
                </a:lnTo>
                <a:lnTo>
                  <a:pt x="875" y="521"/>
                </a:lnTo>
                <a:lnTo>
                  <a:pt x="913" y="528"/>
                </a:lnTo>
                <a:lnTo>
                  <a:pt x="945" y="534"/>
                </a:lnTo>
                <a:lnTo>
                  <a:pt x="997" y="534"/>
                </a:lnTo>
                <a:lnTo>
                  <a:pt x="1035" y="540"/>
                </a:lnTo>
                <a:lnTo>
                  <a:pt x="1100" y="560"/>
                </a:lnTo>
                <a:lnTo>
                  <a:pt x="1132" y="560"/>
                </a:lnTo>
                <a:lnTo>
                  <a:pt x="1132" y="566"/>
                </a:lnTo>
                <a:lnTo>
                  <a:pt x="1119" y="579"/>
                </a:lnTo>
                <a:lnTo>
                  <a:pt x="1113" y="585"/>
                </a:lnTo>
                <a:lnTo>
                  <a:pt x="1119" y="592"/>
                </a:lnTo>
                <a:lnTo>
                  <a:pt x="1138" y="585"/>
                </a:lnTo>
                <a:lnTo>
                  <a:pt x="1151" y="579"/>
                </a:lnTo>
                <a:lnTo>
                  <a:pt x="1170" y="566"/>
                </a:lnTo>
                <a:lnTo>
                  <a:pt x="1196" y="560"/>
                </a:lnTo>
                <a:lnTo>
                  <a:pt x="1209" y="553"/>
                </a:lnTo>
                <a:lnTo>
                  <a:pt x="1215" y="553"/>
                </a:lnTo>
                <a:lnTo>
                  <a:pt x="1222" y="560"/>
                </a:lnTo>
                <a:lnTo>
                  <a:pt x="1228" y="566"/>
                </a:lnTo>
                <a:lnTo>
                  <a:pt x="1235" y="560"/>
                </a:lnTo>
                <a:lnTo>
                  <a:pt x="1254" y="553"/>
                </a:lnTo>
                <a:lnTo>
                  <a:pt x="1260" y="553"/>
                </a:lnTo>
                <a:lnTo>
                  <a:pt x="1260" y="560"/>
                </a:lnTo>
                <a:lnTo>
                  <a:pt x="1248" y="566"/>
                </a:lnTo>
                <a:lnTo>
                  <a:pt x="1248" y="579"/>
                </a:lnTo>
                <a:lnTo>
                  <a:pt x="1260" y="579"/>
                </a:lnTo>
                <a:lnTo>
                  <a:pt x="1273" y="579"/>
                </a:lnTo>
                <a:lnTo>
                  <a:pt x="1293" y="592"/>
                </a:lnTo>
                <a:lnTo>
                  <a:pt x="1344" y="605"/>
                </a:lnTo>
                <a:lnTo>
                  <a:pt x="1331" y="618"/>
                </a:lnTo>
                <a:lnTo>
                  <a:pt x="1363" y="618"/>
                </a:lnTo>
                <a:lnTo>
                  <a:pt x="1363" y="611"/>
                </a:lnTo>
                <a:lnTo>
                  <a:pt x="1395" y="618"/>
                </a:lnTo>
                <a:lnTo>
                  <a:pt x="1421" y="618"/>
                </a:lnTo>
                <a:lnTo>
                  <a:pt x="1376" y="605"/>
                </a:lnTo>
                <a:lnTo>
                  <a:pt x="1395" y="598"/>
                </a:lnTo>
                <a:lnTo>
                  <a:pt x="1415" y="605"/>
                </a:lnTo>
                <a:lnTo>
                  <a:pt x="1440" y="605"/>
                </a:lnTo>
                <a:lnTo>
                  <a:pt x="1428" y="598"/>
                </a:lnTo>
                <a:lnTo>
                  <a:pt x="1408" y="592"/>
                </a:lnTo>
                <a:lnTo>
                  <a:pt x="1408" y="585"/>
                </a:lnTo>
                <a:lnTo>
                  <a:pt x="1408" y="579"/>
                </a:lnTo>
                <a:lnTo>
                  <a:pt x="1421" y="560"/>
                </a:lnTo>
                <a:lnTo>
                  <a:pt x="1434" y="560"/>
                </a:lnTo>
                <a:lnTo>
                  <a:pt x="1460" y="566"/>
                </a:lnTo>
                <a:lnTo>
                  <a:pt x="1473" y="566"/>
                </a:lnTo>
                <a:lnTo>
                  <a:pt x="1492" y="560"/>
                </a:lnTo>
                <a:lnTo>
                  <a:pt x="1518" y="560"/>
                </a:lnTo>
                <a:lnTo>
                  <a:pt x="1550" y="566"/>
                </a:lnTo>
                <a:lnTo>
                  <a:pt x="1608" y="566"/>
                </a:lnTo>
                <a:lnTo>
                  <a:pt x="1633" y="579"/>
                </a:lnTo>
                <a:lnTo>
                  <a:pt x="1665" y="579"/>
                </a:lnTo>
                <a:lnTo>
                  <a:pt x="1704" y="579"/>
                </a:lnTo>
                <a:lnTo>
                  <a:pt x="1710" y="585"/>
                </a:lnTo>
                <a:lnTo>
                  <a:pt x="1704" y="592"/>
                </a:lnTo>
                <a:lnTo>
                  <a:pt x="1698" y="598"/>
                </a:lnTo>
                <a:lnTo>
                  <a:pt x="1665" y="618"/>
                </a:lnTo>
                <a:lnTo>
                  <a:pt x="1685" y="618"/>
                </a:lnTo>
                <a:lnTo>
                  <a:pt x="1698" y="611"/>
                </a:lnTo>
                <a:lnTo>
                  <a:pt x="1717" y="598"/>
                </a:lnTo>
                <a:lnTo>
                  <a:pt x="1730" y="585"/>
                </a:lnTo>
                <a:lnTo>
                  <a:pt x="1743" y="592"/>
                </a:lnTo>
                <a:lnTo>
                  <a:pt x="1768" y="598"/>
                </a:lnTo>
                <a:lnTo>
                  <a:pt x="1775" y="598"/>
                </a:lnTo>
                <a:lnTo>
                  <a:pt x="1775" y="592"/>
                </a:lnTo>
                <a:lnTo>
                  <a:pt x="1781" y="592"/>
                </a:lnTo>
                <a:lnTo>
                  <a:pt x="1800" y="598"/>
                </a:lnTo>
                <a:lnTo>
                  <a:pt x="1813" y="598"/>
                </a:lnTo>
                <a:lnTo>
                  <a:pt x="1820" y="598"/>
                </a:lnTo>
                <a:lnTo>
                  <a:pt x="1865" y="611"/>
                </a:lnTo>
                <a:lnTo>
                  <a:pt x="1878" y="611"/>
                </a:lnTo>
                <a:lnTo>
                  <a:pt x="1884" y="618"/>
                </a:lnTo>
                <a:lnTo>
                  <a:pt x="1948" y="618"/>
                </a:lnTo>
                <a:lnTo>
                  <a:pt x="1942" y="611"/>
                </a:lnTo>
                <a:lnTo>
                  <a:pt x="1942" y="598"/>
                </a:lnTo>
                <a:lnTo>
                  <a:pt x="1910" y="598"/>
                </a:lnTo>
                <a:lnTo>
                  <a:pt x="1929" y="592"/>
                </a:lnTo>
                <a:lnTo>
                  <a:pt x="5433" y="495"/>
                </a:lnTo>
                <a:lnTo>
                  <a:pt x="1556" y="348"/>
                </a:lnTo>
                <a:lnTo>
                  <a:pt x="1556" y="341"/>
                </a:lnTo>
                <a:lnTo>
                  <a:pt x="1575" y="341"/>
                </a:lnTo>
                <a:lnTo>
                  <a:pt x="1620" y="354"/>
                </a:lnTo>
                <a:lnTo>
                  <a:pt x="1646" y="380"/>
                </a:lnTo>
                <a:lnTo>
                  <a:pt x="1633" y="380"/>
                </a:lnTo>
                <a:lnTo>
                  <a:pt x="1556" y="348"/>
                </a:lnTo>
                <a:lnTo>
                  <a:pt x="5433" y="495"/>
                </a:lnTo>
                <a:lnTo>
                  <a:pt x="714" y="450"/>
                </a:lnTo>
                <a:lnTo>
                  <a:pt x="733" y="457"/>
                </a:lnTo>
                <a:lnTo>
                  <a:pt x="727" y="470"/>
                </a:lnTo>
                <a:lnTo>
                  <a:pt x="714" y="470"/>
                </a:lnTo>
                <a:lnTo>
                  <a:pt x="708" y="450"/>
                </a:lnTo>
                <a:lnTo>
                  <a:pt x="708" y="444"/>
                </a:lnTo>
                <a:lnTo>
                  <a:pt x="714" y="450"/>
                </a:lnTo>
                <a:lnTo>
                  <a:pt x="5433" y="495"/>
                </a:lnTo>
                <a:lnTo>
                  <a:pt x="746" y="489"/>
                </a:lnTo>
                <a:lnTo>
                  <a:pt x="708" y="483"/>
                </a:lnTo>
                <a:lnTo>
                  <a:pt x="682" y="476"/>
                </a:lnTo>
                <a:lnTo>
                  <a:pt x="656" y="476"/>
                </a:lnTo>
                <a:lnTo>
                  <a:pt x="650" y="470"/>
                </a:lnTo>
                <a:lnTo>
                  <a:pt x="650" y="457"/>
                </a:lnTo>
                <a:lnTo>
                  <a:pt x="643" y="450"/>
                </a:lnTo>
                <a:lnTo>
                  <a:pt x="630" y="444"/>
                </a:lnTo>
                <a:lnTo>
                  <a:pt x="624" y="438"/>
                </a:lnTo>
                <a:lnTo>
                  <a:pt x="637" y="438"/>
                </a:lnTo>
                <a:lnTo>
                  <a:pt x="643" y="438"/>
                </a:lnTo>
                <a:lnTo>
                  <a:pt x="656" y="444"/>
                </a:lnTo>
                <a:lnTo>
                  <a:pt x="688" y="450"/>
                </a:lnTo>
                <a:lnTo>
                  <a:pt x="720" y="476"/>
                </a:lnTo>
                <a:lnTo>
                  <a:pt x="746" y="489"/>
                </a:lnTo>
                <a:lnTo>
                  <a:pt x="5433" y="495"/>
                </a:lnTo>
                <a:lnTo>
                  <a:pt x="907" y="521"/>
                </a:lnTo>
                <a:lnTo>
                  <a:pt x="855" y="508"/>
                </a:lnTo>
                <a:lnTo>
                  <a:pt x="843" y="508"/>
                </a:lnTo>
                <a:lnTo>
                  <a:pt x="823" y="502"/>
                </a:lnTo>
                <a:lnTo>
                  <a:pt x="804" y="502"/>
                </a:lnTo>
                <a:lnTo>
                  <a:pt x="791" y="489"/>
                </a:lnTo>
                <a:lnTo>
                  <a:pt x="759" y="483"/>
                </a:lnTo>
                <a:lnTo>
                  <a:pt x="746" y="476"/>
                </a:lnTo>
                <a:lnTo>
                  <a:pt x="740" y="470"/>
                </a:lnTo>
                <a:lnTo>
                  <a:pt x="746" y="470"/>
                </a:lnTo>
                <a:lnTo>
                  <a:pt x="772" y="457"/>
                </a:lnTo>
                <a:lnTo>
                  <a:pt x="785" y="457"/>
                </a:lnTo>
                <a:lnTo>
                  <a:pt x="798" y="470"/>
                </a:lnTo>
                <a:lnTo>
                  <a:pt x="810" y="476"/>
                </a:lnTo>
                <a:lnTo>
                  <a:pt x="836" y="476"/>
                </a:lnTo>
                <a:lnTo>
                  <a:pt x="855" y="476"/>
                </a:lnTo>
                <a:lnTo>
                  <a:pt x="862" y="483"/>
                </a:lnTo>
                <a:lnTo>
                  <a:pt x="888" y="495"/>
                </a:lnTo>
                <a:lnTo>
                  <a:pt x="907" y="502"/>
                </a:lnTo>
                <a:lnTo>
                  <a:pt x="920" y="508"/>
                </a:lnTo>
                <a:lnTo>
                  <a:pt x="913" y="515"/>
                </a:lnTo>
                <a:lnTo>
                  <a:pt x="907" y="521"/>
                </a:lnTo>
                <a:lnTo>
                  <a:pt x="5433" y="495"/>
                </a:lnTo>
                <a:lnTo>
                  <a:pt x="1241" y="547"/>
                </a:lnTo>
                <a:lnTo>
                  <a:pt x="1222" y="540"/>
                </a:lnTo>
                <a:lnTo>
                  <a:pt x="1209" y="540"/>
                </a:lnTo>
                <a:lnTo>
                  <a:pt x="1203" y="534"/>
                </a:lnTo>
                <a:lnTo>
                  <a:pt x="1196" y="534"/>
                </a:lnTo>
                <a:lnTo>
                  <a:pt x="1196" y="540"/>
                </a:lnTo>
                <a:lnTo>
                  <a:pt x="1170" y="540"/>
                </a:lnTo>
                <a:lnTo>
                  <a:pt x="1170" y="534"/>
                </a:lnTo>
                <a:lnTo>
                  <a:pt x="1170" y="521"/>
                </a:lnTo>
                <a:lnTo>
                  <a:pt x="1170" y="521"/>
                </a:lnTo>
                <a:lnTo>
                  <a:pt x="1164" y="521"/>
                </a:lnTo>
                <a:lnTo>
                  <a:pt x="1145" y="515"/>
                </a:lnTo>
                <a:lnTo>
                  <a:pt x="1100" y="508"/>
                </a:lnTo>
                <a:lnTo>
                  <a:pt x="1068" y="508"/>
                </a:lnTo>
                <a:lnTo>
                  <a:pt x="1042" y="508"/>
                </a:lnTo>
                <a:lnTo>
                  <a:pt x="1003" y="502"/>
                </a:lnTo>
                <a:lnTo>
                  <a:pt x="965" y="489"/>
                </a:lnTo>
                <a:lnTo>
                  <a:pt x="952" y="483"/>
                </a:lnTo>
                <a:lnTo>
                  <a:pt x="939" y="476"/>
                </a:lnTo>
                <a:lnTo>
                  <a:pt x="907" y="457"/>
                </a:lnTo>
                <a:lnTo>
                  <a:pt x="881" y="450"/>
                </a:lnTo>
                <a:lnTo>
                  <a:pt x="843" y="438"/>
                </a:lnTo>
                <a:lnTo>
                  <a:pt x="798" y="425"/>
                </a:lnTo>
                <a:lnTo>
                  <a:pt x="778" y="418"/>
                </a:lnTo>
                <a:lnTo>
                  <a:pt x="720" y="393"/>
                </a:lnTo>
                <a:lnTo>
                  <a:pt x="688" y="373"/>
                </a:lnTo>
                <a:lnTo>
                  <a:pt x="669" y="354"/>
                </a:lnTo>
                <a:lnTo>
                  <a:pt x="669" y="348"/>
                </a:lnTo>
                <a:lnTo>
                  <a:pt x="669" y="341"/>
                </a:lnTo>
                <a:lnTo>
                  <a:pt x="675" y="341"/>
                </a:lnTo>
                <a:lnTo>
                  <a:pt x="682" y="354"/>
                </a:lnTo>
                <a:lnTo>
                  <a:pt x="688" y="354"/>
                </a:lnTo>
                <a:lnTo>
                  <a:pt x="695" y="354"/>
                </a:lnTo>
                <a:lnTo>
                  <a:pt x="701" y="348"/>
                </a:lnTo>
                <a:lnTo>
                  <a:pt x="733" y="354"/>
                </a:lnTo>
                <a:lnTo>
                  <a:pt x="817" y="380"/>
                </a:lnTo>
                <a:lnTo>
                  <a:pt x="855" y="386"/>
                </a:lnTo>
                <a:lnTo>
                  <a:pt x="907" y="399"/>
                </a:lnTo>
                <a:lnTo>
                  <a:pt x="939" y="412"/>
                </a:lnTo>
                <a:lnTo>
                  <a:pt x="952" y="418"/>
                </a:lnTo>
                <a:lnTo>
                  <a:pt x="990" y="438"/>
                </a:lnTo>
                <a:lnTo>
                  <a:pt x="1132" y="495"/>
                </a:lnTo>
                <a:lnTo>
                  <a:pt x="1248" y="534"/>
                </a:lnTo>
                <a:lnTo>
                  <a:pt x="1248" y="540"/>
                </a:lnTo>
                <a:lnTo>
                  <a:pt x="1241" y="547"/>
                </a:lnTo>
                <a:lnTo>
                  <a:pt x="5433" y="495"/>
                </a:lnTo>
                <a:lnTo>
                  <a:pt x="1350" y="598"/>
                </a:lnTo>
                <a:lnTo>
                  <a:pt x="1312" y="585"/>
                </a:lnTo>
                <a:lnTo>
                  <a:pt x="1299" y="579"/>
                </a:lnTo>
                <a:lnTo>
                  <a:pt x="1273" y="560"/>
                </a:lnTo>
                <a:lnTo>
                  <a:pt x="1273" y="553"/>
                </a:lnTo>
                <a:lnTo>
                  <a:pt x="1286" y="553"/>
                </a:lnTo>
                <a:lnTo>
                  <a:pt x="1305" y="560"/>
                </a:lnTo>
                <a:lnTo>
                  <a:pt x="1318" y="560"/>
                </a:lnTo>
                <a:lnTo>
                  <a:pt x="1331" y="566"/>
                </a:lnTo>
                <a:lnTo>
                  <a:pt x="1357" y="585"/>
                </a:lnTo>
                <a:lnTo>
                  <a:pt x="1350" y="598"/>
                </a:lnTo>
                <a:lnTo>
                  <a:pt x="5433" y="495"/>
                </a:lnTo>
                <a:lnTo>
                  <a:pt x="1370" y="566"/>
                </a:lnTo>
                <a:lnTo>
                  <a:pt x="1357" y="566"/>
                </a:lnTo>
                <a:lnTo>
                  <a:pt x="1357" y="560"/>
                </a:lnTo>
                <a:lnTo>
                  <a:pt x="1363" y="560"/>
                </a:lnTo>
                <a:lnTo>
                  <a:pt x="1376" y="560"/>
                </a:lnTo>
                <a:lnTo>
                  <a:pt x="1370" y="566"/>
                </a:lnTo>
                <a:lnTo>
                  <a:pt x="5433" y="495"/>
                </a:lnTo>
                <a:lnTo>
                  <a:pt x="1659" y="560"/>
                </a:lnTo>
                <a:lnTo>
                  <a:pt x="1633" y="560"/>
                </a:lnTo>
                <a:lnTo>
                  <a:pt x="1601" y="553"/>
                </a:lnTo>
                <a:lnTo>
                  <a:pt x="1569" y="553"/>
                </a:lnTo>
                <a:lnTo>
                  <a:pt x="1543" y="553"/>
                </a:lnTo>
                <a:lnTo>
                  <a:pt x="1518" y="547"/>
                </a:lnTo>
                <a:lnTo>
                  <a:pt x="1492" y="553"/>
                </a:lnTo>
                <a:lnTo>
                  <a:pt x="1453" y="553"/>
                </a:lnTo>
                <a:lnTo>
                  <a:pt x="1434" y="547"/>
                </a:lnTo>
                <a:lnTo>
                  <a:pt x="1440" y="540"/>
                </a:lnTo>
                <a:lnTo>
                  <a:pt x="1453" y="521"/>
                </a:lnTo>
                <a:lnTo>
                  <a:pt x="1460" y="521"/>
                </a:lnTo>
                <a:lnTo>
                  <a:pt x="1466" y="521"/>
                </a:lnTo>
                <a:lnTo>
                  <a:pt x="1492" y="521"/>
                </a:lnTo>
                <a:lnTo>
                  <a:pt x="1479" y="515"/>
                </a:lnTo>
                <a:lnTo>
                  <a:pt x="1473" y="508"/>
                </a:lnTo>
                <a:lnTo>
                  <a:pt x="1479" y="502"/>
                </a:lnTo>
                <a:lnTo>
                  <a:pt x="1498" y="495"/>
                </a:lnTo>
                <a:lnTo>
                  <a:pt x="1511" y="495"/>
                </a:lnTo>
                <a:lnTo>
                  <a:pt x="1543" y="508"/>
                </a:lnTo>
                <a:lnTo>
                  <a:pt x="1582" y="521"/>
                </a:lnTo>
                <a:lnTo>
                  <a:pt x="1633" y="534"/>
                </a:lnTo>
                <a:lnTo>
                  <a:pt x="1678" y="560"/>
                </a:lnTo>
                <a:lnTo>
                  <a:pt x="1659" y="560"/>
                </a:lnTo>
                <a:lnTo>
                  <a:pt x="5433" y="495"/>
                </a:lnTo>
                <a:lnTo>
                  <a:pt x="444" y="84"/>
                </a:lnTo>
                <a:lnTo>
                  <a:pt x="444" y="78"/>
                </a:lnTo>
                <a:lnTo>
                  <a:pt x="438" y="84"/>
                </a:lnTo>
                <a:lnTo>
                  <a:pt x="431" y="90"/>
                </a:lnTo>
                <a:lnTo>
                  <a:pt x="438" y="90"/>
                </a:lnTo>
                <a:lnTo>
                  <a:pt x="444" y="84"/>
                </a:lnTo>
                <a:lnTo>
                  <a:pt x="5433" y="495"/>
                </a:lnTo>
                <a:lnTo>
                  <a:pt x="296" y="39"/>
                </a:lnTo>
                <a:lnTo>
                  <a:pt x="315" y="39"/>
                </a:lnTo>
                <a:lnTo>
                  <a:pt x="322" y="39"/>
                </a:lnTo>
                <a:lnTo>
                  <a:pt x="328" y="39"/>
                </a:lnTo>
                <a:lnTo>
                  <a:pt x="322" y="39"/>
                </a:lnTo>
                <a:lnTo>
                  <a:pt x="309" y="39"/>
                </a:lnTo>
                <a:lnTo>
                  <a:pt x="296" y="39"/>
                </a:lnTo>
                <a:lnTo>
                  <a:pt x="290" y="39"/>
                </a:lnTo>
                <a:lnTo>
                  <a:pt x="296" y="39"/>
                </a:lnTo>
                <a:lnTo>
                  <a:pt x="5433" y="495"/>
                </a:lnTo>
                <a:lnTo>
                  <a:pt x="380" y="380"/>
                </a:lnTo>
                <a:lnTo>
                  <a:pt x="386" y="386"/>
                </a:lnTo>
                <a:lnTo>
                  <a:pt x="399" y="380"/>
                </a:lnTo>
                <a:lnTo>
                  <a:pt x="386" y="380"/>
                </a:lnTo>
                <a:lnTo>
                  <a:pt x="380" y="380"/>
                </a:lnTo>
                <a:lnTo>
                  <a:pt x="5433" y="495"/>
                </a:lnTo>
                <a:lnTo>
                  <a:pt x="2527" y="328"/>
                </a:lnTo>
                <a:lnTo>
                  <a:pt x="2559" y="315"/>
                </a:lnTo>
                <a:lnTo>
                  <a:pt x="2572" y="315"/>
                </a:lnTo>
                <a:lnTo>
                  <a:pt x="2578" y="315"/>
                </a:lnTo>
                <a:lnTo>
                  <a:pt x="2585" y="309"/>
                </a:lnTo>
                <a:lnTo>
                  <a:pt x="2598" y="309"/>
                </a:lnTo>
                <a:lnTo>
                  <a:pt x="2610" y="309"/>
                </a:lnTo>
                <a:lnTo>
                  <a:pt x="2610" y="303"/>
                </a:lnTo>
                <a:lnTo>
                  <a:pt x="2604" y="303"/>
                </a:lnTo>
                <a:lnTo>
                  <a:pt x="2559" y="309"/>
                </a:lnTo>
                <a:lnTo>
                  <a:pt x="2546" y="309"/>
                </a:lnTo>
                <a:lnTo>
                  <a:pt x="2527" y="315"/>
                </a:lnTo>
                <a:lnTo>
                  <a:pt x="2482" y="328"/>
                </a:lnTo>
                <a:lnTo>
                  <a:pt x="2418" y="341"/>
                </a:lnTo>
                <a:lnTo>
                  <a:pt x="2385" y="341"/>
                </a:lnTo>
                <a:lnTo>
                  <a:pt x="2360" y="341"/>
                </a:lnTo>
                <a:lnTo>
                  <a:pt x="2347" y="354"/>
                </a:lnTo>
                <a:lnTo>
                  <a:pt x="2328" y="354"/>
                </a:lnTo>
                <a:lnTo>
                  <a:pt x="2295" y="367"/>
                </a:lnTo>
                <a:lnTo>
                  <a:pt x="2283" y="367"/>
                </a:lnTo>
                <a:lnTo>
                  <a:pt x="2276" y="367"/>
                </a:lnTo>
                <a:lnTo>
                  <a:pt x="2270" y="373"/>
                </a:lnTo>
                <a:lnTo>
                  <a:pt x="2270" y="380"/>
                </a:lnTo>
                <a:lnTo>
                  <a:pt x="2283" y="380"/>
                </a:lnTo>
                <a:lnTo>
                  <a:pt x="2295" y="380"/>
                </a:lnTo>
                <a:lnTo>
                  <a:pt x="2302" y="380"/>
                </a:lnTo>
                <a:lnTo>
                  <a:pt x="2321" y="373"/>
                </a:lnTo>
                <a:lnTo>
                  <a:pt x="2340" y="373"/>
                </a:lnTo>
                <a:lnTo>
                  <a:pt x="2366" y="354"/>
                </a:lnTo>
                <a:lnTo>
                  <a:pt x="2373" y="354"/>
                </a:lnTo>
                <a:lnTo>
                  <a:pt x="2379" y="354"/>
                </a:lnTo>
                <a:lnTo>
                  <a:pt x="2424" y="354"/>
                </a:lnTo>
                <a:lnTo>
                  <a:pt x="2437" y="348"/>
                </a:lnTo>
                <a:lnTo>
                  <a:pt x="2450" y="341"/>
                </a:lnTo>
                <a:lnTo>
                  <a:pt x="2475" y="335"/>
                </a:lnTo>
                <a:lnTo>
                  <a:pt x="2527" y="328"/>
                </a:lnTo>
                <a:lnTo>
                  <a:pt x="5433" y="495"/>
                </a:lnTo>
                <a:lnTo>
                  <a:pt x="2302" y="341"/>
                </a:lnTo>
                <a:lnTo>
                  <a:pt x="2295" y="335"/>
                </a:lnTo>
                <a:lnTo>
                  <a:pt x="2283" y="328"/>
                </a:lnTo>
                <a:lnTo>
                  <a:pt x="2289" y="335"/>
                </a:lnTo>
                <a:lnTo>
                  <a:pt x="2302" y="341"/>
                </a:lnTo>
                <a:lnTo>
                  <a:pt x="5433" y="495"/>
                </a:lnTo>
                <a:lnTo>
                  <a:pt x="2347" y="335"/>
                </a:lnTo>
                <a:lnTo>
                  <a:pt x="2328" y="335"/>
                </a:lnTo>
                <a:lnTo>
                  <a:pt x="2328" y="341"/>
                </a:lnTo>
                <a:lnTo>
                  <a:pt x="2340" y="341"/>
                </a:lnTo>
                <a:lnTo>
                  <a:pt x="2347" y="335"/>
                </a:lnTo>
                <a:lnTo>
                  <a:pt x="5433" y="495"/>
                </a:lnTo>
                <a:lnTo>
                  <a:pt x="3099" y="303"/>
                </a:lnTo>
                <a:lnTo>
                  <a:pt x="3118" y="309"/>
                </a:lnTo>
                <a:lnTo>
                  <a:pt x="3144" y="315"/>
                </a:lnTo>
                <a:lnTo>
                  <a:pt x="3183" y="335"/>
                </a:lnTo>
                <a:lnTo>
                  <a:pt x="3189" y="335"/>
                </a:lnTo>
                <a:lnTo>
                  <a:pt x="3195" y="341"/>
                </a:lnTo>
                <a:lnTo>
                  <a:pt x="3202" y="348"/>
                </a:lnTo>
                <a:lnTo>
                  <a:pt x="3163" y="380"/>
                </a:lnTo>
                <a:lnTo>
                  <a:pt x="3150" y="380"/>
                </a:lnTo>
                <a:lnTo>
                  <a:pt x="3144" y="386"/>
                </a:lnTo>
                <a:lnTo>
                  <a:pt x="3150" y="393"/>
                </a:lnTo>
                <a:lnTo>
                  <a:pt x="3144" y="393"/>
                </a:lnTo>
                <a:lnTo>
                  <a:pt x="3150" y="393"/>
                </a:lnTo>
                <a:lnTo>
                  <a:pt x="3189" y="380"/>
                </a:lnTo>
                <a:lnTo>
                  <a:pt x="3195" y="373"/>
                </a:lnTo>
                <a:lnTo>
                  <a:pt x="3208" y="367"/>
                </a:lnTo>
                <a:lnTo>
                  <a:pt x="3215" y="367"/>
                </a:lnTo>
                <a:lnTo>
                  <a:pt x="3234" y="373"/>
                </a:lnTo>
                <a:lnTo>
                  <a:pt x="3247" y="380"/>
                </a:lnTo>
                <a:lnTo>
                  <a:pt x="3253" y="380"/>
                </a:lnTo>
                <a:lnTo>
                  <a:pt x="3253" y="373"/>
                </a:lnTo>
                <a:lnTo>
                  <a:pt x="3247" y="367"/>
                </a:lnTo>
                <a:lnTo>
                  <a:pt x="3247" y="341"/>
                </a:lnTo>
                <a:lnTo>
                  <a:pt x="3234" y="341"/>
                </a:lnTo>
                <a:lnTo>
                  <a:pt x="3228" y="348"/>
                </a:lnTo>
                <a:lnTo>
                  <a:pt x="3228" y="341"/>
                </a:lnTo>
                <a:lnTo>
                  <a:pt x="3215" y="341"/>
                </a:lnTo>
                <a:lnTo>
                  <a:pt x="3202" y="328"/>
                </a:lnTo>
                <a:lnTo>
                  <a:pt x="3189" y="322"/>
                </a:lnTo>
                <a:lnTo>
                  <a:pt x="3183" y="322"/>
                </a:lnTo>
                <a:lnTo>
                  <a:pt x="3183" y="315"/>
                </a:lnTo>
                <a:lnTo>
                  <a:pt x="3163" y="309"/>
                </a:lnTo>
                <a:lnTo>
                  <a:pt x="3131" y="309"/>
                </a:lnTo>
                <a:lnTo>
                  <a:pt x="3118" y="303"/>
                </a:lnTo>
                <a:lnTo>
                  <a:pt x="3105" y="296"/>
                </a:lnTo>
                <a:lnTo>
                  <a:pt x="3099" y="303"/>
                </a:lnTo>
                <a:lnTo>
                  <a:pt x="5433" y="495"/>
                </a:lnTo>
                <a:lnTo>
                  <a:pt x="2520" y="399"/>
                </a:lnTo>
                <a:lnTo>
                  <a:pt x="2565" y="393"/>
                </a:lnTo>
                <a:lnTo>
                  <a:pt x="2604" y="386"/>
                </a:lnTo>
                <a:lnTo>
                  <a:pt x="2643" y="380"/>
                </a:lnTo>
                <a:lnTo>
                  <a:pt x="2662" y="373"/>
                </a:lnTo>
                <a:lnTo>
                  <a:pt x="2681" y="367"/>
                </a:lnTo>
                <a:lnTo>
                  <a:pt x="2694" y="354"/>
                </a:lnTo>
                <a:lnTo>
                  <a:pt x="2726" y="354"/>
                </a:lnTo>
                <a:lnTo>
                  <a:pt x="2758" y="348"/>
                </a:lnTo>
                <a:lnTo>
                  <a:pt x="2784" y="341"/>
                </a:lnTo>
                <a:lnTo>
                  <a:pt x="2790" y="341"/>
                </a:lnTo>
                <a:lnTo>
                  <a:pt x="2784" y="335"/>
                </a:lnTo>
                <a:lnTo>
                  <a:pt x="2707" y="348"/>
                </a:lnTo>
                <a:lnTo>
                  <a:pt x="2662" y="367"/>
                </a:lnTo>
                <a:lnTo>
                  <a:pt x="2630" y="373"/>
                </a:lnTo>
                <a:lnTo>
                  <a:pt x="2578" y="380"/>
                </a:lnTo>
                <a:lnTo>
                  <a:pt x="2546" y="386"/>
                </a:lnTo>
                <a:lnTo>
                  <a:pt x="2495" y="399"/>
                </a:lnTo>
                <a:lnTo>
                  <a:pt x="2520" y="399"/>
                </a:lnTo>
                <a:lnTo>
                  <a:pt x="5433" y="495"/>
                </a:lnTo>
                <a:lnTo>
                  <a:pt x="3015" y="386"/>
                </a:lnTo>
                <a:lnTo>
                  <a:pt x="3067" y="399"/>
                </a:lnTo>
                <a:lnTo>
                  <a:pt x="3067" y="393"/>
                </a:lnTo>
                <a:lnTo>
                  <a:pt x="3041" y="386"/>
                </a:lnTo>
                <a:lnTo>
                  <a:pt x="2990" y="367"/>
                </a:lnTo>
                <a:lnTo>
                  <a:pt x="2964" y="354"/>
                </a:lnTo>
                <a:lnTo>
                  <a:pt x="2951" y="354"/>
                </a:lnTo>
                <a:lnTo>
                  <a:pt x="2951" y="348"/>
                </a:lnTo>
                <a:lnTo>
                  <a:pt x="2970" y="328"/>
                </a:lnTo>
                <a:lnTo>
                  <a:pt x="3003" y="315"/>
                </a:lnTo>
                <a:lnTo>
                  <a:pt x="3060" y="303"/>
                </a:lnTo>
                <a:lnTo>
                  <a:pt x="3080" y="303"/>
                </a:lnTo>
                <a:lnTo>
                  <a:pt x="3080" y="296"/>
                </a:lnTo>
                <a:lnTo>
                  <a:pt x="3080" y="290"/>
                </a:lnTo>
                <a:lnTo>
                  <a:pt x="3086" y="290"/>
                </a:lnTo>
                <a:lnTo>
                  <a:pt x="3099" y="283"/>
                </a:lnTo>
                <a:lnTo>
                  <a:pt x="3086" y="283"/>
                </a:lnTo>
                <a:lnTo>
                  <a:pt x="3067" y="290"/>
                </a:lnTo>
                <a:lnTo>
                  <a:pt x="3028" y="303"/>
                </a:lnTo>
                <a:lnTo>
                  <a:pt x="2951" y="322"/>
                </a:lnTo>
                <a:lnTo>
                  <a:pt x="2906" y="341"/>
                </a:lnTo>
                <a:lnTo>
                  <a:pt x="2835" y="380"/>
                </a:lnTo>
                <a:lnTo>
                  <a:pt x="2758" y="412"/>
                </a:lnTo>
                <a:lnTo>
                  <a:pt x="2655" y="438"/>
                </a:lnTo>
                <a:lnTo>
                  <a:pt x="2565" y="450"/>
                </a:lnTo>
                <a:lnTo>
                  <a:pt x="2553" y="450"/>
                </a:lnTo>
                <a:lnTo>
                  <a:pt x="2527" y="457"/>
                </a:lnTo>
                <a:lnTo>
                  <a:pt x="2508" y="470"/>
                </a:lnTo>
                <a:lnTo>
                  <a:pt x="2495" y="470"/>
                </a:lnTo>
                <a:lnTo>
                  <a:pt x="2469" y="450"/>
                </a:lnTo>
                <a:lnTo>
                  <a:pt x="2463" y="450"/>
                </a:lnTo>
                <a:lnTo>
                  <a:pt x="2469" y="457"/>
                </a:lnTo>
                <a:lnTo>
                  <a:pt x="2469" y="470"/>
                </a:lnTo>
                <a:lnTo>
                  <a:pt x="2463" y="470"/>
                </a:lnTo>
                <a:lnTo>
                  <a:pt x="2418" y="470"/>
                </a:lnTo>
                <a:lnTo>
                  <a:pt x="2373" y="457"/>
                </a:lnTo>
                <a:lnTo>
                  <a:pt x="2321" y="457"/>
                </a:lnTo>
                <a:lnTo>
                  <a:pt x="2283" y="444"/>
                </a:lnTo>
                <a:lnTo>
                  <a:pt x="2218" y="431"/>
                </a:lnTo>
                <a:lnTo>
                  <a:pt x="2135" y="412"/>
                </a:lnTo>
                <a:lnTo>
                  <a:pt x="2141" y="418"/>
                </a:lnTo>
                <a:lnTo>
                  <a:pt x="2167" y="431"/>
                </a:lnTo>
                <a:lnTo>
                  <a:pt x="2199" y="438"/>
                </a:lnTo>
                <a:lnTo>
                  <a:pt x="2212" y="431"/>
                </a:lnTo>
                <a:lnTo>
                  <a:pt x="2231" y="438"/>
                </a:lnTo>
                <a:lnTo>
                  <a:pt x="2238" y="438"/>
                </a:lnTo>
                <a:lnTo>
                  <a:pt x="2238" y="444"/>
                </a:lnTo>
                <a:lnTo>
                  <a:pt x="2238" y="450"/>
                </a:lnTo>
                <a:lnTo>
                  <a:pt x="2231" y="450"/>
                </a:lnTo>
                <a:lnTo>
                  <a:pt x="2212" y="444"/>
                </a:lnTo>
                <a:lnTo>
                  <a:pt x="2180" y="438"/>
                </a:lnTo>
                <a:lnTo>
                  <a:pt x="2141" y="431"/>
                </a:lnTo>
                <a:lnTo>
                  <a:pt x="2180" y="450"/>
                </a:lnTo>
                <a:lnTo>
                  <a:pt x="2096" y="457"/>
                </a:lnTo>
                <a:lnTo>
                  <a:pt x="2058" y="457"/>
                </a:lnTo>
                <a:lnTo>
                  <a:pt x="2019" y="450"/>
                </a:lnTo>
                <a:lnTo>
                  <a:pt x="2013" y="450"/>
                </a:lnTo>
                <a:lnTo>
                  <a:pt x="1993" y="450"/>
                </a:lnTo>
                <a:lnTo>
                  <a:pt x="1968" y="450"/>
                </a:lnTo>
                <a:lnTo>
                  <a:pt x="1942" y="438"/>
                </a:lnTo>
                <a:lnTo>
                  <a:pt x="1923" y="438"/>
                </a:lnTo>
                <a:lnTo>
                  <a:pt x="1903" y="431"/>
                </a:lnTo>
                <a:lnTo>
                  <a:pt x="1878" y="418"/>
                </a:lnTo>
                <a:lnTo>
                  <a:pt x="1865" y="418"/>
                </a:lnTo>
                <a:lnTo>
                  <a:pt x="1865" y="425"/>
                </a:lnTo>
                <a:lnTo>
                  <a:pt x="1865" y="438"/>
                </a:lnTo>
                <a:lnTo>
                  <a:pt x="1884" y="450"/>
                </a:lnTo>
                <a:lnTo>
                  <a:pt x="1916" y="457"/>
                </a:lnTo>
                <a:lnTo>
                  <a:pt x="1961" y="470"/>
                </a:lnTo>
                <a:lnTo>
                  <a:pt x="1993" y="470"/>
                </a:lnTo>
                <a:lnTo>
                  <a:pt x="2006" y="470"/>
                </a:lnTo>
                <a:lnTo>
                  <a:pt x="2032" y="476"/>
                </a:lnTo>
                <a:lnTo>
                  <a:pt x="2058" y="476"/>
                </a:lnTo>
                <a:lnTo>
                  <a:pt x="2083" y="483"/>
                </a:lnTo>
                <a:lnTo>
                  <a:pt x="2109" y="476"/>
                </a:lnTo>
                <a:lnTo>
                  <a:pt x="2135" y="476"/>
                </a:lnTo>
                <a:lnTo>
                  <a:pt x="2180" y="470"/>
                </a:lnTo>
                <a:lnTo>
                  <a:pt x="2225" y="470"/>
                </a:lnTo>
                <a:lnTo>
                  <a:pt x="2238" y="476"/>
                </a:lnTo>
                <a:lnTo>
                  <a:pt x="2257" y="483"/>
                </a:lnTo>
                <a:lnTo>
                  <a:pt x="2283" y="489"/>
                </a:lnTo>
                <a:lnTo>
                  <a:pt x="2315" y="495"/>
                </a:lnTo>
                <a:lnTo>
                  <a:pt x="2321" y="489"/>
                </a:lnTo>
                <a:lnTo>
                  <a:pt x="2334" y="495"/>
                </a:lnTo>
                <a:lnTo>
                  <a:pt x="2360" y="508"/>
                </a:lnTo>
                <a:lnTo>
                  <a:pt x="2360" y="489"/>
                </a:lnTo>
                <a:lnTo>
                  <a:pt x="2366" y="489"/>
                </a:lnTo>
                <a:lnTo>
                  <a:pt x="2385" y="489"/>
                </a:lnTo>
                <a:lnTo>
                  <a:pt x="2405" y="495"/>
                </a:lnTo>
                <a:lnTo>
                  <a:pt x="2405" y="489"/>
                </a:lnTo>
                <a:lnTo>
                  <a:pt x="2424" y="489"/>
                </a:lnTo>
                <a:lnTo>
                  <a:pt x="2437" y="489"/>
                </a:lnTo>
                <a:lnTo>
                  <a:pt x="2450" y="495"/>
                </a:lnTo>
                <a:lnTo>
                  <a:pt x="2469" y="502"/>
                </a:lnTo>
                <a:lnTo>
                  <a:pt x="2456" y="489"/>
                </a:lnTo>
                <a:lnTo>
                  <a:pt x="2482" y="483"/>
                </a:lnTo>
                <a:lnTo>
                  <a:pt x="2488" y="489"/>
                </a:lnTo>
                <a:lnTo>
                  <a:pt x="2520" y="495"/>
                </a:lnTo>
                <a:lnTo>
                  <a:pt x="2546" y="508"/>
                </a:lnTo>
                <a:lnTo>
                  <a:pt x="2565" y="515"/>
                </a:lnTo>
                <a:lnTo>
                  <a:pt x="2578" y="521"/>
                </a:lnTo>
                <a:lnTo>
                  <a:pt x="2598" y="528"/>
                </a:lnTo>
                <a:lnTo>
                  <a:pt x="2623" y="534"/>
                </a:lnTo>
                <a:lnTo>
                  <a:pt x="2630" y="540"/>
                </a:lnTo>
                <a:lnTo>
                  <a:pt x="2636" y="540"/>
                </a:lnTo>
                <a:lnTo>
                  <a:pt x="2623" y="521"/>
                </a:lnTo>
                <a:lnTo>
                  <a:pt x="2604" y="515"/>
                </a:lnTo>
                <a:lnTo>
                  <a:pt x="2578" y="502"/>
                </a:lnTo>
                <a:lnTo>
                  <a:pt x="2546" y="483"/>
                </a:lnTo>
                <a:lnTo>
                  <a:pt x="2630" y="457"/>
                </a:lnTo>
                <a:lnTo>
                  <a:pt x="2675" y="450"/>
                </a:lnTo>
                <a:lnTo>
                  <a:pt x="2700" y="450"/>
                </a:lnTo>
                <a:lnTo>
                  <a:pt x="2733" y="431"/>
                </a:lnTo>
                <a:lnTo>
                  <a:pt x="2745" y="431"/>
                </a:lnTo>
                <a:lnTo>
                  <a:pt x="2771" y="438"/>
                </a:lnTo>
                <a:lnTo>
                  <a:pt x="2816" y="444"/>
                </a:lnTo>
                <a:lnTo>
                  <a:pt x="2784" y="431"/>
                </a:lnTo>
                <a:lnTo>
                  <a:pt x="2771" y="425"/>
                </a:lnTo>
                <a:lnTo>
                  <a:pt x="2765" y="425"/>
                </a:lnTo>
                <a:lnTo>
                  <a:pt x="2771" y="418"/>
                </a:lnTo>
                <a:lnTo>
                  <a:pt x="2887" y="373"/>
                </a:lnTo>
                <a:lnTo>
                  <a:pt x="2919" y="367"/>
                </a:lnTo>
                <a:lnTo>
                  <a:pt x="2964" y="373"/>
                </a:lnTo>
                <a:lnTo>
                  <a:pt x="3015" y="386"/>
                </a:lnTo>
                <a:lnTo>
                  <a:pt x="5433" y="495"/>
                </a:lnTo>
                <a:lnTo>
                  <a:pt x="2283" y="457"/>
                </a:lnTo>
                <a:lnTo>
                  <a:pt x="2270" y="457"/>
                </a:lnTo>
                <a:lnTo>
                  <a:pt x="2270" y="450"/>
                </a:lnTo>
                <a:lnTo>
                  <a:pt x="2283" y="450"/>
                </a:lnTo>
                <a:lnTo>
                  <a:pt x="2289" y="450"/>
                </a:lnTo>
                <a:lnTo>
                  <a:pt x="2315" y="457"/>
                </a:lnTo>
                <a:lnTo>
                  <a:pt x="2315" y="470"/>
                </a:lnTo>
                <a:lnTo>
                  <a:pt x="2302" y="470"/>
                </a:lnTo>
                <a:lnTo>
                  <a:pt x="2283" y="457"/>
                </a:lnTo>
                <a:lnTo>
                  <a:pt x="5433" y="495"/>
                </a:lnTo>
                <a:lnTo>
                  <a:pt x="3067" y="187"/>
                </a:lnTo>
                <a:lnTo>
                  <a:pt x="3080" y="180"/>
                </a:lnTo>
                <a:lnTo>
                  <a:pt x="3086" y="180"/>
                </a:lnTo>
                <a:lnTo>
                  <a:pt x="3086" y="174"/>
                </a:lnTo>
                <a:lnTo>
                  <a:pt x="3067" y="174"/>
                </a:lnTo>
                <a:lnTo>
                  <a:pt x="3060" y="174"/>
                </a:lnTo>
                <a:lnTo>
                  <a:pt x="3060" y="180"/>
                </a:lnTo>
                <a:lnTo>
                  <a:pt x="3060" y="187"/>
                </a:lnTo>
                <a:lnTo>
                  <a:pt x="3067" y="187"/>
                </a:lnTo>
                <a:lnTo>
                  <a:pt x="5433" y="495"/>
                </a:lnTo>
                <a:lnTo>
                  <a:pt x="2495" y="367"/>
                </a:lnTo>
                <a:lnTo>
                  <a:pt x="2501" y="367"/>
                </a:lnTo>
                <a:lnTo>
                  <a:pt x="2508" y="348"/>
                </a:lnTo>
                <a:lnTo>
                  <a:pt x="2501" y="348"/>
                </a:lnTo>
                <a:lnTo>
                  <a:pt x="2495" y="367"/>
                </a:lnTo>
                <a:lnTo>
                  <a:pt x="5433" y="495"/>
                </a:lnTo>
                <a:lnTo>
                  <a:pt x="2469" y="367"/>
                </a:lnTo>
                <a:lnTo>
                  <a:pt x="2469" y="354"/>
                </a:lnTo>
                <a:lnTo>
                  <a:pt x="2450" y="348"/>
                </a:lnTo>
                <a:lnTo>
                  <a:pt x="2456" y="354"/>
                </a:lnTo>
                <a:lnTo>
                  <a:pt x="2469" y="367"/>
                </a:lnTo>
                <a:lnTo>
                  <a:pt x="5433" y="495"/>
                </a:lnTo>
                <a:lnTo>
                  <a:pt x="2565" y="367"/>
                </a:lnTo>
                <a:lnTo>
                  <a:pt x="2572" y="373"/>
                </a:lnTo>
                <a:lnTo>
                  <a:pt x="2578" y="373"/>
                </a:lnTo>
                <a:lnTo>
                  <a:pt x="2578" y="367"/>
                </a:lnTo>
                <a:lnTo>
                  <a:pt x="2565" y="367"/>
                </a:lnTo>
                <a:lnTo>
                  <a:pt x="5433" y="495"/>
                </a:lnTo>
                <a:lnTo>
                  <a:pt x="2598" y="367"/>
                </a:lnTo>
                <a:lnTo>
                  <a:pt x="2610" y="367"/>
                </a:lnTo>
                <a:lnTo>
                  <a:pt x="2610" y="354"/>
                </a:lnTo>
                <a:lnTo>
                  <a:pt x="2598" y="354"/>
                </a:lnTo>
                <a:lnTo>
                  <a:pt x="2598" y="367"/>
                </a:lnTo>
                <a:lnTo>
                  <a:pt x="5433" y="495"/>
                </a:lnTo>
                <a:lnTo>
                  <a:pt x="2373" y="425"/>
                </a:lnTo>
                <a:lnTo>
                  <a:pt x="2379" y="431"/>
                </a:lnTo>
                <a:lnTo>
                  <a:pt x="2392" y="431"/>
                </a:lnTo>
                <a:lnTo>
                  <a:pt x="2373" y="425"/>
                </a:lnTo>
                <a:lnTo>
                  <a:pt x="5433" y="495"/>
                </a:lnTo>
                <a:lnTo>
                  <a:pt x="3581" y="238"/>
                </a:lnTo>
                <a:lnTo>
                  <a:pt x="3607" y="245"/>
                </a:lnTo>
                <a:lnTo>
                  <a:pt x="3639" y="251"/>
                </a:lnTo>
                <a:lnTo>
                  <a:pt x="3658" y="251"/>
                </a:lnTo>
                <a:lnTo>
                  <a:pt x="3665" y="251"/>
                </a:lnTo>
                <a:lnTo>
                  <a:pt x="3658" y="245"/>
                </a:lnTo>
                <a:lnTo>
                  <a:pt x="3626" y="238"/>
                </a:lnTo>
                <a:lnTo>
                  <a:pt x="3594" y="238"/>
                </a:lnTo>
                <a:lnTo>
                  <a:pt x="3581" y="232"/>
                </a:lnTo>
                <a:lnTo>
                  <a:pt x="3568" y="232"/>
                </a:lnTo>
                <a:lnTo>
                  <a:pt x="3568" y="238"/>
                </a:lnTo>
                <a:lnTo>
                  <a:pt x="3581" y="238"/>
                </a:lnTo>
                <a:lnTo>
                  <a:pt x="5433" y="495"/>
                </a:lnTo>
                <a:lnTo>
                  <a:pt x="3523" y="232"/>
                </a:lnTo>
                <a:lnTo>
                  <a:pt x="3536" y="238"/>
                </a:lnTo>
                <a:lnTo>
                  <a:pt x="3543" y="238"/>
                </a:lnTo>
                <a:lnTo>
                  <a:pt x="3562" y="238"/>
                </a:lnTo>
                <a:lnTo>
                  <a:pt x="3562" y="232"/>
                </a:lnTo>
                <a:lnTo>
                  <a:pt x="3555" y="232"/>
                </a:lnTo>
                <a:lnTo>
                  <a:pt x="3543" y="225"/>
                </a:lnTo>
                <a:lnTo>
                  <a:pt x="3517" y="225"/>
                </a:lnTo>
                <a:lnTo>
                  <a:pt x="3517" y="232"/>
                </a:lnTo>
                <a:lnTo>
                  <a:pt x="3523" y="232"/>
                </a:lnTo>
                <a:lnTo>
                  <a:pt x="5433" y="495"/>
                </a:lnTo>
                <a:lnTo>
                  <a:pt x="3491" y="225"/>
                </a:lnTo>
                <a:lnTo>
                  <a:pt x="3491" y="219"/>
                </a:lnTo>
                <a:lnTo>
                  <a:pt x="3485" y="219"/>
                </a:lnTo>
                <a:lnTo>
                  <a:pt x="3465" y="225"/>
                </a:lnTo>
                <a:lnTo>
                  <a:pt x="3440" y="219"/>
                </a:lnTo>
                <a:lnTo>
                  <a:pt x="3427" y="219"/>
                </a:lnTo>
                <a:lnTo>
                  <a:pt x="3420" y="219"/>
                </a:lnTo>
                <a:lnTo>
                  <a:pt x="3440" y="225"/>
                </a:lnTo>
                <a:lnTo>
                  <a:pt x="3472" y="232"/>
                </a:lnTo>
                <a:lnTo>
                  <a:pt x="3491" y="232"/>
                </a:lnTo>
                <a:lnTo>
                  <a:pt x="3491" y="225"/>
                </a:lnTo>
                <a:lnTo>
                  <a:pt x="5433" y="495"/>
                </a:lnTo>
                <a:lnTo>
                  <a:pt x="3787" y="213"/>
                </a:lnTo>
                <a:lnTo>
                  <a:pt x="3761" y="206"/>
                </a:lnTo>
                <a:lnTo>
                  <a:pt x="3735" y="206"/>
                </a:lnTo>
                <a:lnTo>
                  <a:pt x="3768" y="213"/>
                </a:lnTo>
                <a:lnTo>
                  <a:pt x="3787" y="213"/>
                </a:lnTo>
                <a:lnTo>
                  <a:pt x="5433" y="495"/>
                </a:lnTo>
                <a:lnTo>
                  <a:pt x="3735" y="264"/>
                </a:lnTo>
                <a:lnTo>
                  <a:pt x="3723" y="251"/>
                </a:lnTo>
                <a:lnTo>
                  <a:pt x="3716" y="251"/>
                </a:lnTo>
                <a:lnTo>
                  <a:pt x="3716" y="264"/>
                </a:lnTo>
                <a:lnTo>
                  <a:pt x="3723" y="270"/>
                </a:lnTo>
                <a:lnTo>
                  <a:pt x="3729" y="270"/>
                </a:lnTo>
                <a:lnTo>
                  <a:pt x="3735" y="270"/>
                </a:lnTo>
                <a:lnTo>
                  <a:pt x="3735" y="264"/>
                </a:lnTo>
                <a:lnTo>
                  <a:pt x="5433" y="495"/>
                </a:lnTo>
                <a:lnTo>
                  <a:pt x="3273" y="348"/>
                </a:lnTo>
                <a:lnTo>
                  <a:pt x="3292" y="341"/>
                </a:lnTo>
                <a:lnTo>
                  <a:pt x="3298" y="335"/>
                </a:lnTo>
                <a:lnTo>
                  <a:pt x="3318" y="328"/>
                </a:lnTo>
                <a:lnTo>
                  <a:pt x="3305" y="322"/>
                </a:lnTo>
                <a:lnTo>
                  <a:pt x="3292" y="328"/>
                </a:lnTo>
                <a:lnTo>
                  <a:pt x="3285" y="335"/>
                </a:lnTo>
                <a:lnTo>
                  <a:pt x="3260" y="335"/>
                </a:lnTo>
                <a:lnTo>
                  <a:pt x="3253" y="341"/>
                </a:lnTo>
                <a:lnTo>
                  <a:pt x="3253" y="348"/>
                </a:lnTo>
                <a:lnTo>
                  <a:pt x="3273" y="348"/>
                </a:lnTo>
                <a:lnTo>
                  <a:pt x="5433" y="495"/>
                </a:lnTo>
                <a:lnTo>
                  <a:pt x="3292" y="238"/>
                </a:lnTo>
                <a:lnTo>
                  <a:pt x="3292" y="245"/>
                </a:lnTo>
                <a:lnTo>
                  <a:pt x="3305" y="245"/>
                </a:lnTo>
                <a:lnTo>
                  <a:pt x="3305" y="232"/>
                </a:lnTo>
                <a:lnTo>
                  <a:pt x="3298" y="232"/>
                </a:lnTo>
                <a:lnTo>
                  <a:pt x="3292" y="238"/>
                </a:lnTo>
                <a:lnTo>
                  <a:pt x="5433" y="495"/>
                </a:lnTo>
                <a:lnTo>
                  <a:pt x="3125" y="225"/>
                </a:lnTo>
                <a:lnTo>
                  <a:pt x="3163" y="219"/>
                </a:lnTo>
                <a:lnTo>
                  <a:pt x="3195" y="219"/>
                </a:lnTo>
                <a:lnTo>
                  <a:pt x="3215" y="219"/>
                </a:lnTo>
                <a:lnTo>
                  <a:pt x="3215" y="232"/>
                </a:lnTo>
                <a:lnTo>
                  <a:pt x="3221" y="232"/>
                </a:lnTo>
                <a:lnTo>
                  <a:pt x="3234" y="225"/>
                </a:lnTo>
                <a:lnTo>
                  <a:pt x="3247" y="213"/>
                </a:lnTo>
                <a:lnTo>
                  <a:pt x="3247" y="206"/>
                </a:lnTo>
                <a:lnTo>
                  <a:pt x="3234" y="206"/>
                </a:lnTo>
                <a:lnTo>
                  <a:pt x="3189" y="206"/>
                </a:lnTo>
                <a:lnTo>
                  <a:pt x="3163" y="206"/>
                </a:lnTo>
                <a:lnTo>
                  <a:pt x="3144" y="213"/>
                </a:lnTo>
                <a:lnTo>
                  <a:pt x="3125" y="213"/>
                </a:lnTo>
                <a:lnTo>
                  <a:pt x="3112" y="219"/>
                </a:lnTo>
                <a:lnTo>
                  <a:pt x="3105" y="219"/>
                </a:lnTo>
                <a:lnTo>
                  <a:pt x="3112" y="225"/>
                </a:lnTo>
                <a:lnTo>
                  <a:pt x="3125" y="225"/>
                </a:lnTo>
                <a:lnTo>
                  <a:pt x="5433" y="495"/>
                </a:lnTo>
                <a:lnTo>
                  <a:pt x="3388" y="309"/>
                </a:lnTo>
                <a:lnTo>
                  <a:pt x="3363" y="315"/>
                </a:lnTo>
                <a:lnTo>
                  <a:pt x="3337" y="322"/>
                </a:lnTo>
                <a:lnTo>
                  <a:pt x="3330" y="328"/>
                </a:lnTo>
                <a:lnTo>
                  <a:pt x="3337" y="335"/>
                </a:lnTo>
                <a:lnTo>
                  <a:pt x="3350" y="328"/>
                </a:lnTo>
                <a:lnTo>
                  <a:pt x="3356" y="328"/>
                </a:lnTo>
                <a:lnTo>
                  <a:pt x="3375" y="328"/>
                </a:lnTo>
                <a:lnTo>
                  <a:pt x="3382" y="322"/>
                </a:lnTo>
                <a:lnTo>
                  <a:pt x="3408" y="322"/>
                </a:lnTo>
                <a:lnTo>
                  <a:pt x="3395" y="328"/>
                </a:lnTo>
                <a:lnTo>
                  <a:pt x="3382" y="335"/>
                </a:lnTo>
                <a:lnTo>
                  <a:pt x="3375" y="341"/>
                </a:lnTo>
                <a:lnTo>
                  <a:pt x="3363" y="348"/>
                </a:lnTo>
                <a:lnTo>
                  <a:pt x="3356" y="354"/>
                </a:lnTo>
                <a:lnTo>
                  <a:pt x="3363" y="354"/>
                </a:lnTo>
                <a:lnTo>
                  <a:pt x="3375" y="348"/>
                </a:lnTo>
                <a:lnTo>
                  <a:pt x="3395" y="341"/>
                </a:lnTo>
                <a:lnTo>
                  <a:pt x="3408" y="335"/>
                </a:lnTo>
                <a:lnTo>
                  <a:pt x="3433" y="328"/>
                </a:lnTo>
                <a:lnTo>
                  <a:pt x="3459" y="328"/>
                </a:lnTo>
                <a:lnTo>
                  <a:pt x="3472" y="322"/>
                </a:lnTo>
                <a:lnTo>
                  <a:pt x="3498" y="322"/>
                </a:lnTo>
                <a:lnTo>
                  <a:pt x="3510" y="315"/>
                </a:lnTo>
                <a:lnTo>
                  <a:pt x="3536" y="315"/>
                </a:lnTo>
                <a:lnTo>
                  <a:pt x="3562" y="309"/>
                </a:lnTo>
                <a:lnTo>
                  <a:pt x="3607" y="309"/>
                </a:lnTo>
                <a:lnTo>
                  <a:pt x="3626" y="309"/>
                </a:lnTo>
                <a:lnTo>
                  <a:pt x="3639" y="315"/>
                </a:lnTo>
                <a:lnTo>
                  <a:pt x="3665" y="309"/>
                </a:lnTo>
                <a:lnTo>
                  <a:pt x="3735" y="315"/>
                </a:lnTo>
                <a:lnTo>
                  <a:pt x="3761" y="315"/>
                </a:lnTo>
                <a:lnTo>
                  <a:pt x="3774" y="322"/>
                </a:lnTo>
                <a:lnTo>
                  <a:pt x="3774" y="315"/>
                </a:lnTo>
                <a:lnTo>
                  <a:pt x="3774" y="309"/>
                </a:lnTo>
                <a:lnTo>
                  <a:pt x="3735" y="309"/>
                </a:lnTo>
                <a:lnTo>
                  <a:pt x="3716" y="309"/>
                </a:lnTo>
                <a:lnTo>
                  <a:pt x="3703" y="309"/>
                </a:lnTo>
                <a:lnTo>
                  <a:pt x="3645" y="309"/>
                </a:lnTo>
                <a:lnTo>
                  <a:pt x="3633" y="303"/>
                </a:lnTo>
                <a:lnTo>
                  <a:pt x="3613" y="303"/>
                </a:lnTo>
                <a:lnTo>
                  <a:pt x="3600" y="303"/>
                </a:lnTo>
                <a:lnTo>
                  <a:pt x="3588" y="303"/>
                </a:lnTo>
                <a:lnTo>
                  <a:pt x="3594" y="303"/>
                </a:lnTo>
                <a:lnTo>
                  <a:pt x="3568" y="309"/>
                </a:lnTo>
                <a:lnTo>
                  <a:pt x="3555" y="303"/>
                </a:lnTo>
                <a:lnTo>
                  <a:pt x="3530" y="303"/>
                </a:lnTo>
                <a:lnTo>
                  <a:pt x="3530" y="309"/>
                </a:lnTo>
                <a:lnTo>
                  <a:pt x="3510" y="309"/>
                </a:lnTo>
                <a:lnTo>
                  <a:pt x="3465" y="309"/>
                </a:lnTo>
                <a:lnTo>
                  <a:pt x="3433" y="309"/>
                </a:lnTo>
                <a:lnTo>
                  <a:pt x="3408" y="309"/>
                </a:lnTo>
                <a:lnTo>
                  <a:pt x="3388" y="309"/>
                </a:lnTo>
                <a:lnTo>
                  <a:pt x="5433" y="495"/>
                </a:lnTo>
                <a:lnTo>
                  <a:pt x="3337" y="213"/>
                </a:lnTo>
                <a:lnTo>
                  <a:pt x="3356" y="219"/>
                </a:lnTo>
                <a:lnTo>
                  <a:pt x="3382" y="219"/>
                </a:lnTo>
                <a:lnTo>
                  <a:pt x="3388" y="219"/>
                </a:lnTo>
                <a:lnTo>
                  <a:pt x="3395" y="213"/>
                </a:lnTo>
                <a:lnTo>
                  <a:pt x="3388" y="213"/>
                </a:lnTo>
                <a:lnTo>
                  <a:pt x="3375" y="206"/>
                </a:lnTo>
                <a:lnTo>
                  <a:pt x="3356" y="206"/>
                </a:lnTo>
                <a:lnTo>
                  <a:pt x="3337" y="206"/>
                </a:lnTo>
                <a:lnTo>
                  <a:pt x="3324" y="206"/>
                </a:lnTo>
                <a:lnTo>
                  <a:pt x="3324" y="213"/>
                </a:lnTo>
                <a:lnTo>
                  <a:pt x="3337" y="213"/>
                </a:lnTo>
                <a:lnTo>
                  <a:pt x="5433" y="495"/>
                </a:lnTo>
                <a:lnTo>
                  <a:pt x="3285" y="219"/>
                </a:lnTo>
                <a:lnTo>
                  <a:pt x="3318" y="213"/>
                </a:lnTo>
                <a:lnTo>
                  <a:pt x="3324" y="213"/>
                </a:lnTo>
                <a:lnTo>
                  <a:pt x="3318" y="206"/>
                </a:lnTo>
                <a:lnTo>
                  <a:pt x="3305" y="206"/>
                </a:lnTo>
                <a:lnTo>
                  <a:pt x="3285" y="206"/>
                </a:lnTo>
                <a:lnTo>
                  <a:pt x="3273" y="206"/>
                </a:lnTo>
                <a:lnTo>
                  <a:pt x="3266" y="213"/>
                </a:lnTo>
                <a:lnTo>
                  <a:pt x="3273" y="219"/>
                </a:lnTo>
                <a:lnTo>
                  <a:pt x="3285" y="219"/>
                </a:lnTo>
                <a:lnTo>
                  <a:pt x="5433" y="495"/>
                </a:lnTo>
                <a:lnTo>
                  <a:pt x="2900" y="264"/>
                </a:lnTo>
                <a:lnTo>
                  <a:pt x="2906" y="251"/>
                </a:lnTo>
                <a:lnTo>
                  <a:pt x="2919" y="251"/>
                </a:lnTo>
                <a:lnTo>
                  <a:pt x="2925" y="264"/>
                </a:lnTo>
                <a:lnTo>
                  <a:pt x="2938" y="264"/>
                </a:lnTo>
                <a:lnTo>
                  <a:pt x="2945" y="264"/>
                </a:lnTo>
                <a:lnTo>
                  <a:pt x="2938" y="251"/>
                </a:lnTo>
                <a:lnTo>
                  <a:pt x="2925" y="245"/>
                </a:lnTo>
                <a:lnTo>
                  <a:pt x="2938" y="238"/>
                </a:lnTo>
                <a:lnTo>
                  <a:pt x="2951" y="238"/>
                </a:lnTo>
                <a:lnTo>
                  <a:pt x="2958" y="238"/>
                </a:lnTo>
                <a:lnTo>
                  <a:pt x="2951" y="232"/>
                </a:lnTo>
                <a:lnTo>
                  <a:pt x="2925" y="232"/>
                </a:lnTo>
                <a:lnTo>
                  <a:pt x="2906" y="245"/>
                </a:lnTo>
                <a:lnTo>
                  <a:pt x="2887" y="251"/>
                </a:lnTo>
                <a:lnTo>
                  <a:pt x="2880" y="264"/>
                </a:lnTo>
                <a:lnTo>
                  <a:pt x="2887" y="270"/>
                </a:lnTo>
                <a:lnTo>
                  <a:pt x="2893" y="270"/>
                </a:lnTo>
                <a:lnTo>
                  <a:pt x="2900" y="264"/>
                </a:lnTo>
                <a:lnTo>
                  <a:pt x="5433" y="495"/>
                </a:lnTo>
                <a:lnTo>
                  <a:pt x="1723" y="270"/>
                </a:lnTo>
                <a:lnTo>
                  <a:pt x="1723" y="264"/>
                </a:lnTo>
                <a:lnTo>
                  <a:pt x="1717" y="264"/>
                </a:lnTo>
                <a:lnTo>
                  <a:pt x="1710" y="264"/>
                </a:lnTo>
                <a:lnTo>
                  <a:pt x="1704" y="270"/>
                </a:lnTo>
                <a:lnTo>
                  <a:pt x="1717" y="277"/>
                </a:lnTo>
                <a:lnTo>
                  <a:pt x="1723" y="277"/>
                </a:lnTo>
                <a:lnTo>
                  <a:pt x="1723" y="270"/>
                </a:lnTo>
                <a:lnTo>
                  <a:pt x="5433" y="495"/>
                </a:lnTo>
                <a:lnTo>
                  <a:pt x="1762" y="341"/>
                </a:lnTo>
                <a:lnTo>
                  <a:pt x="1768" y="341"/>
                </a:lnTo>
                <a:lnTo>
                  <a:pt x="1775" y="348"/>
                </a:lnTo>
                <a:lnTo>
                  <a:pt x="1788" y="348"/>
                </a:lnTo>
                <a:lnTo>
                  <a:pt x="1800" y="341"/>
                </a:lnTo>
                <a:lnTo>
                  <a:pt x="1781" y="341"/>
                </a:lnTo>
                <a:lnTo>
                  <a:pt x="1775" y="335"/>
                </a:lnTo>
                <a:lnTo>
                  <a:pt x="1768" y="328"/>
                </a:lnTo>
                <a:lnTo>
                  <a:pt x="1781" y="315"/>
                </a:lnTo>
                <a:lnTo>
                  <a:pt x="1788" y="315"/>
                </a:lnTo>
                <a:lnTo>
                  <a:pt x="1800" y="315"/>
                </a:lnTo>
                <a:lnTo>
                  <a:pt x="1813" y="315"/>
                </a:lnTo>
                <a:lnTo>
                  <a:pt x="1820" y="328"/>
                </a:lnTo>
                <a:lnTo>
                  <a:pt x="1820" y="335"/>
                </a:lnTo>
                <a:lnTo>
                  <a:pt x="1826" y="328"/>
                </a:lnTo>
                <a:lnTo>
                  <a:pt x="1826" y="315"/>
                </a:lnTo>
                <a:lnTo>
                  <a:pt x="1820" y="309"/>
                </a:lnTo>
                <a:lnTo>
                  <a:pt x="1807" y="309"/>
                </a:lnTo>
                <a:lnTo>
                  <a:pt x="1800" y="303"/>
                </a:lnTo>
                <a:lnTo>
                  <a:pt x="1781" y="296"/>
                </a:lnTo>
                <a:lnTo>
                  <a:pt x="1775" y="296"/>
                </a:lnTo>
                <a:lnTo>
                  <a:pt x="1775" y="303"/>
                </a:lnTo>
                <a:lnTo>
                  <a:pt x="1755" y="315"/>
                </a:lnTo>
                <a:lnTo>
                  <a:pt x="1743" y="322"/>
                </a:lnTo>
                <a:lnTo>
                  <a:pt x="1730" y="328"/>
                </a:lnTo>
                <a:lnTo>
                  <a:pt x="1730" y="335"/>
                </a:lnTo>
                <a:lnTo>
                  <a:pt x="1749" y="335"/>
                </a:lnTo>
                <a:lnTo>
                  <a:pt x="1755" y="335"/>
                </a:lnTo>
                <a:lnTo>
                  <a:pt x="1762" y="341"/>
                </a:lnTo>
                <a:lnTo>
                  <a:pt x="5433" y="495"/>
                </a:lnTo>
                <a:lnTo>
                  <a:pt x="1839" y="303"/>
                </a:lnTo>
                <a:lnTo>
                  <a:pt x="1839" y="296"/>
                </a:lnTo>
                <a:lnTo>
                  <a:pt x="1833" y="309"/>
                </a:lnTo>
                <a:lnTo>
                  <a:pt x="1833" y="309"/>
                </a:lnTo>
                <a:lnTo>
                  <a:pt x="1839" y="309"/>
                </a:lnTo>
                <a:lnTo>
                  <a:pt x="1839" y="303"/>
                </a:lnTo>
                <a:lnTo>
                  <a:pt x="5433" y="495"/>
                </a:lnTo>
                <a:lnTo>
                  <a:pt x="1755" y="296"/>
                </a:lnTo>
                <a:lnTo>
                  <a:pt x="1762" y="296"/>
                </a:lnTo>
                <a:lnTo>
                  <a:pt x="1755" y="290"/>
                </a:lnTo>
                <a:lnTo>
                  <a:pt x="1743" y="277"/>
                </a:lnTo>
                <a:lnTo>
                  <a:pt x="1736" y="277"/>
                </a:lnTo>
                <a:lnTo>
                  <a:pt x="1736" y="283"/>
                </a:lnTo>
                <a:lnTo>
                  <a:pt x="1743" y="290"/>
                </a:lnTo>
                <a:lnTo>
                  <a:pt x="1755" y="296"/>
                </a:lnTo>
                <a:lnTo>
                  <a:pt x="5433" y="495"/>
                </a:lnTo>
                <a:lnTo>
                  <a:pt x="1717" y="309"/>
                </a:lnTo>
                <a:lnTo>
                  <a:pt x="1717" y="315"/>
                </a:lnTo>
                <a:lnTo>
                  <a:pt x="1723" y="322"/>
                </a:lnTo>
                <a:lnTo>
                  <a:pt x="1723" y="315"/>
                </a:lnTo>
                <a:lnTo>
                  <a:pt x="1723" y="309"/>
                </a:lnTo>
                <a:lnTo>
                  <a:pt x="1723" y="309"/>
                </a:lnTo>
                <a:lnTo>
                  <a:pt x="1717" y="309"/>
                </a:lnTo>
                <a:lnTo>
                  <a:pt x="5433" y="495"/>
                </a:lnTo>
                <a:lnTo>
                  <a:pt x="1833" y="431"/>
                </a:lnTo>
                <a:lnTo>
                  <a:pt x="1833" y="438"/>
                </a:lnTo>
                <a:lnTo>
                  <a:pt x="1839" y="444"/>
                </a:lnTo>
                <a:lnTo>
                  <a:pt x="1852" y="450"/>
                </a:lnTo>
                <a:lnTo>
                  <a:pt x="1858" y="444"/>
                </a:lnTo>
                <a:lnTo>
                  <a:pt x="1852" y="438"/>
                </a:lnTo>
                <a:lnTo>
                  <a:pt x="1839" y="431"/>
                </a:lnTo>
                <a:lnTo>
                  <a:pt x="1833" y="431"/>
                </a:lnTo>
                <a:lnTo>
                  <a:pt x="5433" y="495"/>
                </a:lnTo>
                <a:lnTo>
                  <a:pt x="1601" y="225"/>
                </a:lnTo>
                <a:lnTo>
                  <a:pt x="1608" y="238"/>
                </a:lnTo>
                <a:lnTo>
                  <a:pt x="1620" y="238"/>
                </a:lnTo>
                <a:lnTo>
                  <a:pt x="1608" y="219"/>
                </a:lnTo>
                <a:lnTo>
                  <a:pt x="1601" y="219"/>
                </a:lnTo>
                <a:lnTo>
                  <a:pt x="1601" y="225"/>
                </a:lnTo>
                <a:lnTo>
                  <a:pt x="5433" y="495"/>
                </a:lnTo>
                <a:lnTo>
                  <a:pt x="1698" y="373"/>
                </a:lnTo>
                <a:lnTo>
                  <a:pt x="1704" y="373"/>
                </a:lnTo>
                <a:lnTo>
                  <a:pt x="1710" y="354"/>
                </a:lnTo>
                <a:lnTo>
                  <a:pt x="1710" y="341"/>
                </a:lnTo>
                <a:lnTo>
                  <a:pt x="1710" y="335"/>
                </a:lnTo>
                <a:lnTo>
                  <a:pt x="1704" y="341"/>
                </a:lnTo>
                <a:lnTo>
                  <a:pt x="1685" y="367"/>
                </a:lnTo>
                <a:lnTo>
                  <a:pt x="1685" y="373"/>
                </a:lnTo>
                <a:lnTo>
                  <a:pt x="1698" y="373"/>
                </a:lnTo>
                <a:lnTo>
                  <a:pt x="5433" y="495"/>
                </a:lnTo>
                <a:lnTo>
                  <a:pt x="1672" y="264"/>
                </a:lnTo>
                <a:lnTo>
                  <a:pt x="1672" y="251"/>
                </a:lnTo>
                <a:lnTo>
                  <a:pt x="1665" y="245"/>
                </a:lnTo>
                <a:lnTo>
                  <a:pt x="1653" y="238"/>
                </a:lnTo>
                <a:lnTo>
                  <a:pt x="1646" y="238"/>
                </a:lnTo>
                <a:lnTo>
                  <a:pt x="1646" y="245"/>
                </a:lnTo>
                <a:lnTo>
                  <a:pt x="1659" y="264"/>
                </a:lnTo>
                <a:lnTo>
                  <a:pt x="1665" y="264"/>
                </a:lnTo>
                <a:lnTo>
                  <a:pt x="1672" y="264"/>
                </a:lnTo>
                <a:lnTo>
                  <a:pt x="5433" y="495"/>
                </a:lnTo>
                <a:lnTo>
                  <a:pt x="3009" y="213"/>
                </a:lnTo>
                <a:lnTo>
                  <a:pt x="3022" y="213"/>
                </a:lnTo>
                <a:lnTo>
                  <a:pt x="3022" y="206"/>
                </a:lnTo>
                <a:lnTo>
                  <a:pt x="3048" y="200"/>
                </a:lnTo>
                <a:lnTo>
                  <a:pt x="3048" y="193"/>
                </a:lnTo>
                <a:lnTo>
                  <a:pt x="3041" y="193"/>
                </a:lnTo>
                <a:lnTo>
                  <a:pt x="3015" y="193"/>
                </a:lnTo>
                <a:lnTo>
                  <a:pt x="3009" y="193"/>
                </a:lnTo>
                <a:lnTo>
                  <a:pt x="3009" y="200"/>
                </a:lnTo>
                <a:lnTo>
                  <a:pt x="3003" y="213"/>
                </a:lnTo>
                <a:lnTo>
                  <a:pt x="3009" y="213"/>
                </a:lnTo>
                <a:lnTo>
                  <a:pt x="5433" y="495"/>
                </a:lnTo>
                <a:lnTo>
                  <a:pt x="2855" y="283"/>
                </a:lnTo>
                <a:lnTo>
                  <a:pt x="2835" y="290"/>
                </a:lnTo>
                <a:lnTo>
                  <a:pt x="2835" y="296"/>
                </a:lnTo>
                <a:lnTo>
                  <a:pt x="2848" y="290"/>
                </a:lnTo>
                <a:lnTo>
                  <a:pt x="2868" y="283"/>
                </a:lnTo>
                <a:lnTo>
                  <a:pt x="2874" y="277"/>
                </a:lnTo>
                <a:lnTo>
                  <a:pt x="2868" y="270"/>
                </a:lnTo>
                <a:lnTo>
                  <a:pt x="2855" y="283"/>
                </a:lnTo>
                <a:lnTo>
                  <a:pt x="5433" y="495"/>
                </a:lnTo>
                <a:lnTo>
                  <a:pt x="1820" y="348"/>
                </a:lnTo>
                <a:lnTo>
                  <a:pt x="1813" y="341"/>
                </a:lnTo>
                <a:lnTo>
                  <a:pt x="1807" y="341"/>
                </a:lnTo>
                <a:lnTo>
                  <a:pt x="1813" y="354"/>
                </a:lnTo>
                <a:lnTo>
                  <a:pt x="1826" y="367"/>
                </a:lnTo>
                <a:lnTo>
                  <a:pt x="1826" y="354"/>
                </a:lnTo>
                <a:lnTo>
                  <a:pt x="1833" y="367"/>
                </a:lnTo>
                <a:lnTo>
                  <a:pt x="1845" y="373"/>
                </a:lnTo>
                <a:lnTo>
                  <a:pt x="1858" y="373"/>
                </a:lnTo>
                <a:lnTo>
                  <a:pt x="1865" y="380"/>
                </a:lnTo>
                <a:lnTo>
                  <a:pt x="1865" y="373"/>
                </a:lnTo>
                <a:lnTo>
                  <a:pt x="1858" y="367"/>
                </a:lnTo>
                <a:lnTo>
                  <a:pt x="1845" y="354"/>
                </a:lnTo>
                <a:lnTo>
                  <a:pt x="1826" y="354"/>
                </a:lnTo>
                <a:lnTo>
                  <a:pt x="1820" y="348"/>
                </a:lnTo>
                <a:lnTo>
                  <a:pt x="5433" y="495"/>
                </a:lnTo>
                <a:lnTo>
                  <a:pt x="2829" y="335"/>
                </a:lnTo>
                <a:lnTo>
                  <a:pt x="2848" y="335"/>
                </a:lnTo>
                <a:lnTo>
                  <a:pt x="2861" y="335"/>
                </a:lnTo>
                <a:lnTo>
                  <a:pt x="2880" y="341"/>
                </a:lnTo>
                <a:lnTo>
                  <a:pt x="2880" y="341"/>
                </a:lnTo>
                <a:lnTo>
                  <a:pt x="2868" y="328"/>
                </a:lnTo>
                <a:lnTo>
                  <a:pt x="2855" y="322"/>
                </a:lnTo>
                <a:lnTo>
                  <a:pt x="2835" y="328"/>
                </a:lnTo>
                <a:lnTo>
                  <a:pt x="2816" y="328"/>
                </a:lnTo>
                <a:lnTo>
                  <a:pt x="2829" y="335"/>
                </a:lnTo>
                <a:lnTo>
                  <a:pt x="5433" y="495"/>
                </a:lnTo>
                <a:lnTo>
                  <a:pt x="3009" y="232"/>
                </a:lnTo>
                <a:lnTo>
                  <a:pt x="3067" y="225"/>
                </a:lnTo>
                <a:lnTo>
                  <a:pt x="3093" y="225"/>
                </a:lnTo>
                <a:lnTo>
                  <a:pt x="3093" y="219"/>
                </a:lnTo>
                <a:lnTo>
                  <a:pt x="3060" y="219"/>
                </a:lnTo>
                <a:lnTo>
                  <a:pt x="3041" y="219"/>
                </a:lnTo>
                <a:lnTo>
                  <a:pt x="3003" y="225"/>
                </a:lnTo>
                <a:lnTo>
                  <a:pt x="2977" y="232"/>
                </a:lnTo>
                <a:lnTo>
                  <a:pt x="2970" y="232"/>
                </a:lnTo>
                <a:lnTo>
                  <a:pt x="3009" y="232"/>
                </a:lnTo>
                <a:lnTo>
                  <a:pt x="5433" y="495"/>
                </a:lnTo>
                <a:lnTo>
                  <a:pt x="2848" y="270"/>
                </a:lnTo>
                <a:lnTo>
                  <a:pt x="2868" y="264"/>
                </a:lnTo>
                <a:lnTo>
                  <a:pt x="2868" y="251"/>
                </a:lnTo>
                <a:lnTo>
                  <a:pt x="2861" y="251"/>
                </a:lnTo>
                <a:lnTo>
                  <a:pt x="2848" y="251"/>
                </a:lnTo>
                <a:lnTo>
                  <a:pt x="2835" y="251"/>
                </a:lnTo>
                <a:lnTo>
                  <a:pt x="2835" y="270"/>
                </a:lnTo>
                <a:lnTo>
                  <a:pt x="2842" y="270"/>
                </a:lnTo>
                <a:lnTo>
                  <a:pt x="2848" y="270"/>
                </a:lnTo>
                <a:lnTo>
                  <a:pt x="5433" y="495"/>
                </a:lnTo>
                <a:lnTo>
                  <a:pt x="1878" y="373"/>
                </a:lnTo>
                <a:lnTo>
                  <a:pt x="1903" y="386"/>
                </a:lnTo>
                <a:lnTo>
                  <a:pt x="1929" y="393"/>
                </a:lnTo>
                <a:lnTo>
                  <a:pt x="1980" y="393"/>
                </a:lnTo>
                <a:lnTo>
                  <a:pt x="1993" y="393"/>
                </a:lnTo>
                <a:lnTo>
                  <a:pt x="2019" y="393"/>
                </a:lnTo>
                <a:lnTo>
                  <a:pt x="2070" y="399"/>
                </a:lnTo>
                <a:lnTo>
                  <a:pt x="2128" y="399"/>
                </a:lnTo>
                <a:lnTo>
                  <a:pt x="2212" y="393"/>
                </a:lnTo>
                <a:lnTo>
                  <a:pt x="2244" y="386"/>
                </a:lnTo>
                <a:lnTo>
                  <a:pt x="2263" y="380"/>
                </a:lnTo>
                <a:lnTo>
                  <a:pt x="2225" y="380"/>
                </a:lnTo>
                <a:lnTo>
                  <a:pt x="2186" y="386"/>
                </a:lnTo>
                <a:lnTo>
                  <a:pt x="2148" y="386"/>
                </a:lnTo>
                <a:lnTo>
                  <a:pt x="2141" y="386"/>
                </a:lnTo>
                <a:lnTo>
                  <a:pt x="2135" y="386"/>
                </a:lnTo>
                <a:lnTo>
                  <a:pt x="2109" y="386"/>
                </a:lnTo>
                <a:lnTo>
                  <a:pt x="2051" y="386"/>
                </a:lnTo>
                <a:lnTo>
                  <a:pt x="2025" y="380"/>
                </a:lnTo>
                <a:lnTo>
                  <a:pt x="2006" y="373"/>
                </a:lnTo>
                <a:lnTo>
                  <a:pt x="1974" y="348"/>
                </a:lnTo>
                <a:lnTo>
                  <a:pt x="1968" y="341"/>
                </a:lnTo>
                <a:lnTo>
                  <a:pt x="1961" y="341"/>
                </a:lnTo>
                <a:lnTo>
                  <a:pt x="1968" y="354"/>
                </a:lnTo>
                <a:lnTo>
                  <a:pt x="1974" y="367"/>
                </a:lnTo>
                <a:lnTo>
                  <a:pt x="1980" y="367"/>
                </a:lnTo>
                <a:lnTo>
                  <a:pt x="1980" y="373"/>
                </a:lnTo>
                <a:lnTo>
                  <a:pt x="1980" y="380"/>
                </a:lnTo>
                <a:lnTo>
                  <a:pt x="1961" y="380"/>
                </a:lnTo>
                <a:lnTo>
                  <a:pt x="1955" y="380"/>
                </a:lnTo>
                <a:lnTo>
                  <a:pt x="1935" y="380"/>
                </a:lnTo>
                <a:lnTo>
                  <a:pt x="1923" y="380"/>
                </a:lnTo>
                <a:lnTo>
                  <a:pt x="1910" y="380"/>
                </a:lnTo>
                <a:lnTo>
                  <a:pt x="1884" y="367"/>
                </a:lnTo>
                <a:lnTo>
                  <a:pt x="1878" y="373"/>
                </a:lnTo>
                <a:lnTo>
                  <a:pt x="5433" y="495"/>
                </a:lnTo>
                <a:lnTo>
                  <a:pt x="1871" y="341"/>
                </a:lnTo>
                <a:lnTo>
                  <a:pt x="1890" y="354"/>
                </a:lnTo>
                <a:lnTo>
                  <a:pt x="1903" y="354"/>
                </a:lnTo>
                <a:lnTo>
                  <a:pt x="1903" y="348"/>
                </a:lnTo>
                <a:lnTo>
                  <a:pt x="1884" y="341"/>
                </a:lnTo>
                <a:lnTo>
                  <a:pt x="1878" y="335"/>
                </a:lnTo>
                <a:lnTo>
                  <a:pt x="1871" y="328"/>
                </a:lnTo>
                <a:lnTo>
                  <a:pt x="1865" y="328"/>
                </a:lnTo>
                <a:lnTo>
                  <a:pt x="1865" y="335"/>
                </a:lnTo>
                <a:lnTo>
                  <a:pt x="1871" y="341"/>
                </a:lnTo>
                <a:lnTo>
                  <a:pt x="5433" y="495"/>
                </a:lnTo>
                <a:lnTo>
                  <a:pt x="2784" y="277"/>
                </a:lnTo>
                <a:lnTo>
                  <a:pt x="2784" y="270"/>
                </a:lnTo>
                <a:lnTo>
                  <a:pt x="2778" y="270"/>
                </a:lnTo>
                <a:lnTo>
                  <a:pt x="2765" y="283"/>
                </a:lnTo>
                <a:lnTo>
                  <a:pt x="2771" y="283"/>
                </a:lnTo>
                <a:lnTo>
                  <a:pt x="2784" y="277"/>
                </a:lnTo>
                <a:lnTo>
                  <a:pt x="5433" y="495"/>
                </a:lnTo>
                <a:lnTo>
                  <a:pt x="2816" y="270"/>
                </a:lnTo>
                <a:lnTo>
                  <a:pt x="2816" y="264"/>
                </a:lnTo>
                <a:lnTo>
                  <a:pt x="2797" y="270"/>
                </a:lnTo>
                <a:lnTo>
                  <a:pt x="2803" y="277"/>
                </a:lnTo>
                <a:lnTo>
                  <a:pt x="2816" y="270"/>
                </a:lnTo>
                <a:lnTo>
                  <a:pt x="5433" y="495"/>
                </a:lnTo>
                <a:lnTo>
                  <a:pt x="2289" y="168"/>
                </a:lnTo>
                <a:lnTo>
                  <a:pt x="2328" y="168"/>
                </a:lnTo>
                <a:lnTo>
                  <a:pt x="2366" y="180"/>
                </a:lnTo>
                <a:lnTo>
                  <a:pt x="2405" y="187"/>
                </a:lnTo>
                <a:lnTo>
                  <a:pt x="2437" y="200"/>
                </a:lnTo>
                <a:lnTo>
                  <a:pt x="2450" y="206"/>
                </a:lnTo>
                <a:lnTo>
                  <a:pt x="2469" y="206"/>
                </a:lnTo>
                <a:lnTo>
                  <a:pt x="2482" y="219"/>
                </a:lnTo>
                <a:lnTo>
                  <a:pt x="2501" y="219"/>
                </a:lnTo>
                <a:lnTo>
                  <a:pt x="2527" y="225"/>
                </a:lnTo>
                <a:lnTo>
                  <a:pt x="2553" y="238"/>
                </a:lnTo>
                <a:lnTo>
                  <a:pt x="2565" y="245"/>
                </a:lnTo>
                <a:lnTo>
                  <a:pt x="2585" y="264"/>
                </a:lnTo>
                <a:lnTo>
                  <a:pt x="2610" y="270"/>
                </a:lnTo>
                <a:lnTo>
                  <a:pt x="2675" y="283"/>
                </a:lnTo>
                <a:lnTo>
                  <a:pt x="2681" y="290"/>
                </a:lnTo>
                <a:lnTo>
                  <a:pt x="2675" y="296"/>
                </a:lnTo>
                <a:lnTo>
                  <a:pt x="2630" y="303"/>
                </a:lnTo>
                <a:lnTo>
                  <a:pt x="2668" y="303"/>
                </a:lnTo>
                <a:lnTo>
                  <a:pt x="2694" y="303"/>
                </a:lnTo>
                <a:lnTo>
                  <a:pt x="2713" y="303"/>
                </a:lnTo>
                <a:lnTo>
                  <a:pt x="2733" y="303"/>
                </a:lnTo>
                <a:lnTo>
                  <a:pt x="2739" y="309"/>
                </a:lnTo>
                <a:lnTo>
                  <a:pt x="2778" y="315"/>
                </a:lnTo>
                <a:lnTo>
                  <a:pt x="2797" y="315"/>
                </a:lnTo>
                <a:lnTo>
                  <a:pt x="2810" y="309"/>
                </a:lnTo>
                <a:lnTo>
                  <a:pt x="2803" y="309"/>
                </a:lnTo>
                <a:lnTo>
                  <a:pt x="2784" y="309"/>
                </a:lnTo>
                <a:lnTo>
                  <a:pt x="2758" y="296"/>
                </a:lnTo>
                <a:lnTo>
                  <a:pt x="2745" y="290"/>
                </a:lnTo>
                <a:lnTo>
                  <a:pt x="2739" y="290"/>
                </a:lnTo>
                <a:lnTo>
                  <a:pt x="2707" y="290"/>
                </a:lnTo>
                <a:lnTo>
                  <a:pt x="2688" y="277"/>
                </a:lnTo>
                <a:lnTo>
                  <a:pt x="2655" y="270"/>
                </a:lnTo>
                <a:lnTo>
                  <a:pt x="2623" y="251"/>
                </a:lnTo>
                <a:lnTo>
                  <a:pt x="2578" y="238"/>
                </a:lnTo>
                <a:lnTo>
                  <a:pt x="2520" y="213"/>
                </a:lnTo>
                <a:lnTo>
                  <a:pt x="2437" y="187"/>
                </a:lnTo>
                <a:lnTo>
                  <a:pt x="2321" y="161"/>
                </a:lnTo>
                <a:lnTo>
                  <a:pt x="2270" y="155"/>
                </a:lnTo>
                <a:lnTo>
                  <a:pt x="2250" y="155"/>
                </a:lnTo>
                <a:lnTo>
                  <a:pt x="2250" y="161"/>
                </a:lnTo>
                <a:lnTo>
                  <a:pt x="2263" y="161"/>
                </a:lnTo>
                <a:lnTo>
                  <a:pt x="2289" y="168"/>
                </a:lnTo>
                <a:lnTo>
                  <a:pt x="5433" y="495"/>
                </a:lnTo>
                <a:close/>
              </a:path>
            </a:pathLst>
          </a:custGeom>
          <a:solidFill>
            <a:schemeClr val="bg1"/>
          </a:solidFill>
          <a:ln w="9525" cap="flat" cmpd="sng" algn="ctr">
            <a:noFill/>
            <a:prstDash val="solid"/>
            <a:round/>
            <a:headEnd type="none" w="med" len="med"/>
            <a:tailEnd type="none" w="med" len="med"/>
          </a:ln>
          <a:effectLst>
            <a:outerShdw blurRad="38100" algn="tl" rotWithShape="0">
              <a:schemeClr val="bg1">
                <a:alpha val="60000"/>
              </a:schemeClr>
            </a:outerShdw>
          </a:effectLst>
        </p:spPr>
        <p:txBody>
          <a:bodyPr vert="horz" wrap="square" lIns="91440" tIns="45720" rIns="91440" bIns="45720" anchor="t" compatLnSpc="1"/>
          <a:lstStyle/>
          <a:p>
            <a:endParaRPr kumimoji="0" lang="ja-JP" altLang="en-US" dirty="0"/>
          </a:p>
        </p:txBody>
      </p:sp>
      <p:grpSp>
        <p:nvGrpSpPr>
          <p:cNvPr id="7" name="グループ化 6"/>
          <p:cNvGrpSpPr/>
          <p:nvPr/>
        </p:nvGrpSpPr>
        <p:grpSpPr>
          <a:xfrm>
            <a:off x="-3461" y="0"/>
            <a:ext cx="9147461" cy="6858000"/>
            <a:chOff x="-3461" y="0"/>
            <a:chExt cx="9147461" cy="6858000"/>
          </a:xfrm>
        </p:grpSpPr>
        <p:sp>
          <p:nvSpPr>
            <p:cNvPr id="8" name="フリーフォーム 7"/>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9" name="フリーフォーム 8"/>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0" name="フリーフォーム 9"/>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1" name="フリーフォーム 10"/>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sp>
        <p:nvSpPr>
          <p:cNvPr id="12" name="フリーフォーム 11"/>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4" name="正方形/長方形 13"/>
          <p:cNvSpPr/>
          <p:nvPr/>
        </p:nvSpPr>
        <p:spPr bwMode="auto">
          <a:xfrm>
            <a:off x="-142908" y="0"/>
            <a:ext cx="7072362" cy="6858000"/>
          </a:xfrm>
          <a:prstGeom prst="rect">
            <a:avLst/>
          </a:prstGeom>
          <a:gradFill>
            <a:gsLst>
              <a:gs pos="93000">
                <a:srgbClr val="FFFFFF"/>
              </a:gs>
              <a:gs pos="100000">
                <a:srgbClr val="FFFFFF">
                  <a:alpha val="0"/>
                </a:srgbClr>
              </a:gs>
            </a:gsLst>
            <a:lin ang="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algn="ctr" eaLnBrk="1" latinLnBrk="0" hangingPunct="1"/>
            <a:endParaRPr kumimoji="0" lang="ja-JP" altLang="en-US" dirty="0"/>
          </a:p>
        </p:txBody>
      </p:sp>
      <p:sp>
        <p:nvSpPr>
          <p:cNvPr id="2" name="縦書きタイトル 1"/>
          <p:cNvSpPr>
            <a:spLocks noGrp="1"/>
          </p:cNvSpPr>
          <p:nvPr>
            <p:ph type="title" orient="vert"/>
          </p:nvPr>
        </p:nvSpPr>
        <p:spPr>
          <a:xfrm>
            <a:off x="7143768" y="274640"/>
            <a:ext cx="1543032"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9"/>
            <a:ext cx="590075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6046B75-EC4C-408B-9E64-1E719E45BF95}" type="datetimeFigureOut">
              <a:rPr kumimoji="1" lang="ja-JP" altLang="en-US" smtClean="0"/>
              <a:pPr/>
              <a:t>2021/9/28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6046B75-EC4C-408B-9E64-1E719E45BF95}" type="datetimeFigureOut">
              <a:rPr kumimoji="1" lang="ja-JP" altLang="en-US" smtClean="0"/>
              <a:pPr/>
              <a:t>2021/9/28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5" name="フリーフォーム 14"/>
          <p:cNvSpPr>
            <a:spLocks/>
          </p:cNvSpPr>
          <p:nvPr/>
        </p:nvSpPr>
        <p:spPr bwMode="auto">
          <a:xfrm flipV="1">
            <a:off x="9526" y="4295805"/>
            <a:ext cx="9134475" cy="1133459"/>
          </a:xfrm>
          <a:custGeom>
            <a:avLst/>
            <a:gdLst/>
            <a:ahLst/>
            <a:cxnLst>
              <a:cxn ang="0">
                <a:pos x="5407" y="367"/>
              </a:cxn>
              <a:cxn ang="0">
                <a:pos x="3948" y="348"/>
              </a:cxn>
              <a:cxn ang="0">
                <a:pos x="4719" y="566"/>
              </a:cxn>
              <a:cxn ang="0">
                <a:pos x="5452" y="560"/>
              </a:cxn>
              <a:cxn ang="0">
                <a:pos x="3864" y="341"/>
              </a:cxn>
              <a:cxn ang="0">
                <a:pos x="3735" y="335"/>
              </a:cxn>
              <a:cxn ang="0">
                <a:pos x="5220" y="296"/>
              </a:cxn>
              <a:cxn ang="0">
                <a:pos x="4873" y="142"/>
              </a:cxn>
              <a:cxn ang="0">
                <a:pos x="3465" y="405"/>
              </a:cxn>
              <a:cxn ang="0">
                <a:pos x="4494" y="566"/>
              </a:cxn>
              <a:cxn ang="0">
                <a:pos x="4481" y="354"/>
              </a:cxn>
              <a:cxn ang="0">
                <a:pos x="3176" y="476"/>
              </a:cxn>
              <a:cxn ang="0">
                <a:pos x="3408" y="457"/>
              </a:cxn>
              <a:cxn ang="0">
                <a:pos x="4526" y="618"/>
              </a:cxn>
              <a:cxn ang="0">
                <a:pos x="4070" y="560"/>
              </a:cxn>
              <a:cxn ang="0">
                <a:pos x="2469" y="592"/>
              </a:cxn>
              <a:cxn ang="0">
                <a:pos x="2880" y="521"/>
              </a:cxn>
              <a:cxn ang="0">
                <a:pos x="1453" y="618"/>
              </a:cxn>
              <a:cxn ang="0">
                <a:pos x="2610" y="585"/>
              </a:cxn>
              <a:cxn ang="0">
                <a:pos x="4738" y="457"/>
              </a:cxn>
              <a:cxn ang="0">
                <a:pos x="5085" y="508"/>
              </a:cxn>
              <a:cxn ang="0">
                <a:pos x="4500" y="431"/>
              </a:cxn>
              <a:cxn ang="0">
                <a:pos x="3093" y="560"/>
              </a:cxn>
              <a:cxn ang="0">
                <a:pos x="3607" y="592"/>
              </a:cxn>
              <a:cxn ang="0">
                <a:pos x="4880" y="547"/>
              </a:cxn>
              <a:cxn ang="0">
                <a:pos x="2983" y="502"/>
              </a:cxn>
              <a:cxn ang="0">
                <a:pos x="4635" y="444"/>
              </a:cxn>
              <a:cxn ang="0">
                <a:pos x="5433" y="495"/>
              </a:cxn>
              <a:cxn ang="0">
                <a:pos x="1511" y="65"/>
              </a:cxn>
              <a:cxn ang="0">
                <a:pos x="515" y="521"/>
              </a:cxn>
              <a:cxn ang="0">
                <a:pos x="875" y="328"/>
              </a:cxn>
              <a:cxn ang="0">
                <a:pos x="566" y="193"/>
              </a:cxn>
              <a:cxn ang="0">
                <a:pos x="225" y="380"/>
              </a:cxn>
              <a:cxn ang="0">
                <a:pos x="65" y="219"/>
              </a:cxn>
              <a:cxn ang="0">
                <a:pos x="296" y="521"/>
              </a:cxn>
              <a:cxn ang="0">
                <a:pos x="110" y="515"/>
              </a:cxn>
              <a:cxn ang="0">
                <a:pos x="515" y="598"/>
              </a:cxn>
              <a:cxn ang="0">
                <a:pos x="187" y="380"/>
              </a:cxn>
              <a:cxn ang="0">
                <a:pos x="1428" y="168"/>
              </a:cxn>
              <a:cxn ang="0">
                <a:pos x="5433" y="495"/>
              </a:cxn>
              <a:cxn ang="0">
                <a:pos x="1852" y="489"/>
              </a:cxn>
              <a:cxn ang="0">
                <a:pos x="1543" y="412"/>
              </a:cxn>
              <a:cxn ang="0">
                <a:pos x="933" y="335"/>
              </a:cxn>
              <a:cxn ang="0">
                <a:pos x="547" y="309"/>
              </a:cxn>
              <a:cxn ang="0">
                <a:pos x="495" y="438"/>
              </a:cxn>
              <a:cxn ang="0">
                <a:pos x="1119" y="579"/>
              </a:cxn>
              <a:cxn ang="0">
                <a:pos x="1781" y="592"/>
              </a:cxn>
              <a:cxn ang="0">
                <a:pos x="798" y="470"/>
              </a:cxn>
              <a:cxn ang="0">
                <a:pos x="1350" y="598"/>
              </a:cxn>
              <a:cxn ang="0">
                <a:pos x="296" y="39"/>
              </a:cxn>
              <a:cxn ang="0">
                <a:pos x="2347" y="335"/>
              </a:cxn>
              <a:cxn ang="0">
                <a:pos x="2520" y="399"/>
              </a:cxn>
              <a:cxn ang="0">
                <a:pos x="2019" y="450"/>
              </a:cxn>
              <a:cxn ang="0">
                <a:pos x="2733" y="431"/>
              </a:cxn>
              <a:cxn ang="0">
                <a:pos x="2373" y="425"/>
              </a:cxn>
              <a:cxn ang="0">
                <a:pos x="3292" y="341"/>
              </a:cxn>
              <a:cxn ang="0">
                <a:pos x="3459" y="328"/>
              </a:cxn>
              <a:cxn ang="0">
                <a:pos x="5433" y="495"/>
              </a:cxn>
              <a:cxn ang="0">
                <a:pos x="1755" y="335"/>
              </a:cxn>
              <a:cxn ang="0">
                <a:pos x="1646" y="238"/>
              </a:cxn>
              <a:cxn ang="0">
                <a:pos x="3093" y="219"/>
              </a:cxn>
              <a:cxn ang="0">
                <a:pos x="1903" y="348"/>
              </a:cxn>
              <a:cxn ang="0">
                <a:pos x="2520" y="213"/>
              </a:cxn>
            </a:cxnLst>
            <a:rect l="0" t="0" r="0" b="0"/>
            <a:pathLst>
              <a:path w="5754" h="618">
                <a:moveTo>
                  <a:pt x="5433" y="495"/>
                </a:moveTo>
                <a:lnTo>
                  <a:pt x="5433" y="489"/>
                </a:lnTo>
                <a:lnTo>
                  <a:pt x="5426" y="489"/>
                </a:lnTo>
                <a:lnTo>
                  <a:pt x="5420" y="495"/>
                </a:lnTo>
                <a:lnTo>
                  <a:pt x="5426" y="495"/>
                </a:lnTo>
                <a:lnTo>
                  <a:pt x="5433" y="495"/>
                </a:lnTo>
                <a:lnTo>
                  <a:pt x="5510" y="470"/>
                </a:lnTo>
                <a:lnTo>
                  <a:pt x="5510" y="457"/>
                </a:lnTo>
                <a:lnTo>
                  <a:pt x="5484" y="457"/>
                </a:lnTo>
                <a:lnTo>
                  <a:pt x="5484" y="470"/>
                </a:lnTo>
                <a:lnTo>
                  <a:pt x="5490" y="476"/>
                </a:lnTo>
                <a:lnTo>
                  <a:pt x="5510" y="470"/>
                </a:lnTo>
                <a:lnTo>
                  <a:pt x="5433" y="495"/>
                </a:lnTo>
                <a:lnTo>
                  <a:pt x="5542" y="470"/>
                </a:lnTo>
                <a:lnTo>
                  <a:pt x="5535" y="470"/>
                </a:lnTo>
                <a:lnTo>
                  <a:pt x="5529" y="476"/>
                </a:lnTo>
                <a:lnTo>
                  <a:pt x="5529" y="483"/>
                </a:lnTo>
                <a:lnTo>
                  <a:pt x="5542" y="470"/>
                </a:lnTo>
                <a:lnTo>
                  <a:pt x="5433" y="495"/>
                </a:lnTo>
                <a:lnTo>
                  <a:pt x="5523" y="270"/>
                </a:lnTo>
                <a:lnTo>
                  <a:pt x="5523" y="277"/>
                </a:lnTo>
                <a:lnTo>
                  <a:pt x="5529" y="283"/>
                </a:lnTo>
                <a:lnTo>
                  <a:pt x="5542" y="283"/>
                </a:lnTo>
                <a:lnTo>
                  <a:pt x="5535" y="270"/>
                </a:lnTo>
                <a:lnTo>
                  <a:pt x="5523" y="270"/>
                </a:lnTo>
                <a:lnTo>
                  <a:pt x="5433" y="495"/>
                </a:lnTo>
                <a:lnTo>
                  <a:pt x="5670" y="348"/>
                </a:lnTo>
                <a:lnTo>
                  <a:pt x="5645" y="354"/>
                </a:lnTo>
                <a:lnTo>
                  <a:pt x="5625" y="354"/>
                </a:lnTo>
                <a:lnTo>
                  <a:pt x="5600" y="373"/>
                </a:lnTo>
                <a:lnTo>
                  <a:pt x="5593" y="373"/>
                </a:lnTo>
                <a:lnTo>
                  <a:pt x="5587" y="367"/>
                </a:lnTo>
                <a:lnTo>
                  <a:pt x="5587" y="354"/>
                </a:lnTo>
                <a:lnTo>
                  <a:pt x="5593" y="354"/>
                </a:lnTo>
                <a:lnTo>
                  <a:pt x="5600" y="354"/>
                </a:lnTo>
                <a:lnTo>
                  <a:pt x="5580" y="348"/>
                </a:lnTo>
                <a:lnTo>
                  <a:pt x="5568" y="341"/>
                </a:lnTo>
                <a:lnTo>
                  <a:pt x="5754" y="264"/>
                </a:lnTo>
                <a:lnTo>
                  <a:pt x="5555" y="335"/>
                </a:lnTo>
                <a:lnTo>
                  <a:pt x="5535" y="315"/>
                </a:lnTo>
                <a:lnTo>
                  <a:pt x="5510" y="309"/>
                </a:lnTo>
                <a:lnTo>
                  <a:pt x="5478" y="309"/>
                </a:lnTo>
                <a:lnTo>
                  <a:pt x="5465" y="309"/>
                </a:lnTo>
                <a:lnTo>
                  <a:pt x="5433" y="303"/>
                </a:lnTo>
                <a:lnTo>
                  <a:pt x="5426" y="303"/>
                </a:lnTo>
                <a:lnTo>
                  <a:pt x="5426" y="309"/>
                </a:lnTo>
                <a:lnTo>
                  <a:pt x="5439" y="309"/>
                </a:lnTo>
                <a:lnTo>
                  <a:pt x="5484" y="315"/>
                </a:lnTo>
                <a:lnTo>
                  <a:pt x="5529" y="328"/>
                </a:lnTo>
                <a:lnTo>
                  <a:pt x="5535" y="335"/>
                </a:lnTo>
                <a:lnTo>
                  <a:pt x="5535" y="341"/>
                </a:lnTo>
                <a:lnTo>
                  <a:pt x="5529" y="348"/>
                </a:lnTo>
                <a:lnTo>
                  <a:pt x="5523" y="348"/>
                </a:lnTo>
                <a:lnTo>
                  <a:pt x="5510" y="348"/>
                </a:lnTo>
                <a:lnTo>
                  <a:pt x="5484" y="348"/>
                </a:lnTo>
                <a:lnTo>
                  <a:pt x="5445" y="354"/>
                </a:lnTo>
                <a:lnTo>
                  <a:pt x="5407" y="367"/>
                </a:lnTo>
                <a:lnTo>
                  <a:pt x="5368" y="380"/>
                </a:lnTo>
                <a:lnTo>
                  <a:pt x="5317" y="405"/>
                </a:lnTo>
                <a:lnTo>
                  <a:pt x="5310" y="412"/>
                </a:lnTo>
                <a:lnTo>
                  <a:pt x="5310" y="418"/>
                </a:lnTo>
                <a:lnTo>
                  <a:pt x="5317" y="418"/>
                </a:lnTo>
                <a:lnTo>
                  <a:pt x="5310" y="425"/>
                </a:lnTo>
                <a:lnTo>
                  <a:pt x="5291" y="431"/>
                </a:lnTo>
                <a:lnTo>
                  <a:pt x="5291" y="438"/>
                </a:lnTo>
                <a:lnTo>
                  <a:pt x="5304" y="438"/>
                </a:lnTo>
                <a:lnTo>
                  <a:pt x="5323" y="431"/>
                </a:lnTo>
                <a:lnTo>
                  <a:pt x="5349" y="418"/>
                </a:lnTo>
                <a:lnTo>
                  <a:pt x="5375" y="405"/>
                </a:lnTo>
                <a:lnTo>
                  <a:pt x="5439" y="386"/>
                </a:lnTo>
                <a:lnTo>
                  <a:pt x="5471" y="380"/>
                </a:lnTo>
                <a:lnTo>
                  <a:pt x="5490" y="380"/>
                </a:lnTo>
                <a:lnTo>
                  <a:pt x="5529" y="386"/>
                </a:lnTo>
                <a:lnTo>
                  <a:pt x="5587" y="399"/>
                </a:lnTo>
                <a:lnTo>
                  <a:pt x="5638" y="412"/>
                </a:lnTo>
                <a:lnTo>
                  <a:pt x="5664" y="425"/>
                </a:lnTo>
                <a:lnTo>
                  <a:pt x="5658" y="412"/>
                </a:lnTo>
                <a:lnTo>
                  <a:pt x="5645" y="405"/>
                </a:lnTo>
                <a:lnTo>
                  <a:pt x="5664" y="393"/>
                </a:lnTo>
                <a:lnTo>
                  <a:pt x="5664" y="386"/>
                </a:lnTo>
                <a:lnTo>
                  <a:pt x="5658" y="386"/>
                </a:lnTo>
                <a:lnTo>
                  <a:pt x="5651" y="380"/>
                </a:lnTo>
                <a:lnTo>
                  <a:pt x="5670" y="380"/>
                </a:lnTo>
                <a:lnTo>
                  <a:pt x="5664" y="373"/>
                </a:lnTo>
                <a:lnTo>
                  <a:pt x="5670" y="367"/>
                </a:lnTo>
                <a:lnTo>
                  <a:pt x="5703" y="341"/>
                </a:lnTo>
                <a:lnTo>
                  <a:pt x="5754" y="328"/>
                </a:lnTo>
                <a:lnTo>
                  <a:pt x="5754" y="315"/>
                </a:lnTo>
                <a:lnTo>
                  <a:pt x="5715" y="328"/>
                </a:lnTo>
                <a:lnTo>
                  <a:pt x="5670" y="348"/>
                </a:lnTo>
                <a:lnTo>
                  <a:pt x="5433" y="495"/>
                </a:lnTo>
                <a:lnTo>
                  <a:pt x="5465" y="367"/>
                </a:lnTo>
                <a:lnTo>
                  <a:pt x="5445" y="380"/>
                </a:lnTo>
                <a:lnTo>
                  <a:pt x="5439" y="380"/>
                </a:lnTo>
                <a:lnTo>
                  <a:pt x="5439" y="373"/>
                </a:lnTo>
                <a:lnTo>
                  <a:pt x="5445" y="354"/>
                </a:lnTo>
                <a:lnTo>
                  <a:pt x="5458" y="354"/>
                </a:lnTo>
                <a:lnTo>
                  <a:pt x="5471" y="354"/>
                </a:lnTo>
                <a:lnTo>
                  <a:pt x="5465" y="367"/>
                </a:lnTo>
                <a:lnTo>
                  <a:pt x="5433" y="495"/>
                </a:lnTo>
                <a:lnTo>
                  <a:pt x="3877" y="348"/>
                </a:lnTo>
                <a:lnTo>
                  <a:pt x="3896" y="348"/>
                </a:lnTo>
                <a:lnTo>
                  <a:pt x="3909" y="354"/>
                </a:lnTo>
                <a:lnTo>
                  <a:pt x="3922" y="354"/>
                </a:lnTo>
                <a:lnTo>
                  <a:pt x="3922" y="367"/>
                </a:lnTo>
                <a:lnTo>
                  <a:pt x="3928" y="367"/>
                </a:lnTo>
                <a:lnTo>
                  <a:pt x="3941" y="367"/>
                </a:lnTo>
                <a:lnTo>
                  <a:pt x="3941" y="354"/>
                </a:lnTo>
                <a:lnTo>
                  <a:pt x="3941" y="367"/>
                </a:lnTo>
                <a:lnTo>
                  <a:pt x="3948" y="373"/>
                </a:lnTo>
                <a:lnTo>
                  <a:pt x="3967" y="354"/>
                </a:lnTo>
                <a:lnTo>
                  <a:pt x="3954" y="354"/>
                </a:lnTo>
                <a:lnTo>
                  <a:pt x="3948" y="354"/>
                </a:lnTo>
                <a:lnTo>
                  <a:pt x="3948" y="348"/>
                </a:lnTo>
                <a:lnTo>
                  <a:pt x="3941" y="348"/>
                </a:lnTo>
                <a:lnTo>
                  <a:pt x="3928" y="348"/>
                </a:lnTo>
                <a:lnTo>
                  <a:pt x="3922" y="348"/>
                </a:lnTo>
                <a:lnTo>
                  <a:pt x="3915" y="341"/>
                </a:lnTo>
                <a:lnTo>
                  <a:pt x="3903" y="348"/>
                </a:lnTo>
                <a:lnTo>
                  <a:pt x="3903" y="341"/>
                </a:lnTo>
                <a:lnTo>
                  <a:pt x="3896" y="335"/>
                </a:lnTo>
                <a:lnTo>
                  <a:pt x="3883" y="341"/>
                </a:lnTo>
                <a:lnTo>
                  <a:pt x="3877" y="341"/>
                </a:lnTo>
                <a:lnTo>
                  <a:pt x="3877" y="348"/>
                </a:lnTo>
                <a:lnTo>
                  <a:pt x="5433" y="495"/>
                </a:lnTo>
                <a:lnTo>
                  <a:pt x="4095" y="341"/>
                </a:lnTo>
                <a:lnTo>
                  <a:pt x="4095" y="348"/>
                </a:lnTo>
                <a:lnTo>
                  <a:pt x="4102" y="335"/>
                </a:lnTo>
                <a:lnTo>
                  <a:pt x="4095" y="335"/>
                </a:lnTo>
                <a:lnTo>
                  <a:pt x="4095" y="341"/>
                </a:lnTo>
                <a:lnTo>
                  <a:pt x="5433" y="495"/>
                </a:lnTo>
                <a:lnTo>
                  <a:pt x="5413" y="502"/>
                </a:lnTo>
                <a:lnTo>
                  <a:pt x="5394" y="502"/>
                </a:lnTo>
                <a:lnTo>
                  <a:pt x="5413" y="508"/>
                </a:lnTo>
                <a:lnTo>
                  <a:pt x="5413" y="502"/>
                </a:lnTo>
                <a:lnTo>
                  <a:pt x="5433" y="495"/>
                </a:lnTo>
                <a:lnTo>
                  <a:pt x="5722" y="618"/>
                </a:lnTo>
                <a:lnTo>
                  <a:pt x="5754" y="605"/>
                </a:lnTo>
                <a:lnTo>
                  <a:pt x="5754" y="560"/>
                </a:lnTo>
                <a:lnTo>
                  <a:pt x="5625" y="618"/>
                </a:lnTo>
                <a:lnTo>
                  <a:pt x="5722" y="618"/>
                </a:lnTo>
                <a:lnTo>
                  <a:pt x="5433" y="495"/>
                </a:lnTo>
                <a:lnTo>
                  <a:pt x="3832" y="219"/>
                </a:lnTo>
                <a:lnTo>
                  <a:pt x="3819" y="219"/>
                </a:lnTo>
                <a:lnTo>
                  <a:pt x="3825" y="225"/>
                </a:lnTo>
                <a:lnTo>
                  <a:pt x="3832" y="219"/>
                </a:lnTo>
                <a:lnTo>
                  <a:pt x="5433" y="495"/>
                </a:lnTo>
                <a:lnTo>
                  <a:pt x="4822" y="476"/>
                </a:lnTo>
                <a:lnTo>
                  <a:pt x="4828" y="476"/>
                </a:lnTo>
                <a:lnTo>
                  <a:pt x="4828" y="470"/>
                </a:lnTo>
                <a:lnTo>
                  <a:pt x="4822" y="470"/>
                </a:lnTo>
                <a:lnTo>
                  <a:pt x="4809" y="470"/>
                </a:lnTo>
                <a:lnTo>
                  <a:pt x="4803" y="470"/>
                </a:lnTo>
                <a:lnTo>
                  <a:pt x="4803" y="476"/>
                </a:lnTo>
                <a:lnTo>
                  <a:pt x="4809" y="476"/>
                </a:lnTo>
                <a:lnTo>
                  <a:pt x="4822" y="476"/>
                </a:lnTo>
                <a:lnTo>
                  <a:pt x="5433" y="495"/>
                </a:lnTo>
                <a:lnTo>
                  <a:pt x="3787" y="322"/>
                </a:lnTo>
                <a:lnTo>
                  <a:pt x="3793" y="328"/>
                </a:lnTo>
                <a:lnTo>
                  <a:pt x="3800" y="328"/>
                </a:lnTo>
                <a:lnTo>
                  <a:pt x="3800" y="315"/>
                </a:lnTo>
                <a:lnTo>
                  <a:pt x="3793" y="315"/>
                </a:lnTo>
                <a:lnTo>
                  <a:pt x="3787" y="315"/>
                </a:lnTo>
                <a:lnTo>
                  <a:pt x="3787" y="322"/>
                </a:lnTo>
                <a:lnTo>
                  <a:pt x="5433" y="495"/>
                </a:lnTo>
                <a:lnTo>
                  <a:pt x="4713" y="560"/>
                </a:lnTo>
                <a:lnTo>
                  <a:pt x="4693" y="560"/>
                </a:lnTo>
                <a:lnTo>
                  <a:pt x="4674" y="560"/>
                </a:lnTo>
                <a:lnTo>
                  <a:pt x="4674" y="579"/>
                </a:lnTo>
                <a:lnTo>
                  <a:pt x="4693" y="579"/>
                </a:lnTo>
                <a:lnTo>
                  <a:pt x="4719" y="566"/>
                </a:lnTo>
                <a:lnTo>
                  <a:pt x="4745" y="566"/>
                </a:lnTo>
                <a:lnTo>
                  <a:pt x="4751" y="566"/>
                </a:lnTo>
                <a:lnTo>
                  <a:pt x="4758" y="560"/>
                </a:lnTo>
                <a:lnTo>
                  <a:pt x="4732" y="560"/>
                </a:lnTo>
                <a:lnTo>
                  <a:pt x="4713" y="560"/>
                </a:lnTo>
                <a:lnTo>
                  <a:pt x="5433" y="495"/>
                </a:lnTo>
                <a:lnTo>
                  <a:pt x="5715" y="470"/>
                </a:lnTo>
                <a:lnTo>
                  <a:pt x="5696" y="470"/>
                </a:lnTo>
                <a:lnTo>
                  <a:pt x="5690" y="470"/>
                </a:lnTo>
                <a:lnTo>
                  <a:pt x="5677" y="470"/>
                </a:lnTo>
                <a:lnTo>
                  <a:pt x="5638" y="483"/>
                </a:lnTo>
                <a:lnTo>
                  <a:pt x="5587" y="495"/>
                </a:lnTo>
                <a:lnTo>
                  <a:pt x="5561" y="508"/>
                </a:lnTo>
                <a:lnTo>
                  <a:pt x="5548" y="502"/>
                </a:lnTo>
                <a:lnTo>
                  <a:pt x="5529" y="508"/>
                </a:lnTo>
                <a:lnTo>
                  <a:pt x="5478" y="508"/>
                </a:lnTo>
                <a:lnTo>
                  <a:pt x="5452" y="515"/>
                </a:lnTo>
                <a:lnTo>
                  <a:pt x="5433" y="521"/>
                </a:lnTo>
                <a:lnTo>
                  <a:pt x="5394" y="521"/>
                </a:lnTo>
                <a:lnTo>
                  <a:pt x="5381" y="534"/>
                </a:lnTo>
                <a:lnTo>
                  <a:pt x="5355" y="540"/>
                </a:lnTo>
                <a:lnTo>
                  <a:pt x="5330" y="553"/>
                </a:lnTo>
                <a:lnTo>
                  <a:pt x="5317" y="553"/>
                </a:lnTo>
                <a:lnTo>
                  <a:pt x="5291" y="566"/>
                </a:lnTo>
                <a:lnTo>
                  <a:pt x="5259" y="585"/>
                </a:lnTo>
                <a:lnTo>
                  <a:pt x="5182" y="618"/>
                </a:lnTo>
                <a:lnTo>
                  <a:pt x="5208" y="618"/>
                </a:lnTo>
                <a:lnTo>
                  <a:pt x="5214" y="618"/>
                </a:lnTo>
                <a:lnTo>
                  <a:pt x="5233" y="611"/>
                </a:lnTo>
                <a:lnTo>
                  <a:pt x="5246" y="598"/>
                </a:lnTo>
                <a:lnTo>
                  <a:pt x="5265" y="592"/>
                </a:lnTo>
                <a:lnTo>
                  <a:pt x="5304" y="585"/>
                </a:lnTo>
                <a:lnTo>
                  <a:pt x="5330" y="579"/>
                </a:lnTo>
                <a:lnTo>
                  <a:pt x="5336" y="579"/>
                </a:lnTo>
                <a:lnTo>
                  <a:pt x="5349" y="566"/>
                </a:lnTo>
                <a:lnTo>
                  <a:pt x="5362" y="560"/>
                </a:lnTo>
                <a:lnTo>
                  <a:pt x="5368" y="553"/>
                </a:lnTo>
                <a:lnTo>
                  <a:pt x="5388" y="553"/>
                </a:lnTo>
                <a:lnTo>
                  <a:pt x="5407" y="560"/>
                </a:lnTo>
                <a:lnTo>
                  <a:pt x="5407" y="566"/>
                </a:lnTo>
                <a:lnTo>
                  <a:pt x="5394" y="566"/>
                </a:lnTo>
                <a:lnTo>
                  <a:pt x="5381" y="566"/>
                </a:lnTo>
                <a:lnTo>
                  <a:pt x="5362" y="585"/>
                </a:lnTo>
                <a:lnTo>
                  <a:pt x="5336" y="592"/>
                </a:lnTo>
                <a:lnTo>
                  <a:pt x="5304" y="598"/>
                </a:lnTo>
                <a:lnTo>
                  <a:pt x="5246" y="618"/>
                </a:lnTo>
                <a:lnTo>
                  <a:pt x="5317" y="618"/>
                </a:lnTo>
                <a:lnTo>
                  <a:pt x="5330" y="618"/>
                </a:lnTo>
                <a:lnTo>
                  <a:pt x="5349" y="611"/>
                </a:lnTo>
                <a:lnTo>
                  <a:pt x="5362" y="605"/>
                </a:lnTo>
                <a:lnTo>
                  <a:pt x="5375" y="605"/>
                </a:lnTo>
                <a:lnTo>
                  <a:pt x="5394" y="598"/>
                </a:lnTo>
                <a:lnTo>
                  <a:pt x="5407" y="585"/>
                </a:lnTo>
                <a:lnTo>
                  <a:pt x="5413" y="579"/>
                </a:lnTo>
                <a:lnTo>
                  <a:pt x="5426" y="566"/>
                </a:lnTo>
                <a:lnTo>
                  <a:pt x="5445" y="560"/>
                </a:lnTo>
                <a:lnTo>
                  <a:pt x="5452" y="560"/>
                </a:lnTo>
                <a:lnTo>
                  <a:pt x="5445" y="579"/>
                </a:lnTo>
                <a:lnTo>
                  <a:pt x="5471" y="560"/>
                </a:lnTo>
                <a:lnTo>
                  <a:pt x="5490" y="553"/>
                </a:lnTo>
                <a:lnTo>
                  <a:pt x="5510" y="540"/>
                </a:lnTo>
                <a:lnTo>
                  <a:pt x="5516" y="547"/>
                </a:lnTo>
                <a:lnTo>
                  <a:pt x="5516" y="553"/>
                </a:lnTo>
                <a:lnTo>
                  <a:pt x="5555" y="534"/>
                </a:lnTo>
                <a:lnTo>
                  <a:pt x="5580" y="528"/>
                </a:lnTo>
                <a:lnTo>
                  <a:pt x="5593" y="534"/>
                </a:lnTo>
                <a:lnTo>
                  <a:pt x="5613" y="540"/>
                </a:lnTo>
                <a:lnTo>
                  <a:pt x="5632" y="540"/>
                </a:lnTo>
                <a:lnTo>
                  <a:pt x="5645" y="534"/>
                </a:lnTo>
                <a:lnTo>
                  <a:pt x="5632" y="528"/>
                </a:lnTo>
                <a:lnTo>
                  <a:pt x="5638" y="521"/>
                </a:lnTo>
                <a:lnTo>
                  <a:pt x="5645" y="521"/>
                </a:lnTo>
                <a:lnTo>
                  <a:pt x="5658" y="521"/>
                </a:lnTo>
                <a:lnTo>
                  <a:pt x="5670" y="521"/>
                </a:lnTo>
                <a:lnTo>
                  <a:pt x="5683" y="528"/>
                </a:lnTo>
                <a:lnTo>
                  <a:pt x="5690" y="528"/>
                </a:lnTo>
                <a:lnTo>
                  <a:pt x="5690" y="521"/>
                </a:lnTo>
                <a:lnTo>
                  <a:pt x="5683" y="515"/>
                </a:lnTo>
                <a:lnTo>
                  <a:pt x="5677" y="515"/>
                </a:lnTo>
                <a:lnTo>
                  <a:pt x="5670" y="515"/>
                </a:lnTo>
                <a:lnTo>
                  <a:pt x="5658" y="508"/>
                </a:lnTo>
                <a:lnTo>
                  <a:pt x="5664" y="502"/>
                </a:lnTo>
                <a:lnTo>
                  <a:pt x="5690" y="489"/>
                </a:lnTo>
                <a:lnTo>
                  <a:pt x="5754" y="476"/>
                </a:lnTo>
                <a:lnTo>
                  <a:pt x="5754" y="444"/>
                </a:lnTo>
                <a:lnTo>
                  <a:pt x="5741" y="450"/>
                </a:lnTo>
                <a:lnTo>
                  <a:pt x="5715" y="470"/>
                </a:lnTo>
                <a:lnTo>
                  <a:pt x="5433" y="495"/>
                </a:lnTo>
                <a:lnTo>
                  <a:pt x="5484" y="534"/>
                </a:lnTo>
                <a:lnTo>
                  <a:pt x="5452" y="540"/>
                </a:lnTo>
                <a:lnTo>
                  <a:pt x="5426" y="553"/>
                </a:lnTo>
                <a:lnTo>
                  <a:pt x="5420" y="553"/>
                </a:lnTo>
                <a:lnTo>
                  <a:pt x="5420" y="547"/>
                </a:lnTo>
                <a:lnTo>
                  <a:pt x="5439" y="534"/>
                </a:lnTo>
                <a:lnTo>
                  <a:pt x="5465" y="528"/>
                </a:lnTo>
                <a:lnTo>
                  <a:pt x="5490" y="521"/>
                </a:lnTo>
                <a:lnTo>
                  <a:pt x="5497" y="528"/>
                </a:lnTo>
                <a:lnTo>
                  <a:pt x="5484" y="534"/>
                </a:lnTo>
                <a:lnTo>
                  <a:pt x="5433" y="495"/>
                </a:lnTo>
                <a:lnTo>
                  <a:pt x="4751" y="540"/>
                </a:lnTo>
                <a:lnTo>
                  <a:pt x="4725" y="534"/>
                </a:lnTo>
                <a:lnTo>
                  <a:pt x="4700" y="534"/>
                </a:lnTo>
                <a:lnTo>
                  <a:pt x="4700" y="540"/>
                </a:lnTo>
                <a:lnTo>
                  <a:pt x="4706" y="540"/>
                </a:lnTo>
                <a:lnTo>
                  <a:pt x="4732" y="547"/>
                </a:lnTo>
                <a:lnTo>
                  <a:pt x="4777" y="540"/>
                </a:lnTo>
                <a:lnTo>
                  <a:pt x="4803" y="534"/>
                </a:lnTo>
                <a:lnTo>
                  <a:pt x="4803" y="534"/>
                </a:lnTo>
                <a:lnTo>
                  <a:pt x="4777" y="534"/>
                </a:lnTo>
                <a:lnTo>
                  <a:pt x="4751" y="540"/>
                </a:lnTo>
                <a:lnTo>
                  <a:pt x="5433" y="495"/>
                </a:lnTo>
                <a:lnTo>
                  <a:pt x="3819" y="335"/>
                </a:lnTo>
                <a:lnTo>
                  <a:pt x="3838" y="341"/>
                </a:lnTo>
                <a:lnTo>
                  <a:pt x="3864" y="341"/>
                </a:lnTo>
                <a:lnTo>
                  <a:pt x="3877" y="335"/>
                </a:lnTo>
                <a:lnTo>
                  <a:pt x="3870" y="328"/>
                </a:lnTo>
                <a:lnTo>
                  <a:pt x="3851" y="328"/>
                </a:lnTo>
                <a:lnTo>
                  <a:pt x="3845" y="328"/>
                </a:lnTo>
                <a:lnTo>
                  <a:pt x="3838" y="328"/>
                </a:lnTo>
                <a:lnTo>
                  <a:pt x="3819" y="328"/>
                </a:lnTo>
                <a:lnTo>
                  <a:pt x="3819" y="335"/>
                </a:lnTo>
                <a:lnTo>
                  <a:pt x="5433" y="495"/>
                </a:lnTo>
                <a:lnTo>
                  <a:pt x="3813" y="328"/>
                </a:lnTo>
                <a:lnTo>
                  <a:pt x="3819" y="328"/>
                </a:lnTo>
                <a:lnTo>
                  <a:pt x="3825" y="322"/>
                </a:lnTo>
                <a:lnTo>
                  <a:pt x="3819" y="322"/>
                </a:lnTo>
                <a:lnTo>
                  <a:pt x="3806" y="328"/>
                </a:lnTo>
                <a:lnTo>
                  <a:pt x="3813" y="328"/>
                </a:lnTo>
                <a:lnTo>
                  <a:pt x="5433" y="495"/>
                </a:lnTo>
                <a:lnTo>
                  <a:pt x="3825" y="290"/>
                </a:lnTo>
                <a:lnTo>
                  <a:pt x="3825" y="296"/>
                </a:lnTo>
                <a:lnTo>
                  <a:pt x="3832" y="296"/>
                </a:lnTo>
                <a:lnTo>
                  <a:pt x="3838" y="290"/>
                </a:lnTo>
                <a:lnTo>
                  <a:pt x="3838" y="283"/>
                </a:lnTo>
                <a:lnTo>
                  <a:pt x="3832" y="283"/>
                </a:lnTo>
                <a:lnTo>
                  <a:pt x="3825" y="290"/>
                </a:lnTo>
                <a:lnTo>
                  <a:pt x="5433" y="495"/>
                </a:lnTo>
                <a:lnTo>
                  <a:pt x="5413" y="309"/>
                </a:lnTo>
                <a:lnTo>
                  <a:pt x="5407" y="303"/>
                </a:lnTo>
                <a:lnTo>
                  <a:pt x="5394" y="303"/>
                </a:lnTo>
                <a:lnTo>
                  <a:pt x="5388" y="296"/>
                </a:lnTo>
                <a:lnTo>
                  <a:pt x="5388" y="303"/>
                </a:lnTo>
                <a:lnTo>
                  <a:pt x="5394" y="309"/>
                </a:lnTo>
                <a:lnTo>
                  <a:pt x="5407" y="309"/>
                </a:lnTo>
                <a:lnTo>
                  <a:pt x="5413" y="309"/>
                </a:lnTo>
                <a:lnTo>
                  <a:pt x="5433" y="495"/>
                </a:lnTo>
                <a:lnTo>
                  <a:pt x="5458" y="168"/>
                </a:lnTo>
                <a:lnTo>
                  <a:pt x="5484" y="174"/>
                </a:lnTo>
                <a:lnTo>
                  <a:pt x="5529" y="180"/>
                </a:lnTo>
                <a:lnTo>
                  <a:pt x="5548" y="187"/>
                </a:lnTo>
                <a:lnTo>
                  <a:pt x="5574" y="187"/>
                </a:lnTo>
                <a:lnTo>
                  <a:pt x="5574" y="193"/>
                </a:lnTo>
                <a:lnTo>
                  <a:pt x="5587" y="200"/>
                </a:lnTo>
                <a:lnTo>
                  <a:pt x="5613" y="206"/>
                </a:lnTo>
                <a:lnTo>
                  <a:pt x="5632" y="213"/>
                </a:lnTo>
                <a:lnTo>
                  <a:pt x="5638" y="213"/>
                </a:lnTo>
                <a:lnTo>
                  <a:pt x="5638" y="206"/>
                </a:lnTo>
                <a:lnTo>
                  <a:pt x="5625" y="200"/>
                </a:lnTo>
                <a:lnTo>
                  <a:pt x="5593" y="187"/>
                </a:lnTo>
                <a:lnTo>
                  <a:pt x="5555" y="180"/>
                </a:lnTo>
                <a:lnTo>
                  <a:pt x="5529" y="174"/>
                </a:lnTo>
                <a:lnTo>
                  <a:pt x="5478" y="168"/>
                </a:lnTo>
                <a:lnTo>
                  <a:pt x="5458" y="168"/>
                </a:lnTo>
                <a:lnTo>
                  <a:pt x="5452" y="168"/>
                </a:lnTo>
                <a:lnTo>
                  <a:pt x="5458" y="168"/>
                </a:lnTo>
                <a:lnTo>
                  <a:pt x="5433" y="495"/>
                </a:lnTo>
                <a:lnTo>
                  <a:pt x="3735" y="335"/>
                </a:lnTo>
                <a:lnTo>
                  <a:pt x="3742" y="335"/>
                </a:lnTo>
                <a:lnTo>
                  <a:pt x="3735" y="328"/>
                </a:lnTo>
                <a:lnTo>
                  <a:pt x="3729" y="335"/>
                </a:lnTo>
                <a:lnTo>
                  <a:pt x="3735" y="335"/>
                </a:lnTo>
                <a:lnTo>
                  <a:pt x="5433" y="495"/>
                </a:lnTo>
                <a:lnTo>
                  <a:pt x="3748" y="341"/>
                </a:lnTo>
                <a:lnTo>
                  <a:pt x="3761" y="341"/>
                </a:lnTo>
                <a:lnTo>
                  <a:pt x="3768" y="341"/>
                </a:lnTo>
                <a:lnTo>
                  <a:pt x="3761" y="335"/>
                </a:lnTo>
                <a:lnTo>
                  <a:pt x="3748" y="341"/>
                </a:lnTo>
                <a:lnTo>
                  <a:pt x="5433" y="495"/>
                </a:lnTo>
                <a:lnTo>
                  <a:pt x="3716" y="335"/>
                </a:lnTo>
                <a:lnTo>
                  <a:pt x="3723" y="328"/>
                </a:lnTo>
                <a:lnTo>
                  <a:pt x="3716" y="328"/>
                </a:lnTo>
                <a:lnTo>
                  <a:pt x="3710" y="328"/>
                </a:lnTo>
                <a:lnTo>
                  <a:pt x="3703" y="335"/>
                </a:lnTo>
                <a:lnTo>
                  <a:pt x="3716" y="335"/>
                </a:lnTo>
                <a:lnTo>
                  <a:pt x="5433" y="495"/>
                </a:lnTo>
                <a:lnTo>
                  <a:pt x="3825" y="354"/>
                </a:lnTo>
                <a:lnTo>
                  <a:pt x="3838" y="367"/>
                </a:lnTo>
                <a:lnTo>
                  <a:pt x="3845" y="367"/>
                </a:lnTo>
                <a:lnTo>
                  <a:pt x="3845" y="354"/>
                </a:lnTo>
                <a:lnTo>
                  <a:pt x="3838" y="354"/>
                </a:lnTo>
                <a:lnTo>
                  <a:pt x="3825" y="354"/>
                </a:lnTo>
                <a:lnTo>
                  <a:pt x="5433" y="495"/>
                </a:lnTo>
                <a:lnTo>
                  <a:pt x="4089" y="277"/>
                </a:lnTo>
                <a:lnTo>
                  <a:pt x="4089" y="270"/>
                </a:lnTo>
                <a:lnTo>
                  <a:pt x="4083" y="270"/>
                </a:lnTo>
                <a:lnTo>
                  <a:pt x="4076" y="270"/>
                </a:lnTo>
                <a:lnTo>
                  <a:pt x="4076" y="277"/>
                </a:lnTo>
                <a:lnTo>
                  <a:pt x="4089" y="277"/>
                </a:lnTo>
                <a:lnTo>
                  <a:pt x="5433" y="495"/>
                </a:lnTo>
                <a:lnTo>
                  <a:pt x="4044" y="412"/>
                </a:lnTo>
                <a:lnTo>
                  <a:pt x="4038" y="412"/>
                </a:lnTo>
                <a:lnTo>
                  <a:pt x="4044" y="418"/>
                </a:lnTo>
                <a:lnTo>
                  <a:pt x="4057" y="425"/>
                </a:lnTo>
                <a:lnTo>
                  <a:pt x="4070" y="431"/>
                </a:lnTo>
                <a:lnTo>
                  <a:pt x="4076" y="431"/>
                </a:lnTo>
                <a:lnTo>
                  <a:pt x="4076" y="425"/>
                </a:lnTo>
                <a:lnTo>
                  <a:pt x="4057" y="418"/>
                </a:lnTo>
                <a:lnTo>
                  <a:pt x="4044" y="412"/>
                </a:lnTo>
                <a:lnTo>
                  <a:pt x="5433" y="495"/>
                </a:lnTo>
                <a:lnTo>
                  <a:pt x="4044" y="270"/>
                </a:lnTo>
                <a:lnTo>
                  <a:pt x="4044" y="264"/>
                </a:lnTo>
                <a:lnTo>
                  <a:pt x="4044" y="251"/>
                </a:lnTo>
                <a:lnTo>
                  <a:pt x="4038" y="251"/>
                </a:lnTo>
                <a:lnTo>
                  <a:pt x="4031" y="251"/>
                </a:lnTo>
                <a:lnTo>
                  <a:pt x="4044" y="270"/>
                </a:lnTo>
                <a:lnTo>
                  <a:pt x="5433" y="495"/>
                </a:lnTo>
                <a:lnTo>
                  <a:pt x="5220" y="296"/>
                </a:lnTo>
                <a:lnTo>
                  <a:pt x="5246" y="296"/>
                </a:lnTo>
                <a:lnTo>
                  <a:pt x="5291" y="296"/>
                </a:lnTo>
                <a:lnTo>
                  <a:pt x="5343" y="303"/>
                </a:lnTo>
                <a:lnTo>
                  <a:pt x="5368" y="303"/>
                </a:lnTo>
                <a:lnTo>
                  <a:pt x="5375" y="303"/>
                </a:lnTo>
                <a:lnTo>
                  <a:pt x="5368" y="303"/>
                </a:lnTo>
                <a:lnTo>
                  <a:pt x="5349" y="290"/>
                </a:lnTo>
                <a:lnTo>
                  <a:pt x="5323" y="290"/>
                </a:lnTo>
                <a:lnTo>
                  <a:pt x="5278" y="290"/>
                </a:lnTo>
                <a:lnTo>
                  <a:pt x="5233" y="290"/>
                </a:lnTo>
                <a:lnTo>
                  <a:pt x="5220" y="296"/>
                </a:lnTo>
                <a:lnTo>
                  <a:pt x="5214" y="296"/>
                </a:lnTo>
                <a:lnTo>
                  <a:pt x="5220" y="296"/>
                </a:lnTo>
                <a:lnTo>
                  <a:pt x="5433" y="495"/>
                </a:lnTo>
                <a:lnTo>
                  <a:pt x="3935" y="393"/>
                </a:lnTo>
                <a:lnTo>
                  <a:pt x="3928" y="386"/>
                </a:lnTo>
                <a:lnTo>
                  <a:pt x="3922" y="380"/>
                </a:lnTo>
                <a:lnTo>
                  <a:pt x="3903" y="373"/>
                </a:lnTo>
                <a:lnTo>
                  <a:pt x="3890" y="373"/>
                </a:lnTo>
                <a:lnTo>
                  <a:pt x="3903" y="380"/>
                </a:lnTo>
                <a:lnTo>
                  <a:pt x="3903" y="386"/>
                </a:lnTo>
                <a:lnTo>
                  <a:pt x="3922" y="393"/>
                </a:lnTo>
                <a:lnTo>
                  <a:pt x="3935" y="393"/>
                </a:lnTo>
                <a:lnTo>
                  <a:pt x="5433" y="495"/>
                </a:lnTo>
                <a:lnTo>
                  <a:pt x="3851" y="373"/>
                </a:lnTo>
                <a:lnTo>
                  <a:pt x="3864" y="373"/>
                </a:lnTo>
                <a:lnTo>
                  <a:pt x="3864" y="367"/>
                </a:lnTo>
                <a:lnTo>
                  <a:pt x="3851" y="373"/>
                </a:lnTo>
                <a:lnTo>
                  <a:pt x="5433" y="495"/>
                </a:lnTo>
                <a:lnTo>
                  <a:pt x="4211" y="373"/>
                </a:lnTo>
                <a:lnTo>
                  <a:pt x="4218" y="380"/>
                </a:lnTo>
                <a:lnTo>
                  <a:pt x="4224" y="380"/>
                </a:lnTo>
                <a:lnTo>
                  <a:pt x="4218" y="367"/>
                </a:lnTo>
                <a:lnTo>
                  <a:pt x="4205" y="367"/>
                </a:lnTo>
                <a:lnTo>
                  <a:pt x="4198" y="367"/>
                </a:lnTo>
                <a:lnTo>
                  <a:pt x="4198" y="373"/>
                </a:lnTo>
                <a:lnTo>
                  <a:pt x="4211" y="373"/>
                </a:lnTo>
                <a:lnTo>
                  <a:pt x="5433" y="495"/>
                </a:lnTo>
                <a:lnTo>
                  <a:pt x="4031" y="328"/>
                </a:lnTo>
                <a:lnTo>
                  <a:pt x="4038" y="328"/>
                </a:lnTo>
                <a:lnTo>
                  <a:pt x="4044" y="328"/>
                </a:lnTo>
                <a:lnTo>
                  <a:pt x="4050" y="335"/>
                </a:lnTo>
                <a:lnTo>
                  <a:pt x="4050" y="328"/>
                </a:lnTo>
                <a:lnTo>
                  <a:pt x="4044" y="322"/>
                </a:lnTo>
                <a:lnTo>
                  <a:pt x="4031" y="315"/>
                </a:lnTo>
                <a:lnTo>
                  <a:pt x="4025" y="315"/>
                </a:lnTo>
                <a:lnTo>
                  <a:pt x="4025" y="328"/>
                </a:lnTo>
                <a:lnTo>
                  <a:pt x="4031" y="328"/>
                </a:lnTo>
                <a:lnTo>
                  <a:pt x="5433" y="495"/>
                </a:lnTo>
                <a:lnTo>
                  <a:pt x="3922" y="309"/>
                </a:lnTo>
                <a:lnTo>
                  <a:pt x="3922" y="303"/>
                </a:lnTo>
                <a:lnTo>
                  <a:pt x="3915" y="296"/>
                </a:lnTo>
                <a:lnTo>
                  <a:pt x="3909" y="296"/>
                </a:lnTo>
                <a:lnTo>
                  <a:pt x="3903" y="303"/>
                </a:lnTo>
                <a:lnTo>
                  <a:pt x="3922" y="309"/>
                </a:lnTo>
                <a:lnTo>
                  <a:pt x="5433" y="495"/>
                </a:lnTo>
                <a:lnTo>
                  <a:pt x="4237" y="380"/>
                </a:lnTo>
                <a:lnTo>
                  <a:pt x="4301" y="354"/>
                </a:lnTo>
                <a:lnTo>
                  <a:pt x="4365" y="322"/>
                </a:lnTo>
                <a:lnTo>
                  <a:pt x="4443" y="296"/>
                </a:lnTo>
                <a:lnTo>
                  <a:pt x="4520" y="251"/>
                </a:lnTo>
                <a:lnTo>
                  <a:pt x="4533" y="245"/>
                </a:lnTo>
                <a:lnTo>
                  <a:pt x="4545" y="245"/>
                </a:lnTo>
                <a:lnTo>
                  <a:pt x="4584" y="232"/>
                </a:lnTo>
                <a:lnTo>
                  <a:pt x="4668" y="193"/>
                </a:lnTo>
                <a:lnTo>
                  <a:pt x="4732" y="174"/>
                </a:lnTo>
                <a:lnTo>
                  <a:pt x="4777" y="155"/>
                </a:lnTo>
                <a:lnTo>
                  <a:pt x="4873" y="142"/>
                </a:lnTo>
                <a:lnTo>
                  <a:pt x="4931" y="142"/>
                </a:lnTo>
                <a:lnTo>
                  <a:pt x="4970" y="155"/>
                </a:lnTo>
                <a:lnTo>
                  <a:pt x="5040" y="161"/>
                </a:lnTo>
                <a:lnTo>
                  <a:pt x="5079" y="168"/>
                </a:lnTo>
                <a:lnTo>
                  <a:pt x="5118" y="174"/>
                </a:lnTo>
                <a:lnTo>
                  <a:pt x="5143" y="180"/>
                </a:lnTo>
                <a:lnTo>
                  <a:pt x="5188" y="187"/>
                </a:lnTo>
                <a:lnTo>
                  <a:pt x="5214" y="193"/>
                </a:lnTo>
                <a:lnTo>
                  <a:pt x="5227" y="193"/>
                </a:lnTo>
                <a:lnTo>
                  <a:pt x="5246" y="187"/>
                </a:lnTo>
                <a:lnTo>
                  <a:pt x="5265" y="187"/>
                </a:lnTo>
                <a:lnTo>
                  <a:pt x="5073" y="155"/>
                </a:lnTo>
                <a:lnTo>
                  <a:pt x="4983" y="135"/>
                </a:lnTo>
                <a:lnTo>
                  <a:pt x="4918" y="129"/>
                </a:lnTo>
                <a:lnTo>
                  <a:pt x="4848" y="129"/>
                </a:lnTo>
                <a:lnTo>
                  <a:pt x="4770" y="142"/>
                </a:lnTo>
                <a:lnTo>
                  <a:pt x="4687" y="174"/>
                </a:lnTo>
                <a:lnTo>
                  <a:pt x="4565" y="213"/>
                </a:lnTo>
                <a:lnTo>
                  <a:pt x="4545" y="225"/>
                </a:lnTo>
                <a:lnTo>
                  <a:pt x="4539" y="232"/>
                </a:lnTo>
                <a:lnTo>
                  <a:pt x="4507" y="245"/>
                </a:lnTo>
                <a:lnTo>
                  <a:pt x="4481" y="264"/>
                </a:lnTo>
                <a:lnTo>
                  <a:pt x="4455" y="283"/>
                </a:lnTo>
                <a:lnTo>
                  <a:pt x="4378" y="309"/>
                </a:lnTo>
                <a:lnTo>
                  <a:pt x="4295" y="341"/>
                </a:lnTo>
                <a:lnTo>
                  <a:pt x="4288" y="341"/>
                </a:lnTo>
                <a:lnTo>
                  <a:pt x="4275" y="348"/>
                </a:lnTo>
                <a:lnTo>
                  <a:pt x="4243" y="373"/>
                </a:lnTo>
                <a:lnTo>
                  <a:pt x="4237" y="380"/>
                </a:lnTo>
                <a:lnTo>
                  <a:pt x="5433" y="495"/>
                </a:lnTo>
                <a:lnTo>
                  <a:pt x="4301" y="386"/>
                </a:lnTo>
                <a:lnTo>
                  <a:pt x="4288" y="380"/>
                </a:lnTo>
                <a:lnTo>
                  <a:pt x="4275" y="380"/>
                </a:lnTo>
                <a:lnTo>
                  <a:pt x="4275" y="386"/>
                </a:lnTo>
                <a:lnTo>
                  <a:pt x="4275" y="393"/>
                </a:lnTo>
                <a:lnTo>
                  <a:pt x="4282" y="393"/>
                </a:lnTo>
                <a:lnTo>
                  <a:pt x="4295" y="393"/>
                </a:lnTo>
                <a:lnTo>
                  <a:pt x="4308" y="399"/>
                </a:lnTo>
                <a:lnTo>
                  <a:pt x="4314" y="399"/>
                </a:lnTo>
                <a:lnTo>
                  <a:pt x="4314" y="393"/>
                </a:lnTo>
                <a:lnTo>
                  <a:pt x="4308" y="393"/>
                </a:lnTo>
                <a:lnTo>
                  <a:pt x="4308" y="386"/>
                </a:lnTo>
                <a:lnTo>
                  <a:pt x="4301" y="386"/>
                </a:lnTo>
                <a:lnTo>
                  <a:pt x="5433" y="495"/>
                </a:lnTo>
                <a:lnTo>
                  <a:pt x="3787" y="283"/>
                </a:lnTo>
                <a:lnTo>
                  <a:pt x="3793" y="290"/>
                </a:lnTo>
                <a:lnTo>
                  <a:pt x="3793" y="277"/>
                </a:lnTo>
                <a:lnTo>
                  <a:pt x="3787" y="277"/>
                </a:lnTo>
                <a:lnTo>
                  <a:pt x="3787" y="283"/>
                </a:lnTo>
                <a:lnTo>
                  <a:pt x="5433" y="495"/>
                </a:lnTo>
                <a:lnTo>
                  <a:pt x="3543" y="386"/>
                </a:lnTo>
                <a:lnTo>
                  <a:pt x="3498" y="386"/>
                </a:lnTo>
                <a:lnTo>
                  <a:pt x="3485" y="386"/>
                </a:lnTo>
                <a:lnTo>
                  <a:pt x="3478" y="393"/>
                </a:lnTo>
                <a:lnTo>
                  <a:pt x="3465" y="405"/>
                </a:lnTo>
                <a:lnTo>
                  <a:pt x="3459" y="405"/>
                </a:lnTo>
                <a:lnTo>
                  <a:pt x="3465" y="405"/>
                </a:lnTo>
                <a:lnTo>
                  <a:pt x="3491" y="399"/>
                </a:lnTo>
                <a:lnTo>
                  <a:pt x="3517" y="399"/>
                </a:lnTo>
                <a:lnTo>
                  <a:pt x="3568" y="399"/>
                </a:lnTo>
                <a:lnTo>
                  <a:pt x="3626" y="405"/>
                </a:lnTo>
                <a:lnTo>
                  <a:pt x="3703" y="412"/>
                </a:lnTo>
                <a:lnTo>
                  <a:pt x="3665" y="405"/>
                </a:lnTo>
                <a:lnTo>
                  <a:pt x="3620" y="399"/>
                </a:lnTo>
                <a:lnTo>
                  <a:pt x="3543" y="386"/>
                </a:lnTo>
                <a:lnTo>
                  <a:pt x="5433" y="495"/>
                </a:lnTo>
                <a:lnTo>
                  <a:pt x="4005" y="251"/>
                </a:lnTo>
                <a:lnTo>
                  <a:pt x="4012" y="245"/>
                </a:lnTo>
                <a:lnTo>
                  <a:pt x="4012" y="238"/>
                </a:lnTo>
                <a:lnTo>
                  <a:pt x="3999" y="245"/>
                </a:lnTo>
                <a:lnTo>
                  <a:pt x="3999" y="251"/>
                </a:lnTo>
                <a:lnTo>
                  <a:pt x="4005" y="251"/>
                </a:lnTo>
                <a:lnTo>
                  <a:pt x="5433" y="495"/>
                </a:lnTo>
                <a:lnTo>
                  <a:pt x="4790" y="495"/>
                </a:lnTo>
                <a:lnTo>
                  <a:pt x="4803" y="489"/>
                </a:lnTo>
                <a:lnTo>
                  <a:pt x="4796" y="489"/>
                </a:lnTo>
                <a:lnTo>
                  <a:pt x="4777" y="483"/>
                </a:lnTo>
                <a:lnTo>
                  <a:pt x="4764" y="483"/>
                </a:lnTo>
                <a:lnTo>
                  <a:pt x="4738" y="495"/>
                </a:lnTo>
                <a:lnTo>
                  <a:pt x="4687" y="515"/>
                </a:lnTo>
                <a:lnTo>
                  <a:pt x="4668" y="521"/>
                </a:lnTo>
                <a:lnTo>
                  <a:pt x="4655" y="528"/>
                </a:lnTo>
                <a:lnTo>
                  <a:pt x="4635" y="528"/>
                </a:lnTo>
                <a:lnTo>
                  <a:pt x="4623" y="521"/>
                </a:lnTo>
                <a:lnTo>
                  <a:pt x="4545" y="515"/>
                </a:lnTo>
                <a:lnTo>
                  <a:pt x="4500" y="502"/>
                </a:lnTo>
                <a:lnTo>
                  <a:pt x="4436" y="489"/>
                </a:lnTo>
                <a:lnTo>
                  <a:pt x="4398" y="476"/>
                </a:lnTo>
                <a:lnTo>
                  <a:pt x="4378" y="470"/>
                </a:lnTo>
                <a:lnTo>
                  <a:pt x="4365" y="470"/>
                </a:lnTo>
                <a:lnTo>
                  <a:pt x="4365" y="483"/>
                </a:lnTo>
                <a:lnTo>
                  <a:pt x="4378" y="489"/>
                </a:lnTo>
                <a:lnTo>
                  <a:pt x="4398" y="489"/>
                </a:lnTo>
                <a:lnTo>
                  <a:pt x="4410" y="489"/>
                </a:lnTo>
                <a:lnTo>
                  <a:pt x="4417" y="495"/>
                </a:lnTo>
                <a:lnTo>
                  <a:pt x="4423" y="502"/>
                </a:lnTo>
                <a:lnTo>
                  <a:pt x="4449" y="502"/>
                </a:lnTo>
                <a:lnTo>
                  <a:pt x="4468" y="508"/>
                </a:lnTo>
                <a:lnTo>
                  <a:pt x="4507" y="521"/>
                </a:lnTo>
                <a:lnTo>
                  <a:pt x="4552" y="521"/>
                </a:lnTo>
                <a:lnTo>
                  <a:pt x="4590" y="528"/>
                </a:lnTo>
                <a:lnTo>
                  <a:pt x="4616" y="528"/>
                </a:lnTo>
                <a:lnTo>
                  <a:pt x="4603" y="540"/>
                </a:lnTo>
                <a:lnTo>
                  <a:pt x="4590" y="540"/>
                </a:lnTo>
                <a:lnTo>
                  <a:pt x="4552" y="553"/>
                </a:lnTo>
                <a:lnTo>
                  <a:pt x="4526" y="560"/>
                </a:lnTo>
                <a:lnTo>
                  <a:pt x="4520" y="566"/>
                </a:lnTo>
                <a:lnTo>
                  <a:pt x="4513" y="566"/>
                </a:lnTo>
                <a:lnTo>
                  <a:pt x="4488" y="553"/>
                </a:lnTo>
                <a:lnTo>
                  <a:pt x="4468" y="547"/>
                </a:lnTo>
                <a:lnTo>
                  <a:pt x="4462" y="547"/>
                </a:lnTo>
                <a:lnTo>
                  <a:pt x="4462" y="553"/>
                </a:lnTo>
                <a:lnTo>
                  <a:pt x="4481" y="560"/>
                </a:lnTo>
                <a:lnTo>
                  <a:pt x="4494" y="566"/>
                </a:lnTo>
                <a:lnTo>
                  <a:pt x="4494" y="579"/>
                </a:lnTo>
                <a:lnTo>
                  <a:pt x="4488" y="585"/>
                </a:lnTo>
                <a:lnTo>
                  <a:pt x="4481" y="592"/>
                </a:lnTo>
                <a:lnTo>
                  <a:pt x="4462" y="598"/>
                </a:lnTo>
                <a:lnTo>
                  <a:pt x="4449" y="598"/>
                </a:lnTo>
                <a:lnTo>
                  <a:pt x="4436" y="598"/>
                </a:lnTo>
                <a:lnTo>
                  <a:pt x="4423" y="592"/>
                </a:lnTo>
                <a:lnTo>
                  <a:pt x="4410" y="585"/>
                </a:lnTo>
                <a:lnTo>
                  <a:pt x="4404" y="579"/>
                </a:lnTo>
                <a:lnTo>
                  <a:pt x="4398" y="566"/>
                </a:lnTo>
                <a:lnTo>
                  <a:pt x="4385" y="566"/>
                </a:lnTo>
                <a:lnTo>
                  <a:pt x="4346" y="566"/>
                </a:lnTo>
                <a:lnTo>
                  <a:pt x="4314" y="560"/>
                </a:lnTo>
                <a:lnTo>
                  <a:pt x="4250" y="547"/>
                </a:lnTo>
                <a:lnTo>
                  <a:pt x="4205" y="540"/>
                </a:lnTo>
                <a:lnTo>
                  <a:pt x="4179" y="534"/>
                </a:lnTo>
                <a:lnTo>
                  <a:pt x="4153" y="528"/>
                </a:lnTo>
                <a:lnTo>
                  <a:pt x="4147" y="521"/>
                </a:lnTo>
                <a:lnTo>
                  <a:pt x="4160" y="521"/>
                </a:lnTo>
                <a:lnTo>
                  <a:pt x="4205" y="521"/>
                </a:lnTo>
                <a:lnTo>
                  <a:pt x="4237" y="521"/>
                </a:lnTo>
                <a:lnTo>
                  <a:pt x="4288" y="521"/>
                </a:lnTo>
                <a:lnTo>
                  <a:pt x="4333" y="528"/>
                </a:lnTo>
                <a:lnTo>
                  <a:pt x="4359" y="534"/>
                </a:lnTo>
                <a:lnTo>
                  <a:pt x="4404" y="547"/>
                </a:lnTo>
                <a:lnTo>
                  <a:pt x="4423" y="547"/>
                </a:lnTo>
                <a:lnTo>
                  <a:pt x="4443" y="553"/>
                </a:lnTo>
                <a:lnTo>
                  <a:pt x="4449" y="560"/>
                </a:lnTo>
                <a:lnTo>
                  <a:pt x="4449" y="553"/>
                </a:lnTo>
                <a:lnTo>
                  <a:pt x="4449" y="547"/>
                </a:lnTo>
                <a:lnTo>
                  <a:pt x="4423" y="534"/>
                </a:lnTo>
                <a:lnTo>
                  <a:pt x="4398" y="528"/>
                </a:lnTo>
                <a:lnTo>
                  <a:pt x="4353" y="521"/>
                </a:lnTo>
                <a:lnTo>
                  <a:pt x="4320" y="521"/>
                </a:lnTo>
                <a:lnTo>
                  <a:pt x="4288" y="521"/>
                </a:lnTo>
                <a:lnTo>
                  <a:pt x="4275" y="521"/>
                </a:lnTo>
                <a:lnTo>
                  <a:pt x="4256" y="521"/>
                </a:lnTo>
                <a:lnTo>
                  <a:pt x="4250" y="515"/>
                </a:lnTo>
                <a:lnTo>
                  <a:pt x="4243" y="515"/>
                </a:lnTo>
                <a:lnTo>
                  <a:pt x="4218" y="515"/>
                </a:lnTo>
                <a:lnTo>
                  <a:pt x="4198" y="521"/>
                </a:lnTo>
                <a:lnTo>
                  <a:pt x="4192" y="521"/>
                </a:lnTo>
                <a:lnTo>
                  <a:pt x="4192" y="515"/>
                </a:lnTo>
                <a:lnTo>
                  <a:pt x="4205" y="502"/>
                </a:lnTo>
                <a:lnTo>
                  <a:pt x="4224" y="489"/>
                </a:lnTo>
                <a:lnTo>
                  <a:pt x="4256" y="476"/>
                </a:lnTo>
                <a:lnTo>
                  <a:pt x="4301" y="457"/>
                </a:lnTo>
                <a:lnTo>
                  <a:pt x="4320" y="450"/>
                </a:lnTo>
                <a:lnTo>
                  <a:pt x="4333" y="438"/>
                </a:lnTo>
                <a:lnTo>
                  <a:pt x="4359" y="425"/>
                </a:lnTo>
                <a:lnTo>
                  <a:pt x="4398" y="405"/>
                </a:lnTo>
                <a:lnTo>
                  <a:pt x="4404" y="405"/>
                </a:lnTo>
                <a:lnTo>
                  <a:pt x="4410" y="412"/>
                </a:lnTo>
                <a:lnTo>
                  <a:pt x="4417" y="412"/>
                </a:lnTo>
                <a:lnTo>
                  <a:pt x="4417" y="405"/>
                </a:lnTo>
                <a:lnTo>
                  <a:pt x="4423" y="399"/>
                </a:lnTo>
                <a:lnTo>
                  <a:pt x="4481" y="354"/>
                </a:lnTo>
                <a:lnTo>
                  <a:pt x="4391" y="399"/>
                </a:lnTo>
                <a:lnTo>
                  <a:pt x="4333" y="418"/>
                </a:lnTo>
                <a:lnTo>
                  <a:pt x="4301" y="438"/>
                </a:lnTo>
                <a:lnTo>
                  <a:pt x="4263" y="450"/>
                </a:lnTo>
                <a:lnTo>
                  <a:pt x="4160" y="502"/>
                </a:lnTo>
                <a:lnTo>
                  <a:pt x="4173" y="483"/>
                </a:lnTo>
                <a:lnTo>
                  <a:pt x="4147" y="495"/>
                </a:lnTo>
                <a:lnTo>
                  <a:pt x="4108" y="515"/>
                </a:lnTo>
                <a:lnTo>
                  <a:pt x="4076" y="515"/>
                </a:lnTo>
                <a:lnTo>
                  <a:pt x="4038" y="508"/>
                </a:lnTo>
                <a:lnTo>
                  <a:pt x="3973" y="483"/>
                </a:lnTo>
                <a:lnTo>
                  <a:pt x="3915" y="476"/>
                </a:lnTo>
                <a:lnTo>
                  <a:pt x="3890" y="470"/>
                </a:lnTo>
                <a:lnTo>
                  <a:pt x="3864" y="457"/>
                </a:lnTo>
                <a:lnTo>
                  <a:pt x="3774" y="438"/>
                </a:lnTo>
                <a:lnTo>
                  <a:pt x="3684" y="425"/>
                </a:lnTo>
                <a:lnTo>
                  <a:pt x="3639" y="418"/>
                </a:lnTo>
                <a:lnTo>
                  <a:pt x="3588" y="418"/>
                </a:lnTo>
                <a:lnTo>
                  <a:pt x="3504" y="418"/>
                </a:lnTo>
                <a:lnTo>
                  <a:pt x="3472" y="418"/>
                </a:lnTo>
                <a:lnTo>
                  <a:pt x="3453" y="425"/>
                </a:lnTo>
                <a:lnTo>
                  <a:pt x="3427" y="418"/>
                </a:lnTo>
                <a:lnTo>
                  <a:pt x="3401" y="425"/>
                </a:lnTo>
                <a:lnTo>
                  <a:pt x="3388" y="425"/>
                </a:lnTo>
                <a:lnTo>
                  <a:pt x="3369" y="425"/>
                </a:lnTo>
                <a:lnTo>
                  <a:pt x="3363" y="418"/>
                </a:lnTo>
                <a:lnTo>
                  <a:pt x="3350" y="418"/>
                </a:lnTo>
                <a:lnTo>
                  <a:pt x="3324" y="418"/>
                </a:lnTo>
                <a:lnTo>
                  <a:pt x="3330" y="412"/>
                </a:lnTo>
                <a:lnTo>
                  <a:pt x="3350" y="405"/>
                </a:lnTo>
                <a:lnTo>
                  <a:pt x="3369" y="399"/>
                </a:lnTo>
                <a:lnTo>
                  <a:pt x="3388" y="399"/>
                </a:lnTo>
                <a:lnTo>
                  <a:pt x="3408" y="405"/>
                </a:lnTo>
                <a:lnTo>
                  <a:pt x="3395" y="399"/>
                </a:lnTo>
                <a:lnTo>
                  <a:pt x="3375" y="393"/>
                </a:lnTo>
                <a:lnTo>
                  <a:pt x="3356" y="393"/>
                </a:lnTo>
                <a:lnTo>
                  <a:pt x="3330" y="399"/>
                </a:lnTo>
                <a:lnTo>
                  <a:pt x="3318" y="399"/>
                </a:lnTo>
                <a:lnTo>
                  <a:pt x="3318" y="412"/>
                </a:lnTo>
                <a:lnTo>
                  <a:pt x="3311" y="412"/>
                </a:lnTo>
                <a:lnTo>
                  <a:pt x="3311" y="418"/>
                </a:lnTo>
                <a:lnTo>
                  <a:pt x="3298" y="412"/>
                </a:lnTo>
                <a:lnTo>
                  <a:pt x="3292" y="412"/>
                </a:lnTo>
                <a:lnTo>
                  <a:pt x="3273" y="418"/>
                </a:lnTo>
                <a:lnTo>
                  <a:pt x="3260" y="418"/>
                </a:lnTo>
                <a:lnTo>
                  <a:pt x="3266" y="425"/>
                </a:lnTo>
                <a:lnTo>
                  <a:pt x="3279" y="431"/>
                </a:lnTo>
                <a:lnTo>
                  <a:pt x="3305" y="431"/>
                </a:lnTo>
                <a:lnTo>
                  <a:pt x="3318" y="431"/>
                </a:lnTo>
                <a:lnTo>
                  <a:pt x="3318" y="438"/>
                </a:lnTo>
                <a:lnTo>
                  <a:pt x="3292" y="438"/>
                </a:lnTo>
                <a:lnTo>
                  <a:pt x="3273" y="450"/>
                </a:lnTo>
                <a:lnTo>
                  <a:pt x="3234" y="457"/>
                </a:lnTo>
                <a:lnTo>
                  <a:pt x="3228" y="457"/>
                </a:lnTo>
                <a:lnTo>
                  <a:pt x="3208" y="470"/>
                </a:lnTo>
                <a:lnTo>
                  <a:pt x="3183" y="476"/>
                </a:lnTo>
                <a:lnTo>
                  <a:pt x="3176" y="476"/>
                </a:lnTo>
                <a:lnTo>
                  <a:pt x="3131" y="489"/>
                </a:lnTo>
                <a:lnTo>
                  <a:pt x="3105" y="508"/>
                </a:lnTo>
                <a:lnTo>
                  <a:pt x="3144" y="495"/>
                </a:lnTo>
                <a:lnTo>
                  <a:pt x="3189" y="483"/>
                </a:lnTo>
                <a:lnTo>
                  <a:pt x="3234" y="476"/>
                </a:lnTo>
                <a:lnTo>
                  <a:pt x="3266" y="470"/>
                </a:lnTo>
                <a:lnTo>
                  <a:pt x="3285" y="470"/>
                </a:lnTo>
                <a:lnTo>
                  <a:pt x="3292" y="476"/>
                </a:lnTo>
                <a:lnTo>
                  <a:pt x="3311" y="476"/>
                </a:lnTo>
                <a:lnTo>
                  <a:pt x="3363" y="483"/>
                </a:lnTo>
                <a:lnTo>
                  <a:pt x="3395" y="489"/>
                </a:lnTo>
                <a:lnTo>
                  <a:pt x="3427" y="495"/>
                </a:lnTo>
                <a:lnTo>
                  <a:pt x="3440" y="502"/>
                </a:lnTo>
                <a:lnTo>
                  <a:pt x="3453" y="502"/>
                </a:lnTo>
                <a:lnTo>
                  <a:pt x="3440" y="502"/>
                </a:lnTo>
                <a:lnTo>
                  <a:pt x="3395" y="502"/>
                </a:lnTo>
                <a:lnTo>
                  <a:pt x="3356" y="508"/>
                </a:lnTo>
                <a:lnTo>
                  <a:pt x="3330" y="515"/>
                </a:lnTo>
                <a:lnTo>
                  <a:pt x="3318" y="521"/>
                </a:lnTo>
                <a:lnTo>
                  <a:pt x="3311" y="521"/>
                </a:lnTo>
                <a:lnTo>
                  <a:pt x="3337" y="521"/>
                </a:lnTo>
                <a:lnTo>
                  <a:pt x="3382" y="515"/>
                </a:lnTo>
                <a:lnTo>
                  <a:pt x="3427" y="515"/>
                </a:lnTo>
                <a:lnTo>
                  <a:pt x="3472" y="515"/>
                </a:lnTo>
                <a:lnTo>
                  <a:pt x="3485" y="521"/>
                </a:lnTo>
                <a:lnTo>
                  <a:pt x="3491" y="521"/>
                </a:lnTo>
                <a:lnTo>
                  <a:pt x="3517" y="528"/>
                </a:lnTo>
                <a:lnTo>
                  <a:pt x="3523" y="534"/>
                </a:lnTo>
                <a:lnTo>
                  <a:pt x="3510" y="521"/>
                </a:lnTo>
                <a:lnTo>
                  <a:pt x="3498" y="515"/>
                </a:lnTo>
                <a:lnTo>
                  <a:pt x="3530" y="515"/>
                </a:lnTo>
                <a:lnTo>
                  <a:pt x="3536" y="508"/>
                </a:lnTo>
                <a:lnTo>
                  <a:pt x="3594" y="508"/>
                </a:lnTo>
                <a:lnTo>
                  <a:pt x="3620" y="515"/>
                </a:lnTo>
                <a:lnTo>
                  <a:pt x="3658" y="515"/>
                </a:lnTo>
                <a:lnTo>
                  <a:pt x="3626" y="502"/>
                </a:lnTo>
                <a:lnTo>
                  <a:pt x="3633" y="495"/>
                </a:lnTo>
                <a:lnTo>
                  <a:pt x="3633" y="489"/>
                </a:lnTo>
                <a:lnTo>
                  <a:pt x="3626" y="489"/>
                </a:lnTo>
                <a:lnTo>
                  <a:pt x="3613" y="495"/>
                </a:lnTo>
                <a:lnTo>
                  <a:pt x="3607" y="495"/>
                </a:lnTo>
                <a:lnTo>
                  <a:pt x="3530" y="495"/>
                </a:lnTo>
                <a:lnTo>
                  <a:pt x="3498" y="495"/>
                </a:lnTo>
                <a:lnTo>
                  <a:pt x="3485" y="502"/>
                </a:lnTo>
                <a:lnTo>
                  <a:pt x="3478" y="502"/>
                </a:lnTo>
                <a:lnTo>
                  <a:pt x="3472" y="495"/>
                </a:lnTo>
                <a:lnTo>
                  <a:pt x="3465" y="489"/>
                </a:lnTo>
                <a:lnTo>
                  <a:pt x="3459" y="483"/>
                </a:lnTo>
                <a:lnTo>
                  <a:pt x="3453" y="476"/>
                </a:lnTo>
                <a:lnTo>
                  <a:pt x="3420" y="476"/>
                </a:lnTo>
                <a:lnTo>
                  <a:pt x="3401" y="476"/>
                </a:lnTo>
                <a:lnTo>
                  <a:pt x="3388" y="476"/>
                </a:lnTo>
                <a:lnTo>
                  <a:pt x="3388" y="470"/>
                </a:lnTo>
                <a:lnTo>
                  <a:pt x="3388" y="457"/>
                </a:lnTo>
                <a:lnTo>
                  <a:pt x="3388" y="450"/>
                </a:lnTo>
                <a:lnTo>
                  <a:pt x="3401" y="450"/>
                </a:lnTo>
                <a:lnTo>
                  <a:pt x="3408" y="457"/>
                </a:lnTo>
                <a:lnTo>
                  <a:pt x="3420" y="450"/>
                </a:lnTo>
                <a:lnTo>
                  <a:pt x="3427" y="444"/>
                </a:lnTo>
                <a:lnTo>
                  <a:pt x="3440" y="444"/>
                </a:lnTo>
                <a:lnTo>
                  <a:pt x="3491" y="444"/>
                </a:lnTo>
                <a:lnTo>
                  <a:pt x="3504" y="450"/>
                </a:lnTo>
                <a:lnTo>
                  <a:pt x="3530" y="450"/>
                </a:lnTo>
                <a:lnTo>
                  <a:pt x="3581" y="457"/>
                </a:lnTo>
                <a:lnTo>
                  <a:pt x="3613" y="470"/>
                </a:lnTo>
                <a:lnTo>
                  <a:pt x="3665" y="483"/>
                </a:lnTo>
                <a:lnTo>
                  <a:pt x="3690" y="495"/>
                </a:lnTo>
                <a:lnTo>
                  <a:pt x="3723" y="502"/>
                </a:lnTo>
                <a:lnTo>
                  <a:pt x="3742" y="502"/>
                </a:lnTo>
                <a:lnTo>
                  <a:pt x="3774" y="521"/>
                </a:lnTo>
                <a:lnTo>
                  <a:pt x="3793" y="521"/>
                </a:lnTo>
                <a:lnTo>
                  <a:pt x="3793" y="508"/>
                </a:lnTo>
                <a:lnTo>
                  <a:pt x="3838" y="528"/>
                </a:lnTo>
                <a:lnTo>
                  <a:pt x="3877" y="540"/>
                </a:lnTo>
                <a:lnTo>
                  <a:pt x="3896" y="547"/>
                </a:lnTo>
                <a:lnTo>
                  <a:pt x="3800" y="585"/>
                </a:lnTo>
                <a:lnTo>
                  <a:pt x="3761" y="605"/>
                </a:lnTo>
                <a:lnTo>
                  <a:pt x="3735" y="605"/>
                </a:lnTo>
                <a:lnTo>
                  <a:pt x="3716" y="611"/>
                </a:lnTo>
                <a:lnTo>
                  <a:pt x="3710" y="618"/>
                </a:lnTo>
                <a:lnTo>
                  <a:pt x="3748" y="618"/>
                </a:lnTo>
                <a:lnTo>
                  <a:pt x="3768" y="618"/>
                </a:lnTo>
                <a:lnTo>
                  <a:pt x="3780" y="605"/>
                </a:lnTo>
                <a:lnTo>
                  <a:pt x="3800" y="592"/>
                </a:lnTo>
                <a:lnTo>
                  <a:pt x="3832" y="579"/>
                </a:lnTo>
                <a:lnTo>
                  <a:pt x="3909" y="553"/>
                </a:lnTo>
                <a:lnTo>
                  <a:pt x="3948" y="566"/>
                </a:lnTo>
                <a:lnTo>
                  <a:pt x="3967" y="579"/>
                </a:lnTo>
                <a:lnTo>
                  <a:pt x="3948" y="585"/>
                </a:lnTo>
                <a:lnTo>
                  <a:pt x="3928" y="592"/>
                </a:lnTo>
                <a:lnTo>
                  <a:pt x="3909" y="598"/>
                </a:lnTo>
                <a:lnTo>
                  <a:pt x="3845" y="605"/>
                </a:lnTo>
                <a:lnTo>
                  <a:pt x="3813" y="618"/>
                </a:lnTo>
                <a:lnTo>
                  <a:pt x="3870" y="618"/>
                </a:lnTo>
                <a:lnTo>
                  <a:pt x="3928" y="598"/>
                </a:lnTo>
                <a:lnTo>
                  <a:pt x="3954" y="585"/>
                </a:lnTo>
                <a:lnTo>
                  <a:pt x="3980" y="579"/>
                </a:lnTo>
                <a:lnTo>
                  <a:pt x="3993" y="579"/>
                </a:lnTo>
                <a:lnTo>
                  <a:pt x="4005" y="579"/>
                </a:lnTo>
                <a:lnTo>
                  <a:pt x="4018" y="566"/>
                </a:lnTo>
                <a:lnTo>
                  <a:pt x="4025" y="579"/>
                </a:lnTo>
                <a:lnTo>
                  <a:pt x="4076" y="585"/>
                </a:lnTo>
                <a:lnTo>
                  <a:pt x="4102" y="592"/>
                </a:lnTo>
                <a:lnTo>
                  <a:pt x="4128" y="598"/>
                </a:lnTo>
                <a:lnTo>
                  <a:pt x="4134" y="592"/>
                </a:lnTo>
                <a:lnTo>
                  <a:pt x="4179" y="598"/>
                </a:lnTo>
                <a:lnTo>
                  <a:pt x="4211" y="605"/>
                </a:lnTo>
                <a:lnTo>
                  <a:pt x="4224" y="605"/>
                </a:lnTo>
                <a:lnTo>
                  <a:pt x="4243" y="611"/>
                </a:lnTo>
                <a:lnTo>
                  <a:pt x="4275" y="618"/>
                </a:lnTo>
                <a:lnTo>
                  <a:pt x="4391" y="618"/>
                </a:lnTo>
                <a:lnTo>
                  <a:pt x="4398" y="605"/>
                </a:lnTo>
                <a:lnTo>
                  <a:pt x="4404" y="618"/>
                </a:lnTo>
                <a:lnTo>
                  <a:pt x="4526" y="618"/>
                </a:lnTo>
                <a:lnTo>
                  <a:pt x="4526" y="611"/>
                </a:lnTo>
                <a:lnTo>
                  <a:pt x="4526" y="605"/>
                </a:lnTo>
                <a:lnTo>
                  <a:pt x="4513" y="611"/>
                </a:lnTo>
                <a:lnTo>
                  <a:pt x="4513" y="605"/>
                </a:lnTo>
                <a:lnTo>
                  <a:pt x="4513" y="598"/>
                </a:lnTo>
                <a:lnTo>
                  <a:pt x="4520" y="592"/>
                </a:lnTo>
                <a:lnTo>
                  <a:pt x="4539" y="592"/>
                </a:lnTo>
                <a:lnTo>
                  <a:pt x="4584" y="618"/>
                </a:lnTo>
                <a:lnTo>
                  <a:pt x="4603" y="618"/>
                </a:lnTo>
                <a:lnTo>
                  <a:pt x="4545" y="585"/>
                </a:lnTo>
                <a:lnTo>
                  <a:pt x="4571" y="566"/>
                </a:lnTo>
                <a:lnTo>
                  <a:pt x="4616" y="547"/>
                </a:lnTo>
                <a:lnTo>
                  <a:pt x="4623" y="540"/>
                </a:lnTo>
                <a:lnTo>
                  <a:pt x="4635" y="534"/>
                </a:lnTo>
                <a:lnTo>
                  <a:pt x="4648" y="534"/>
                </a:lnTo>
                <a:lnTo>
                  <a:pt x="4668" y="534"/>
                </a:lnTo>
                <a:lnTo>
                  <a:pt x="4693" y="521"/>
                </a:lnTo>
                <a:lnTo>
                  <a:pt x="4790" y="495"/>
                </a:lnTo>
                <a:lnTo>
                  <a:pt x="5433" y="495"/>
                </a:lnTo>
                <a:lnTo>
                  <a:pt x="3999" y="534"/>
                </a:lnTo>
                <a:lnTo>
                  <a:pt x="3980" y="540"/>
                </a:lnTo>
                <a:lnTo>
                  <a:pt x="3967" y="540"/>
                </a:lnTo>
                <a:lnTo>
                  <a:pt x="3941" y="534"/>
                </a:lnTo>
                <a:lnTo>
                  <a:pt x="3915" y="521"/>
                </a:lnTo>
                <a:lnTo>
                  <a:pt x="3838" y="508"/>
                </a:lnTo>
                <a:lnTo>
                  <a:pt x="3806" y="495"/>
                </a:lnTo>
                <a:lnTo>
                  <a:pt x="3793" y="495"/>
                </a:lnTo>
                <a:lnTo>
                  <a:pt x="3742" y="483"/>
                </a:lnTo>
                <a:lnTo>
                  <a:pt x="3710" y="476"/>
                </a:lnTo>
                <a:lnTo>
                  <a:pt x="3684" y="476"/>
                </a:lnTo>
                <a:lnTo>
                  <a:pt x="3658" y="470"/>
                </a:lnTo>
                <a:lnTo>
                  <a:pt x="3620" y="457"/>
                </a:lnTo>
                <a:lnTo>
                  <a:pt x="3594" y="450"/>
                </a:lnTo>
                <a:lnTo>
                  <a:pt x="3568" y="450"/>
                </a:lnTo>
                <a:lnTo>
                  <a:pt x="3562" y="444"/>
                </a:lnTo>
                <a:lnTo>
                  <a:pt x="3600" y="438"/>
                </a:lnTo>
                <a:lnTo>
                  <a:pt x="3678" y="438"/>
                </a:lnTo>
                <a:lnTo>
                  <a:pt x="3761" y="450"/>
                </a:lnTo>
                <a:lnTo>
                  <a:pt x="3787" y="457"/>
                </a:lnTo>
                <a:lnTo>
                  <a:pt x="3819" y="470"/>
                </a:lnTo>
                <a:lnTo>
                  <a:pt x="3832" y="476"/>
                </a:lnTo>
                <a:lnTo>
                  <a:pt x="3838" y="476"/>
                </a:lnTo>
                <a:lnTo>
                  <a:pt x="3870" y="489"/>
                </a:lnTo>
                <a:lnTo>
                  <a:pt x="3883" y="489"/>
                </a:lnTo>
                <a:lnTo>
                  <a:pt x="3903" y="495"/>
                </a:lnTo>
                <a:lnTo>
                  <a:pt x="4031" y="521"/>
                </a:lnTo>
                <a:lnTo>
                  <a:pt x="4018" y="528"/>
                </a:lnTo>
                <a:lnTo>
                  <a:pt x="3999" y="534"/>
                </a:lnTo>
                <a:lnTo>
                  <a:pt x="5433" y="495"/>
                </a:lnTo>
                <a:lnTo>
                  <a:pt x="4288" y="592"/>
                </a:lnTo>
                <a:lnTo>
                  <a:pt x="4243" y="598"/>
                </a:lnTo>
                <a:lnTo>
                  <a:pt x="4224" y="598"/>
                </a:lnTo>
                <a:lnTo>
                  <a:pt x="4205" y="592"/>
                </a:lnTo>
                <a:lnTo>
                  <a:pt x="4173" y="585"/>
                </a:lnTo>
                <a:lnTo>
                  <a:pt x="4115" y="579"/>
                </a:lnTo>
                <a:lnTo>
                  <a:pt x="4083" y="560"/>
                </a:lnTo>
                <a:lnTo>
                  <a:pt x="4070" y="560"/>
                </a:lnTo>
                <a:lnTo>
                  <a:pt x="4057" y="553"/>
                </a:lnTo>
                <a:lnTo>
                  <a:pt x="4070" y="553"/>
                </a:lnTo>
                <a:lnTo>
                  <a:pt x="4115" y="540"/>
                </a:lnTo>
                <a:lnTo>
                  <a:pt x="4147" y="547"/>
                </a:lnTo>
                <a:lnTo>
                  <a:pt x="4198" y="553"/>
                </a:lnTo>
                <a:lnTo>
                  <a:pt x="4211" y="560"/>
                </a:lnTo>
                <a:lnTo>
                  <a:pt x="4243" y="566"/>
                </a:lnTo>
                <a:lnTo>
                  <a:pt x="4288" y="592"/>
                </a:lnTo>
                <a:lnTo>
                  <a:pt x="4295" y="592"/>
                </a:lnTo>
                <a:lnTo>
                  <a:pt x="4288" y="592"/>
                </a:lnTo>
                <a:lnTo>
                  <a:pt x="5433" y="495"/>
                </a:lnTo>
                <a:lnTo>
                  <a:pt x="4443" y="412"/>
                </a:lnTo>
                <a:lnTo>
                  <a:pt x="4449" y="418"/>
                </a:lnTo>
                <a:lnTo>
                  <a:pt x="4462" y="418"/>
                </a:lnTo>
                <a:lnTo>
                  <a:pt x="4455" y="418"/>
                </a:lnTo>
                <a:lnTo>
                  <a:pt x="4449" y="412"/>
                </a:lnTo>
                <a:lnTo>
                  <a:pt x="4443" y="412"/>
                </a:lnTo>
                <a:lnTo>
                  <a:pt x="5433" y="495"/>
                </a:lnTo>
                <a:lnTo>
                  <a:pt x="3973" y="373"/>
                </a:lnTo>
                <a:lnTo>
                  <a:pt x="3967" y="373"/>
                </a:lnTo>
                <a:lnTo>
                  <a:pt x="3954" y="380"/>
                </a:lnTo>
                <a:lnTo>
                  <a:pt x="3967" y="380"/>
                </a:lnTo>
                <a:lnTo>
                  <a:pt x="3986" y="380"/>
                </a:lnTo>
                <a:lnTo>
                  <a:pt x="4038" y="393"/>
                </a:lnTo>
                <a:lnTo>
                  <a:pt x="4057" y="399"/>
                </a:lnTo>
                <a:lnTo>
                  <a:pt x="4076" y="399"/>
                </a:lnTo>
                <a:lnTo>
                  <a:pt x="4076" y="405"/>
                </a:lnTo>
                <a:lnTo>
                  <a:pt x="4083" y="405"/>
                </a:lnTo>
                <a:lnTo>
                  <a:pt x="4089" y="405"/>
                </a:lnTo>
                <a:lnTo>
                  <a:pt x="4095" y="405"/>
                </a:lnTo>
                <a:lnTo>
                  <a:pt x="4095" y="412"/>
                </a:lnTo>
                <a:lnTo>
                  <a:pt x="4102" y="412"/>
                </a:lnTo>
                <a:lnTo>
                  <a:pt x="4108" y="412"/>
                </a:lnTo>
                <a:lnTo>
                  <a:pt x="4115" y="418"/>
                </a:lnTo>
                <a:lnTo>
                  <a:pt x="4121" y="418"/>
                </a:lnTo>
                <a:lnTo>
                  <a:pt x="4121" y="405"/>
                </a:lnTo>
                <a:lnTo>
                  <a:pt x="4115" y="399"/>
                </a:lnTo>
                <a:lnTo>
                  <a:pt x="4115" y="405"/>
                </a:lnTo>
                <a:lnTo>
                  <a:pt x="4108" y="405"/>
                </a:lnTo>
                <a:lnTo>
                  <a:pt x="4102" y="399"/>
                </a:lnTo>
                <a:lnTo>
                  <a:pt x="4095" y="393"/>
                </a:lnTo>
                <a:lnTo>
                  <a:pt x="4057" y="386"/>
                </a:lnTo>
                <a:lnTo>
                  <a:pt x="4031" y="380"/>
                </a:lnTo>
                <a:lnTo>
                  <a:pt x="3999" y="373"/>
                </a:lnTo>
                <a:lnTo>
                  <a:pt x="3993" y="367"/>
                </a:lnTo>
                <a:lnTo>
                  <a:pt x="3986" y="367"/>
                </a:lnTo>
                <a:lnTo>
                  <a:pt x="3980" y="367"/>
                </a:lnTo>
                <a:lnTo>
                  <a:pt x="3980" y="373"/>
                </a:lnTo>
                <a:lnTo>
                  <a:pt x="3973" y="373"/>
                </a:lnTo>
                <a:lnTo>
                  <a:pt x="5433" y="495"/>
                </a:lnTo>
                <a:lnTo>
                  <a:pt x="2347" y="521"/>
                </a:lnTo>
                <a:lnTo>
                  <a:pt x="2340" y="521"/>
                </a:lnTo>
                <a:lnTo>
                  <a:pt x="2328" y="521"/>
                </a:lnTo>
                <a:lnTo>
                  <a:pt x="2334" y="528"/>
                </a:lnTo>
                <a:lnTo>
                  <a:pt x="2347" y="521"/>
                </a:lnTo>
                <a:lnTo>
                  <a:pt x="5433" y="495"/>
                </a:lnTo>
                <a:lnTo>
                  <a:pt x="2469" y="592"/>
                </a:lnTo>
                <a:lnTo>
                  <a:pt x="2475" y="585"/>
                </a:lnTo>
                <a:lnTo>
                  <a:pt x="2482" y="585"/>
                </a:lnTo>
                <a:lnTo>
                  <a:pt x="2475" y="579"/>
                </a:lnTo>
                <a:lnTo>
                  <a:pt x="2456" y="585"/>
                </a:lnTo>
                <a:lnTo>
                  <a:pt x="2443" y="592"/>
                </a:lnTo>
                <a:lnTo>
                  <a:pt x="2469" y="592"/>
                </a:lnTo>
                <a:lnTo>
                  <a:pt x="5433" y="495"/>
                </a:lnTo>
                <a:lnTo>
                  <a:pt x="2315" y="540"/>
                </a:lnTo>
                <a:lnTo>
                  <a:pt x="2302" y="540"/>
                </a:lnTo>
                <a:lnTo>
                  <a:pt x="2302" y="547"/>
                </a:lnTo>
                <a:lnTo>
                  <a:pt x="2315" y="547"/>
                </a:lnTo>
                <a:lnTo>
                  <a:pt x="2315" y="540"/>
                </a:lnTo>
                <a:lnTo>
                  <a:pt x="5433" y="495"/>
                </a:lnTo>
                <a:lnTo>
                  <a:pt x="2276" y="521"/>
                </a:lnTo>
                <a:lnTo>
                  <a:pt x="2257" y="521"/>
                </a:lnTo>
                <a:lnTo>
                  <a:pt x="2250" y="521"/>
                </a:lnTo>
                <a:lnTo>
                  <a:pt x="2257" y="521"/>
                </a:lnTo>
                <a:lnTo>
                  <a:pt x="2270" y="521"/>
                </a:lnTo>
                <a:lnTo>
                  <a:pt x="2276" y="521"/>
                </a:lnTo>
                <a:lnTo>
                  <a:pt x="5433" y="495"/>
                </a:lnTo>
                <a:lnTo>
                  <a:pt x="2610" y="566"/>
                </a:lnTo>
                <a:lnTo>
                  <a:pt x="2610" y="560"/>
                </a:lnTo>
                <a:lnTo>
                  <a:pt x="2604" y="553"/>
                </a:lnTo>
                <a:lnTo>
                  <a:pt x="2598" y="553"/>
                </a:lnTo>
                <a:lnTo>
                  <a:pt x="2598" y="560"/>
                </a:lnTo>
                <a:lnTo>
                  <a:pt x="2598" y="566"/>
                </a:lnTo>
                <a:lnTo>
                  <a:pt x="2610" y="566"/>
                </a:lnTo>
                <a:lnTo>
                  <a:pt x="5433" y="495"/>
                </a:lnTo>
                <a:lnTo>
                  <a:pt x="2893" y="515"/>
                </a:lnTo>
                <a:lnTo>
                  <a:pt x="2906" y="502"/>
                </a:lnTo>
                <a:lnTo>
                  <a:pt x="2900" y="502"/>
                </a:lnTo>
                <a:lnTo>
                  <a:pt x="2880" y="508"/>
                </a:lnTo>
                <a:lnTo>
                  <a:pt x="2880" y="515"/>
                </a:lnTo>
                <a:lnTo>
                  <a:pt x="2880" y="508"/>
                </a:lnTo>
                <a:lnTo>
                  <a:pt x="2900" y="495"/>
                </a:lnTo>
                <a:lnTo>
                  <a:pt x="2906" y="489"/>
                </a:lnTo>
                <a:lnTo>
                  <a:pt x="2913" y="489"/>
                </a:lnTo>
                <a:lnTo>
                  <a:pt x="2900" y="489"/>
                </a:lnTo>
                <a:lnTo>
                  <a:pt x="2887" y="495"/>
                </a:lnTo>
                <a:lnTo>
                  <a:pt x="2880" y="502"/>
                </a:lnTo>
                <a:lnTo>
                  <a:pt x="2874" y="502"/>
                </a:lnTo>
                <a:lnTo>
                  <a:pt x="2855" y="495"/>
                </a:lnTo>
                <a:lnTo>
                  <a:pt x="2855" y="502"/>
                </a:lnTo>
                <a:lnTo>
                  <a:pt x="2855" y="508"/>
                </a:lnTo>
                <a:lnTo>
                  <a:pt x="2842" y="508"/>
                </a:lnTo>
                <a:lnTo>
                  <a:pt x="2835" y="515"/>
                </a:lnTo>
                <a:lnTo>
                  <a:pt x="2835" y="521"/>
                </a:lnTo>
                <a:lnTo>
                  <a:pt x="2842" y="521"/>
                </a:lnTo>
                <a:lnTo>
                  <a:pt x="2848" y="521"/>
                </a:lnTo>
                <a:lnTo>
                  <a:pt x="2874" y="515"/>
                </a:lnTo>
                <a:lnTo>
                  <a:pt x="2880" y="515"/>
                </a:lnTo>
                <a:lnTo>
                  <a:pt x="2874" y="521"/>
                </a:lnTo>
                <a:lnTo>
                  <a:pt x="2868" y="521"/>
                </a:lnTo>
                <a:lnTo>
                  <a:pt x="2861" y="521"/>
                </a:lnTo>
                <a:lnTo>
                  <a:pt x="2868" y="521"/>
                </a:lnTo>
                <a:lnTo>
                  <a:pt x="2874" y="521"/>
                </a:lnTo>
                <a:lnTo>
                  <a:pt x="2880" y="521"/>
                </a:lnTo>
                <a:lnTo>
                  <a:pt x="2880" y="515"/>
                </a:lnTo>
                <a:lnTo>
                  <a:pt x="2880" y="515"/>
                </a:lnTo>
                <a:lnTo>
                  <a:pt x="2887" y="521"/>
                </a:lnTo>
                <a:lnTo>
                  <a:pt x="2893" y="521"/>
                </a:lnTo>
                <a:lnTo>
                  <a:pt x="2913" y="521"/>
                </a:lnTo>
                <a:lnTo>
                  <a:pt x="2919" y="521"/>
                </a:lnTo>
                <a:lnTo>
                  <a:pt x="2913" y="521"/>
                </a:lnTo>
                <a:lnTo>
                  <a:pt x="2900" y="521"/>
                </a:lnTo>
                <a:lnTo>
                  <a:pt x="2893" y="515"/>
                </a:lnTo>
                <a:lnTo>
                  <a:pt x="5433" y="495"/>
                </a:lnTo>
                <a:lnTo>
                  <a:pt x="2810" y="489"/>
                </a:lnTo>
                <a:lnTo>
                  <a:pt x="2810" y="483"/>
                </a:lnTo>
                <a:lnTo>
                  <a:pt x="2803" y="483"/>
                </a:lnTo>
                <a:lnTo>
                  <a:pt x="2797" y="483"/>
                </a:lnTo>
                <a:lnTo>
                  <a:pt x="2803" y="489"/>
                </a:lnTo>
                <a:lnTo>
                  <a:pt x="2810" y="489"/>
                </a:lnTo>
                <a:lnTo>
                  <a:pt x="5433" y="495"/>
                </a:lnTo>
                <a:lnTo>
                  <a:pt x="2636" y="553"/>
                </a:lnTo>
                <a:lnTo>
                  <a:pt x="2636" y="547"/>
                </a:lnTo>
                <a:lnTo>
                  <a:pt x="2636" y="560"/>
                </a:lnTo>
                <a:lnTo>
                  <a:pt x="2636" y="553"/>
                </a:lnTo>
                <a:lnTo>
                  <a:pt x="5433" y="495"/>
                </a:lnTo>
                <a:lnTo>
                  <a:pt x="2231" y="521"/>
                </a:lnTo>
                <a:lnTo>
                  <a:pt x="2199" y="521"/>
                </a:lnTo>
                <a:lnTo>
                  <a:pt x="2186" y="528"/>
                </a:lnTo>
                <a:lnTo>
                  <a:pt x="2199" y="528"/>
                </a:lnTo>
                <a:lnTo>
                  <a:pt x="2218" y="534"/>
                </a:lnTo>
                <a:lnTo>
                  <a:pt x="2231" y="521"/>
                </a:lnTo>
                <a:lnTo>
                  <a:pt x="5433" y="495"/>
                </a:lnTo>
                <a:lnTo>
                  <a:pt x="2745" y="528"/>
                </a:lnTo>
                <a:lnTo>
                  <a:pt x="2745" y="534"/>
                </a:lnTo>
                <a:lnTo>
                  <a:pt x="2758" y="528"/>
                </a:lnTo>
                <a:lnTo>
                  <a:pt x="2752" y="528"/>
                </a:lnTo>
                <a:lnTo>
                  <a:pt x="2745" y="528"/>
                </a:lnTo>
                <a:lnTo>
                  <a:pt x="5433" y="495"/>
                </a:lnTo>
                <a:lnTo>
                  <a:pt x="2668" y="547"/>
                </a:lnTo>
                <a:lnTo>
                  <a:pt x="2662" y="547"/>
                </a:lnTo>
                <a:lnTo>
                  <a:pt x="2655" y="547"/>
                </a:lnTo>
                <a:lnTo>
                  <a:pt x="2662" y="553"/>
                </a:lnTo>
                <a:lnTo>
                  <a:pt x="2668" y="553"/>
                </a:lnTo>
                <a:lnTo>
                  <a:pt x="2668" y="547"/>
                </a:lnTo>
                <a:lnTo>
                  <a:pt x="5433" y="495"/>
                </a:lnTo>
                <a:lnTo>
                  <a:pt x="2803" y="521"/>
                </a:lnTo>
                <a:lnTo>
                  <a:pt x="2790" y="521"/>
                </a:lnTo>
                <a:lnTo>
                  <a:pt x="2784" y="521"/>
                </a:lnTo>
                <a:lnTo>
                  <a:pt x="2778" y="528"/>
                </a:lnTo>
                <a:lnTo>
                  <a:pt x="2784" y="528"/>
                </a:lnTo>
                <a:lnTo>
                  <a:pt x="2790" y="534"/>
                </a:lnTo>
                <a:lnTo>
                  <a:pt x="2803" y="534"/>
                </a:lnTo>
                <a:lnTo>
                  <a:pt x="2810" y="528"/>
                </a:lnTo>
                <a:lnTo>
                  <a:pt x="2816" y="521"/>
                </a:lnTo>
                <a:lnTo>
                  <a:pt x="2810" y="521"/>
                </a:lnTo>
                <a:lnTo>
                  <a:pt x="2803" y="521"/>
                </a:lnTo>
                <a:lnTo>
                  <a:pt x="5433" y="495"/>
                </a:lnTo>
                <a:lnTo>
                  <a:pt x="1460" y="605"/>
                </a:lnTo>
                <a:lnTo>
                  <a:pt x="1453" y="611"/>
                </a:lnTo>
                <a:lnTo>
                  <a:pt x="1453" y="618"/>
                </a:lnTo>
                <a:lnTo>
                  <a:pt x="1460" y="618"/>
                </a:lnTo>
                <a:lnTo>
                  <a:pt x="1466" y="618"/>
                </a:lnTo>
                <a:lnTo>
                  <a:pt x="1479" y="618"/>
                </a:lnTo>
                <a:lnTo>
                  <a:pt x="1460" y="605"/>
                </a:lnTo>
                <a:lnTo>
                  <a:pt x="5433" y="495"/>
                </a:lnTo>
                <a:lnTo>
                  <a:pt x="161" y="585"/>
                </a:lnTo>
                <a:lnTo>
                  <a:pt x="161" y="592"/>
                </a:lnTo>
                <a:lnTo>
                  <a:pt x="168" y="592"/>
                </a:lnTo>
                <a:lnTo>
                  <a:pt x="168" y="585"/>
                </a:lnTo>
                <a:lnTo>
                  <a:pt x="161" y="585"/>
                </a:lnTo>
                <a:lnTo>
                  <a:pt x="5433" y="495"/>
                </a:lnTo>
                <a:lnTo>
                  <a:pt x="4899" y="450"/>
                </a:lnTo>
                <a:lnTo>
                  <a:pt x="4880" y="476"/>
                </a:lnTo>
                <a:lnTo>
                  <a:pt x="4905" y="476"/>
                </a:lnTo>
                <a:lnTo>
                  <a:pt x="4905" y="470"/>
                </a:lnTo>
                <a:lnTo>
                  <a:pt x="4912" y="450"/>
                </a:lnTo>
                <a:lnTo>
                  <a:pt x="4905" y="450"/>
                </a:lnTo>
                <a:lnTo>
                  <a:pt x="4899" y="450"/>
                </a:lnTo>
                <a:lnTo>
                  <a:pt x="5433" y="495"/>
                </a:lnTo>
                <a:lnTo>
                  <a:pt x="20" y="598"/>
                </a:lnTo>
                <a:lnTo>
                  <a:pt x="65" y="618"/>
                </a:lnTo>
                <a:lnTo>
                  <a:pt x="84" y="618"/>
                </a:lnTo>
                <a:lnTo>
                  <a:pt x="13" y="585"/>
                </a:lnTo>
                <a:lnTo>
                  <a:pt x="20" y="598"/>
                </a:lnTo>
                <a:lnTo>
                  <a:pt x="5433" y="495"/>
                </a:lnTo>
                <a:lnTo>
                  <a:pt x="225" y="585"/>
                </a:lnTo>
                <a:lnTo>
                  <a:pt x="180" y="553"/>
                </a:lnTo>
                <a:lnTo>
                  <a:pt x="161" y="547"/>
                </a:lnTo>
                <a:lnTo>
                  <a:pt x="161" y="553"/>
                </a:lnTo>
                <a:lnTo>
                  <a:pt x="180" y="566"/>
                </a:lnTo>
                <a:lnTo>
                  <a:pt x="206" y="585"/>
                </a:lnTo>
                <a:lnTo>
                  <a:pt x="258" y="618"/>
                </a:lnTo>
                <a:lnTo>
                  <a:pt x="270" y="618"/>
                </a:lnTo>
                <a:lnTo>
                  <a:pt x="245" y="605"/>
                </a:lnTo>
                <a:lnTo>
                  <a:pt x="225" y="585"/>
                </a:lnTo>
                <a:lnTo>
                  <a:pt x="5433" y="495"/>
                </a:lnTo>
                <a:lnTo>
                  <a:pt x="2051" y="483"/>
                </a:lnTo>
                <a:lnTo>
                  <a:pt x="2045" y="483"/>
                </a:lnTo>
                <a:lnTo>
                  <a:pt x="2032" y="489"/>
                </a:lnTo>
                <a:lnTo>
                  <a:pt x="1987" y="483"/>
                </a:lnTo>
                <a:lnTo>
                  <a:pt x="1980" y="489"/>
                </a:lnTo>
                <a:lnTo>
                  <a:pt x="1980" y="495"/>
                </a:lnTo>
                <a:lnTo>
                  <a:pt x="1993" y="495"/>
                </a:lnTo>
                <a:lnTo>
                  <a:pt x="2032" y="495"/>
                </a:lnTo>
                <a:lnTo>
                  <a:pt x="2045" y="489"/>
                </a:lnTo>
                <a:lnTo>
                  <a:pt x="2051" y="483"/>
                </a:lnTo>
                <a:lnTo>
                  <a:pt x="5433" y="495"/>
                </a:lnTo>
                <a:lnTo>
                  <a:pt x="2025" y="592"/>
                </a:lnTo>
                <a:lnTo>
                  <a:pt x="2019" y="592"/>
                </a:lnTo>
                <a:lnTo>
                  <a:pt x="2006" y="592"/>
                </a:lnTo>
                <a:lnTo>
                  <a:pt x="2006" y="598"/>
                </a:lnTo>
                <a:lnTo>
                  <a:pt x="2025" y="592"/>
                </a:lnTo>
                <a:lnTo>
                  <a:pt x="2032" y="592"/>
                </a:lnTo>
                <a:lnTo>
                  <a:pt x="2025" y="592"/>
                </a:lnTo>
                <a:lnTo>
                  <a:pt x="5433" y="495"/>
                </a:lnTo>
                <a:lnTo>
                  <a:pt x="2655" y="579"/>
                </a:lnTo>
                <a:lnTo>
                  <a:pt x="2610" y="585"/>
                </a:lnTo>
                <a:lnTo>
                  <a:pt x="2578" y="598"/>
                </a:lnTo>
                <a:lnTo>
                  <a:pt x="2540" y="598"/>
                </a:lnTo>
                <a:lnTo>
                  <a:pt x="2469" y="605"/>
                </a:lnTo>
                <a:lnTo>
                  <a:pt x="2430" y="611"/>
                </a:lnTo>
                <a:lnTo>
                  <a:pt x="2418" y="611"/>
                </a:lnTo>
                <a:lnTo>
                  <a:pt x="2398" y="611"/>
                </a:lnTo>
                <a:lnTo>
                  <a:pt x="2379" y="605"/>
                </a:lnTo>
                <a:lnTo>
                  <a:pt x="2360" y="605"/>
                </a:lnTo>
                <a:lnTo>
                  <a:pt x="2302" y="605"/>
                </a:lnTo>
                <a:lnTo>
                  <a:pt x="2257" y="592"/>
                </a:lnTo>
                <a:lnTo>
                  <a:pt x="2199" y="579"/>
                </a:lnTo>
                <a:lnTo>
                  <a:pt x="2167" y="566"/>
                </a:lnTo>
                <a:lnTo>
                  <a:pt x="2148" y="560"/>
                </a:lnTo>
                <a:lnTo>
                  <a:pt x="2109" y="553"/>
                </a:lnTo>
                <a:lnTo>
                  <a:pt x="2064" y="547"/>
                </a:lnTo>
                <a:lnTo>
                  <a:pt x="2045" y="540"/>
                </a:lnTo>
                <a:lnTo>
                  <a:pt x="2070" y="553"/>
                </a:lnTo>
                <a:lnTo>
                  <a:pt x="2109" y="560"/>
                </a:lnTo>
                <a:lnTo>
                  <a:pt x="2148" y="579"/>
                </a:lnTo>
                <a:lnTo>
                  <a:pt x="2225" y="598"/>
                </a:lnTo>
                <a:lnTo>
                  <a:pt x="2295" y="618"/>
                </a:lnTo>
                <a:lnTo>
                  <a:pt x="2578" y="618"/>
                </a:lnTo>
                <a:lnTo>
                  <a:pt x="2610" y="598"/>
                </a:lnTo>
                <a:lnTo>
                  <a:pt x="2643" y="585"/>
                </a:lnTo>
                <a:lnTo>
                  <a:pt x="2655" y="585"/>
                </a:lnTo>
                <a:lnTo>
                  <a:pt x="2688" y="598"/>
                </a:lnTo>
                <a:lnTo>
                  <a:pt x="2668" y="579"/>
                </a:lnTo>
                <a:lnTo>
                  <a:pt x="2707" y="566"/>
                </a:lnTo>
                <a:lnTo>
                  <a:pt x="2655" y="579"/>
                </a:lnTo>
                <a:lnTo>
                  <a:pt x="5433" y="495"/>
                </a:lnTo>
                <a:lnTo>
                  <a:pt x="2154" y="528"/>
                </a:lnTo>
                <a:lnTo>
                  <a:pt x="2148" y="528"/>
                </a:lnTo>
                <a:lnTo>
                  <a:pt x="2141" y="528"/>
                </a:lnTo>
                <a:lnTo>
                  <a:pt x="2135" y="528"/>
                </a:lnTo>
                <a:lnTo>
                  <a:pt x="2141" y="534"/>
                </a:lnTo>
                <a:lnTo>
                  <a:pt x="2154" y="528"/>
                </a:lnTo>
                <a:lnTo>
                  <a:pt x="5433" y="495"/>
                </a:lnTo>
                <a:lnTo>
                  <a:pt x="193" y="605"/>
                </a:lnTo>
                <a:lnTo>
                  <a:pt x="187" y="598"/>
                </a:lnTo>
                <a:lnTo>
                  <a:pt x="180" y="598"/>
                </a:lnTo>
                <a:lnTo>
                  <a:pt x="187" y="605"/>
                </a:lnTo>
                <a:lnTo>
                  <a:pt x="200" y="618"/>
                </a:lnTo>
                <a:lnTo>
                  <a:pt x="213" y="618"/>
                </a:lnTo>
                <a:lnTo>
                  <a:pt x="193" y="605"/>
                </a:lnTo>
                <a:lnTo>
                  <a:pt x="5433" y="495"/>
                </a:lnTo>
                <a:lnTo>
                  <a:pt x="4719" y="470"/>
                </a:lnTo>
                <a:lnTo>
                  <a:pt x="4738" y="470"/>
                </a:lnTo>
                <a:lnTo>
                  <a:pt x="4745" y="476"/>
                </a:lnTo>
                <a:lnTo>
                  <a:pt x="4751" y="470"/>
                </a:lnTo>
                <a:lnTo>
                  <a:pt x="4758" y="470"/>
                </a:lnTo>
                <a:lnTo>
                  <a:pt x="4764" y="476"/>
                </a:lnTo>
                <a:lnTo>
                  <a:pt x="4777" y="476"/>
                </a:lnTo>
                <a:lnTo>
                  <a:pt x="4796" y="470"/>
                </a:lnTo>
                <a:lnTo>
                  <a:pt x="4790" y="470"/>
                </a:lnTo>
                <a:lnTo>
                  <a:pt x="4777" y="457"/>
                </a:lnTo>
                <a:lnTo>
                  <a:pt x="4764" y="457"/>
                </a:lnTo>
                <a:lnTo>
                  <a:pt x="4738" y="457"/>
                </a:lnTo>
                <a:lnTo>
                  <a:pt x="4725" y="457"/>
                </a:lnTo>
                <a:lnTo>
                  <a:pt x="4706" y="457"/>
                </a:lnTo>
                <a:lnTo>
                  <a:pt x="4693" y="457"/>
                </a:lnTo>
                <a:lnTo>
                  <a:pt x="4700" y="470"/>
                </a:lnTo>
                <a:lnTo>
                  <a:pt x="4719" y="470"/>
                </a:lnTo>
                <a:lnTo>
                  <a:pt x="5433" y="495"/>
                </a:lnTo>
                <a:lnTo>
                  <a:pt x="4899" y="251"/>
                </a:lnTo>
                <a:lnTo>
                  <a:pt x="4899" y="245"/>
                </a:lnTo>
                <a:lnTo>
                  <a:pt x="4893" y="245"/>
                </a:lnTo>
                <a:lnTo>
                  <a:pt x="4867" y="245"/>
                </a:lnTo>
                <a:lnTo>
                  <a:pt x="4815" y="238"/>
                </a:lnTo>
                <a:lnTo>
                  <a:pt x="4770" y="245"/>
                </a:lnTo>
                <a:lnTo>
                  <a:pt x="4758" y="245"/>
                </a:lnTo>
                <a:lnTo>
                  <a:pt x="4751" y="245"/>
                </a:lnTo>
                <a:lnTo>
                  <a:pt x="4738" y="251"/>
                </a:lnTo>
                <a:lnTo>
                  <a:pt x="4725" y="264"/>
                </a:lnTo>
                <a:lnTo>
                  <a:pt x="4732" y="270"/>
                </a:lnTo>
                <a:lnTo>
                  <a:pt x="4751" y="270"/>
                </a:lnTo>
                <a:lnTo>
                  <a:pt x="4758" y="264"/>
                </a:lnTo>
                <a:lnTo>
                  <a:pt x="4770" y="264"/>
                </a:lnTo>
                <a:lnTo>
                  <a:pt x="4809" y="264"/>
                </a:lnTo>
                <a:lnTo>
                  <a:pt x="4860" y="264"/>
                </a:lnTo>
                <a:lnTo>
                  <a:pt x="4880" y="264"/>
                </a:lnTo>
                <a:lnTo>
                  <a:pt x="4899" y="251"/>
                </a:lnTo>
                <a:lnTo>
                  <a:pt x="5433" y="495"/>
                </a:lnTo>
                <a:lnTo>
                  <a:pt x="4719" y="380"/>
                </a:lnTo>
                <a:lnTo>
                  <a:pt x="4706" y="373"/>
                </a:lnTo>
                <a:lnTo>
                  <a:pt x="4700" y="373"/>
                </a:lnTo>
                <a:lnTo>
                  <a:pt x="4700" y="380"/>
                </a:lnTo>
                <a:lnTo>
                  <a:pt x="4700" y="386"/>
                </a:lnTo>
                <a:lnTo>
                  <a:pt x="4706" y="393"/>
                </a:lnTo>
                <a:lnTo>
                  <a:pt x="4738" y="393"/>
                </a:lnTo>
                <a:lnTo>
                  <a:pt x="4725" y="380"/>
                </a:lnTo>
                <a:lnTo>
                  <a:pt x="4719" y="380"/>
                </a:lnTo>
                <a:lnTo>
                  <a:pt x="5433" y="495"/>
                </a:lnTo>
                <a:lnTo>
                  <a:pt x="5220" y="450"/>
                </a:lnTo>
                <a:lnTo>
                  <a:pt x="5246" y="438"/>
                </a:lnTo>
                <a:lnTo>
                  <a:pt x="5272" y="431"/>
                </a:lnTo>
                <a:lnTo>
                  <a:pt x="5278" y="425"/>
                </a:lnTo>
                <a:lnTo>
                  <a:pt x="5278" y="418"/>
                </a:lnTo>
                <a:lnTo>
                  <a:pt x="5272" y="418"/>
                </a:lnTo>
                <a:lnTo>
                  <a:pt x="5259" y="425"/>
                </a:lnTo>
                <a:lnTo>
                  <a:pt x="5227" y="438"/>
                </a:lnTo>
                <a:lnTo>
                  <a:pt x="5214" y="444"/>
                </a:lnTo>
                <a:lnTo>
                  <a:pt x="5214" y="450"/>
                </a:lnTo>
                <a:lnTo>
                  <a:pt x="5188" y="457"/>
                </a:lnTo>
                <a:lnTo>
                  <a:pt x="5175" y="457"/>
                </a:lnTo>
                <a:lnTo>
                  <a:pt x="5175" y="450"/>
                </a:lnTo>
                <a:lnTo>
                  <a:pt x="5169" y="450"/>
                </a:lnTo>
                <a:lnTo>
                  <a:pt x="5163" y="450"/>
                </a:lnTo>
                <a:lnTo>
                  <a:pt x="5156" y="470"/>
                </a:lnTo>
                <a:lnTo>
                  <a:pt x="5137" y="483"/>
                </a:lnTo>
                <a:lnTo>
                  <a:pt x="5118" y="495"/>
                </a:lnTo>
                <a:lnTo>
                  <a:pt x="5111" y="495"/>
                </a:lnTo>
                <a:lnTo>
                  <a:pt x="5098" y="495"/>
                </a:lnTo>
                <a:lnTo>
                  <a:pt x="5085" y="502"/>
                </a:lnTo>
                <a:lnTo>
                  <a:pt x="5085" y="508"/>
                </a:lnTo>
                <a:lnTo>
                  <a:pt x="5073" y="521"/>
                </a:lnTo>
                <a:lnTo>
                  <a:pt x="5066" y="521"/>
                </a:lnTo>
                <a:lnTo>
                  <a:pt x="5066" y="521"/>
                </a:lnTo>
                <a:lnTo>
                  <a:pt x="5060" y="521"/>
                </a:lnTo>
                <a:lnTo>
                  <a:pt x="5060" y="515"/>
                </a:lnTo>
                <a:lnTo>
                  <a:pt x="5047" y="521"/>
                </a:lnTo>
                <a:lnTo>
                  <a:pt x="5034" y="521"/>
                </a:lnTo>
                <a:lnTo>
                  <a:pt x="5028" y="521"/>
                </a:lnTo>
                <a:lnTo>
                  <a:pt x="5028" y="528"/>
                </a:lnTo>
                <a:lnTo>
                  <a:pt x="5034" y="528"/>
                </a:lnTo>
                <a:lnTo>
                  <a:pt x="5040" y="528"/>
                </a:lnTo>
                <a:lnTo>
                  <a:pt x="5047" y="534"/>
                </a:lnTo>
                <a:lnTo>
                  <a:pt x="5034" y="540"/>
                </a:lnTo>
                <a:lnTo>
                  <a:pt x="5028" y="547"/>
                </a:lnTo>
                <a:lnTo>
                  <a:pt x="5008" y="553"/>
                </a:lnTo>
                <a:lnTo>
                  <a:pt x="5002" y="553"/>
                </a:lnTo>
                <a:lnTo>
                  <a:pt x="4995" y="553"/>
                </a:lnTo>
                <a:lnTo>
                  <a:pt x="4995" y="547"/>
                </a:lnTo>
                <a:lnTo>
                  <a:pt x="5008" y="534"/>
                </a:lnTo>
                <a:lnTo>
                  <a:pt x="4995" y="534"/>
                </a:lnTo>
                <a:lnTo>
                  <a:pt x="4976" y="540"/>
                </a:lnTo>
                <a:lnTo>
                  <a:pt x="4963" y="540"/>
                </a:lnTo>
                <a:lnTo>
                  <a:pt x="4950" y="540"/>
                </a:lnTo>
                <a:lnTo>
                  <a:pt x="4950" y="553"/>
                </a:lnTo>
                <a:lnTo>
                  <a:pt x="4938" y="547"/>
                </a:lnTo>
                <a:lnTo>
                  <a:pt x="4925" y="547"/>
                </a:lnTo>
                <a:lnTo>
                  <a:pt x="4905" y="547"/>
                </a:lnTo>
                <a:lnTo>
                  <a:pt x="4899" y="547"/>
                </a:lnTo>
                <a:lnTo>
                  <a:pt x="4899" y="553"/>
                </a:lnTo>
                <a:lnTo>
                  <a:pt x="4918" y="560"/>
                </a:lnTo>
                <a:lnTo>
                  <a:pt x="4938" y="566"/>
                </a:lnTo>
                <a:lnTo>
                  <a:pt x="4931" y="566"/>
                </a:lnTo>
                <a:lnTo>
                  <a:pt x="4905" y="585"/>
                </a:lnTo>
                <a:lnTo>
                  <a:pt x="4873" y="598"/>
                </a:lnTo>
                <a:lnTo>
                  <a:pt x="4867" y="605"/>
                </a:lnTo>
                <a:lnTo>
                  <a:pt x="4880" y="605"/>
                </a:lnTo>
                <a:lnTo>
                  <a:pt x="4912" y="592"/>
                </a:lnTo>
                <a:lnTo>
                  <a:pt x="4944" y="579"/>
                </a:lnTo>
                <a:lnTo>
                  <a:pt x="4957" y="579"/>
                </a:lnTo>
                <a:lnTo>
                  <a:pt x="4970" y="566"/>
                </a:lnTo>
                <a:lnTo>
                  <a:pt x="4976" y="566"/>
                </a:lnTo>
                <a:lnTo>
                  <a:pt x="4976" y="579"/>
                </a:lnTo>
                <a:lnTo>
                  <a:pt x="4950" y="598"/>
                </a:lnTo>
                <a:lnTo>
                  <a:pt x="4931" y="611"/>
                </a:lnTo>
                <a:lnTo>
                  <a:pt x="4963" y="598"/>
                </a:lnTo>
                <a:lnTo>
                  <a:pt x="4995" y="585"/>
                </a:lnTo>
                <a:lnTo>
                  <a:pt x="5015" y="566"/>
                </a:lnTo>
                <a:lnTo>
                  <a:pt x="5021" y="566"/>
                </a:lnTo>
                <a:lnTo>
                  <a:pt x="5034" y="560"/>
                </a:lnTo>
                <a:lnTo>
                  <a:pt x="5047" y="547"/>
                </a:lnTo>
                <a:lnTo>
                  <a:pt x="5118" y="515"/>
                </a:lnTo>
                <a:lnTo>
                  <a:pt x="5175" y="476"/>
                </a:lnTo>
                <a:lnTo>
                  <a:pt x="5208" y="470"/>
                </a:lnTo>
                <a:lnTo>
                  <a:pt x="5220" y="450"/>
                </a:lnTo>
                <a:lnTo>
                  <a:pt x="5433" y="495"/>
                </a:lnTo>
                <a:lnTo>
                  <a:pt x="4500" y="425"/>
                </a:lnTo>
                <a:lnTo>
                  <a:pt x="4500" y="431"/>
                </a:lnTo>
                <a:lnTo>
                  <a:pt x="4507" y="431"/>
                </a:lnTo>
                <a:lnTo>
                  <a:pt x="4513" y="425"/>
                </a:lnTo>
                <a:lnTo>
                  <a:pt x="4507" y="418"/>
                </a:lnTo>
                <a:lnTo>
                  <a:pt x="4500" y="425"/>
                </a:lnTo>
                <a:lnTo>
                  <a:pt x="5433" y="495"/>
                </a:lnTo>
                <a:lnTo>
                  <a:pt x="5047" y="457"/>
                </a:lnTo>
                <a:lnTo>
                  <a:pt x="5034" y="450"/>
                </a:lnTo>
                <a:lnTo>
                  <a:pt x="5008" y="457"/>
                </a:lnTo>
                <a:lnTo>
                  <a:pt x="5034" y="470"/>
                </a:lnTo>
                <a:lnTo>
                  <a:pt x="5060" y="470"/>
                </a:lnTo>
                <a:lnTo>
                  <a:pt x="5079" y="470"/>
                </a:lnTo>
                <a:lnTo>
                  <a:pt x="5085" y="470"/>
                </a:lnTo>
                <a:lnTo>
                  <a:pt x="5079" y="470"/>
                </a:lnTo>
                <a:lnTo>
                  <a:pt x="5066" y="457"/>
                </a:lnTo>
                <a:lnTo>
                  <a:pt x="5047" y="457"/>
                </a:lnTo>
                <a:lnTo>
                  <a:pt x="5433" y="495"/>
                </a:lnTo>
                <a:lnTo>
                  <a:pt x="4848" y="470"/>
                </a:lnTo>
                <a:lnTo>
                  <a:pt x="4841" y="476"/>
                </a:lnTo>
                <a:lnTo>
                  <a:pt x="4867" y="476"/>
                </a:lnTo>
                <a:lnTo>
                  <a:pt x="4860" y="470"/>
                </a:lnTo>
                <a:lnTo>
                  <a:pt x="4848" y="470"/>
                </a:lnTo>
                <a:lnTo>
                  <a:pt x="5433" y="495"/>
                </a:lnTo>
                <a:lnTo>
                  <a:pt x="3581" y="592"/>
                </a:lnTo>
                <a:lnTo>
                  <a:pt x="3517" y="579"/>
                </a:lnTo>
                <a:lnTo>
                  <a:pt x="3459" y="566"/>
                </a:lnTo>
                <a:lnTo>
                  <a:pt x="3420" y="560"/>
                </a:lnTo>
                <a:lnTo>
                  <a:pt x="3375" y="553"/>
                </a:lnTo>
                <a:lnTo>
                  <a:pt x="3305" y="547"/>
                </a:lnTo>
                <a:lnTo>
                  <a:pt x="3260" y="540"/>
                </a:lnTo>
                <a:lnTo>
                  <a:pt x="3234" y="534"/>
                </a:lnTo>
                <a:lnTo>
                  <a:pt x="3221" y="534"/>
                </a:lnTo>
                <a:lnTo>
                  <a:pt x="3202" y="534"/>
                </a:lnTo>
                <a:lnTo>
                  <a:pt x="3170" y="528"/>
                </a:lnTo>
                <a:lnTo>
                  <a:pt x="3086" y="521"/>
                </a:lnTo>
                <a:lnTo>
                  <a:pt x="3073" y="521"/>
                </a:lnTo>
                <a:lnTo>
                  <a:pt x="3067" y="521"/>
                </a:lnTo>
                <a:lnTo>
                  <a:pt x="3041" y="515"/>
                </a:lnTo>
                <a:lnTo>
                  <a:pt x="2970" y="515"/>
                </a:lnTo>
                <a:lnTo>
                  <a:pt x="2945" y="515"/>
                </a:lnTo>
                <a:lnTo>
                  <a:pt x="2919" y="508"/>
                </a:lnTo>
                <a:lnTo>
                  <a:pt x="2919" y="515"/>
                </a:lnTo>
                <a:lnTo>
                  <a:pt x="2919" y="521"/>
                </a:lnTo>
                <a:lnTo>
                  <a:pt x="2938" y="521"/>
                </a:lnTo>
                <a:lnTo>
                  <a:pt x="2964" y="521"/>
                </a:lnTo>
                <a:lnTo>
                  <a:pt x="2983" y="521"/>
                </a:lnTo>
                <a:lnTo>
                  <a:pt x="2990" y="528"/>
                </a:lnTo>
                <a:lnTo>
                  <a:pt x="2983" y="547"/>
                </a:lnTo>
                <a:lnTo>
                  <a:pt x="2977" y="553"/>
                </a:lnTo>
                <a:lnTo>
                  <a:pt x="3003" y="553"/>
                </a:lnTo>
                <a:lnTo>
                  <a:pt x="3022" y="547"/>
                </a:lnTo>
                <a:lnTo>
                  <a:pt x="3041" y="553"/>
                </a:lnTo>
                <a:lnTo>
                  <a:pt x="3060" y="553"/>
                </a:lnTo>
                <a:lnTo>
                  <a:pt x="3067" y="553"/>
                </a:lnTo>
                <a:lnTo>
                  <a:pt x="3067" y="560"/>
                </a:lnTo>
                <a:lnTo>
                  <a:pt x="3067" y="566"/>
                </a:lnTo>
                <a:lnTo>
                  <a:pt x="3073" y="566"/>
                </a:lnTo>
                <a:lnTo>
                  <a:pt x="3093" y="560"/>
                </a:lnTo>
                <a:lnTo>
                  <a:pt x="3112" y="566"/>
                </a:lnTo>
                <a:lnTo>
                  <a:pt x="3144" y="566"/>
                </a:lnTo>
                <a:lnTo>
                  <a:pt x="3163" y="585"/>
                </a:lnTo>
                <a:lnTo>
                  <a:pt x="3189" y="592"/>
                </a:lnTo>
                <a:lnTo>
                  <a:pt x="3183" y="585"/>
                </a:lnTo>
                <a:lnTo>
                  <a:pt x="3170" y="566"/>
                </a:lnTo>
                <a:lnTo>
                  <a:pt x="3163" y="566"/>
                </a:lnTo>
                <a:lnTo>
                  <a:pt x="3150" y="553"/>
                </a:lnTo>
                <a:lnTo>
                  <a:pt x="3157" y="553"/>
                </a:lnTo>
                <a:lnTo>
                  <a:pt x="3176" y="553"/>
                </a:lnTo>
                <a:lnTo>
                  <a:pt x="3183" y="553"/>
                </a:lnTo>
                <a:lnTo>
                  <a:pt x="3195" y="560"/>
                </a:lnTo>
                <a:lnTo>
                  <a:pt x="3221" y="579"/>
                </a:lnTo>
                <a:lnTo>
                  <a:pt x="3234" y="585"/>
                </a:lnTo>
                <a:lnTo>
                  <a:pt x="3221" y="566"/>
                </a:lnTo>
                <a:lnTo>
                  <a:pt x="3228" y="560"/>
                </a:lnTo>
                <a:lnTo>
                  <a:pt x="3247" y="560"/>
                </a:lnTo>
                <a:lnTo>
                  <a:pt x="3266" y="585"/>
                </a:lnTo>
                <a:lnTo>
                  <a:pt x="3279" y="598"/>
                </a:lnTo>
                <a:lnTo>
                  <a:pt x="3285" y="598"/>
                </a:lnTo>
                <a:lnTo>
                  <a:pt x="3279" y="579"/>
                </a:lnTo>
                <a:lnTo>
                  <a:pt x="3279" y="566"/>
                </a:lnTo>
                <a:lnTo>
                  <a:pt x="3279" y="560"/>
                </a:lnTo>
                <a:lnTo>
                  <a:pt x="3292" y="579"/>
                </a:lnTo>
                <a:lnTo>
                  <a:pt x="3292" y="585"/>
                </a:lnTo>
                <a:lnTo>
                  <a:pt x="3298" y="592"/>
                </a:lnTo>
                <a:lnTo>
                  <a:pt x="3305" y="598"/>
                </a:lnTo>
                <a:lnTo>
                  <a:pt x="3305" y="605"/>
                </a:lnTo>
                <a:lnTo>
                  <a:pt x="3324" y="598"/>
                </a:lnTo>
                <a:lnTo>
                  <a:pt x="3350" y="611"/>
                </a:lnTo>
                <a:lnTo>
                  <a:pt x="3356" y="611"/>
                </a:lnTo>
                <a:lnTo>
                  <a:pt x="3363" y="618"/>
                </a:lnTo>
                <a:lnTo>
                  <a:pt x="3375" y="618"/>
                </a:lnTo>
                <a:lnTo>
                  <a:pt x="3375" y="611"/>
                </a:lnTo>
                <a:lnTo>
                  <a:pt x="3382" y="605"/>
                </a:lnTo>
                <a:lnTo>
                  <a:pt x="3388" y="611"/>
                </a:lnTo>
                <a:lnTo>
                  <a:pt x="3401" y="618"/>
                </a:lnTo>
                <a:lnTo>
                  <a:pt x="3414" y="618"/>
                </a:lnTo>
                <a:lnTo>
                  <a:pt x="3401" y="611"/>
                </a:lnTo>
                <a:lnTo>
                  <a:pt x="3388" y="598"/>
                </a:lnTo>
                <a:lnTo>
                  <a:pt x="3382" y="585"/>
                </a:lnTo>
                <a:lnTo>
                  <a:pt x="3401" y="598"/>
                </a:lnTo>
                <a:lnTo>
                  <a:pt x="3420" y="605"/>
                </a:lnTo>
                <a:lnTo>
                  <a:pt x="3453" y="618"/>
                </a:lnTo>
                <a:lnTo>
                  <a:pt x="3408" y="592"/>
                </a:lnTo>
                <a:lnTo>
                  <a:pt x="3401" y="585"/>
                </a:lnTo>
                <a:lnTo>
                  <a:pt x="3401" y="579"/>
                </a:lnTo>
                <a:lnTo>
                  <a:pt x="3414" y="579"/>
                </a:lnTo>
                <a:lnTo>
                  <a:pt x="3433" y="579"/>
                </a:lnTo>
                <a:lnTo>
                  <a:pt x="3498" y="585"/>
                </a:lnTo>
                <a:lnTo>
                  <a:pt x="3562" y="598"/>
                </a:lnTo>
                <a:lnTo>
                  <a:pt x="3588" y="598"/>
                </a:lnTo>
                <a:lnTo>
                  <a:pt x="3613" y="611"/>
                </a:lnTo>
                <a:lnTo>
                  <a:pt x="3626" y="618"/>
                </a:lnTo>
                <a:lnTo>
                  <a:pt x="3684" y="618"/>
                </a:lnTo>
                <a:lnTo>
                  <a:pt x="3639" y="605"/>
                </a:lnTo>
                <a:lnTo>
                  <a:pt x="3607" y="592"/>
                </a:lnTo>
                <a:lnTo>
                  <a:pt x="3581" y="592"/>
                </a:lnTo>
                <a:lnTo>
                  <a:pt x="5433" y="495"/>
                </a:lnTo>
                <a:lnTo>
                  <a:pt x="3003" y="534"/>
                </a:lnTo>
                <a:lnTo>
                  <a:pt x="3003" y="528"/>
                </a:lnTo>
                <a:lnTo>
                  <a:pt x="3022" y="528"/>
                </a:lnTo>
                <a:lnTo>
                  <a:pt x="3009" y="534"/>
                </a:lnTo>
                <a:lnTo>
                  <a:pt x="3003" y="534"/>
                </a:lnTo>
                <a:lnTo>
                  <a:pt x="5433" y="495"/>
                </a:lnTo>
                <a:lnTo>
                  <a:pt x="3022" y="521"/>
                </a:lnTo>
                <a:lnTo>
                  <a:pt x="3022" y="515"/>
                </a:lnTo>
                <a:lnTo>
                  <a:pt x="3028" y="515"/>
                </a:lnTo>
                <a:lnTo>
                  <a:pt x="3048" y="521"/>
                </a:lnTo>
                <a:lnTo>
                  <a:pt x="3041" y="528"/>
                </a:lnTo>
                <a:lnTo>
                  <a:pt x="3028" y="528"/>
                </a:lnTo>
                <a:lnTo>
                  <a:pt x="3022" y="528"/>
                </a:lnTo>
                <a:lnTo>
                  <a:pt x="3022" y="521"/>
                </a:lnTo>
                <a:lnTo>
                  <a:pt x="5433" y="495"/>
                </a:lnTo>
                <a:lnTo>
                  <a:pt x="3054" y="521"/>
                </a:lnTo>
                <a:lnTo>
                  <a:pt x="3060" y="521"/>
                </a:lnTo>
                <a:lnTo>
                  <a:pt x="3073" y="534"/>
                </a:lnTo>
                <a:lnTo>
                  <a:pt x="3067" y="534"/>
                </a:lnTo>
                <a:lnTo>
                  <a:pt x="3054" y="521"/>
                </a:lnTo>
                <a:lnTo>
                  <a:pt x="5433" y="495"/>
                </a:lnTo>
                <a:lnTo>
                  <a:pt x="3356" y="585"/>
                </a:lnTo>
                <a:lnTo>
                  <a:pt x="3337" y="579"/>
                </a:lnTo>
                <a:lnTo>
                  <a:pt x="3330" y="566"/>
                </a:lnTo>
                <a:lnTo>
                  <a:pt x="3330" y="560"/>
                </a:lnTo>
                <a:lnTo>
                  <a:pt x="3337" y="560"/>
                </a:lnTo>
                <a:lnTo>
                  <a:pt x="3350" y="560"/>
                </a:lnTo>
                <a:lnTo>
                  <a:pt x="3363" y="566"/>
                </a:lnTo>
                <a:lnTo>
                  <a:pt x="3369" y="579"/>
                </a:lnTo>
                <a:lnTo>
                  <a:pt x="3363" y="585"/>
                </a:lnTo>
                <a:lnTo>
                  <a:pt x="3356" y="585"/>
                </a:lnTo>
                <a:lnTo>
                  <a:pt x="5433" y="495"/>
                </a:lnTo>
                <a:lnTo>
                  <a:pt x="4520" y="431"/>
                </a:lnTo>
                <a:lnTo>
                  <a:pt x="4526" y="438"/>
                </a:lnTo>
                <a:lnTo>
                  <a:pt x="4526" y="431"/>
                </a:lnTo>
                <a:lnTo>
                  <a:pt x="4520" y="431"/>
                </a:lnTo>
                <a:lnTo>
                  <a:pt x="5433" y="495"/>
                </a:lnTo>
                <a:lnTo>
                  <a:pt x="4860" y="553"/>
                </a:lnTo>
                <a:lnTo>
                  <a:pt x="4835" y="553"/>
                </a:lnTo>
                <a:lnTo>
                  <a:pt x="4822" y="560"/>
                </a:lnTo>
                <a:lnTo>
                  <a:pt x="4796" y="560"/>
                </a:lnTo>
                <a:lnTo>
                  <a:pt x="4777" y="566"/>
                </a:lnTo>
                <a:lnTo>
                  <a:pt x="4770" y="579"/>
                </a:lnTo>
                <a:lnTo>
                  <a:pt x="4764" y="579"/>
                </a:lnTo>
                <a:lnTo>
                  <a:pt x="4770" y="585"/>
                </a:lnTo>
                <a:lnTo>
                  <a:pt x="4790" y="579"/>
                </a:lnTo>
                <a:lnTo>
                  <a:pt x="4803" y="585"/>
                </a:lnTo>
                <a:lnTo>
                  <a:pt x="4809" y="585"/>
                </a:lnTo>
                <a:lnTo>
                  <a:pt x="4815" y="579"/>
                </a:lnTo>
                <a:lnTo>
                  <a:pt x="4815" y="566"/>
                </a:lnTo>
                <a:lnTo>
                  <a:pt x="4822" y="566"/>
                </a:lnTo>
                <a:lnTo>
                  <a:pt x="4835" y="579"/>
                </a:lnTo>
                <a:lnTo>
                  <a:pt x="4848" y="566"/>
                </a:lnTo>
                <a:lnTo>
                  <a:pt x="4873" y="553"/>
                </a:lnTo>
                <a:lnTo>
                  <a:pt x="4880" y="547"/>
                </a:lnTo>
                <a:lnTo>
                  <a:pt x="4873" y="547"/>
                </a:lnTo>
                <a:lnTo>
                  <a:pt x="4860" y="553"/>
                </a:lnTo>
                <a:lnTo>
                  <a:pt x="5433" y="495"/>
                </a:lnTo>
                <a:lnTo>
                  <a:pt x="5259" y="457"/>
                </a:lnTo>
                <a:lnTo>
                  <a:pt x="5240" y="450"/>
                </a:lnTo>
                <a:lnTo>
                  <a:pt x="5233" y="450"/>
                </a:lnTo>
                <a:lnTo>
                  <a:pt x="5233" y="457"/>
                </a:lnTo>
                <a:lnTo>
                  <a:pt x="5253" y="470"/>
                </a:lnTo>
                <a:lnTo>
                  <a:pt x="5272" y="457"/>
                </a:lnTo>
                <a:lnTo>
                  <a:pt x="5285" y="450"/>
                </a:lnTo>
                <a:lnTo>
                  <a:pt x="5278" y="444"/>
                </a:lnTo>
                <a:lnTo>
                  <a:pt x="5265" y="450"/>
                </a:lnTo>
                <a:lnTo>
                  <a:pt x="5259" y="457"/>
                </a:lnTo>
                <a:lnTo>
                  <a:pt x="5433" y="495"/>
                </a:lnTo>
                <a:lnTo>
                  <a:pt x="4938" y="270"/>
                </a:lnTo>
                <a:lnTo>
                  <a:pt x="4944" y="270"/>
                </a:lnTo>
                <a:lnTo>
                  <a:pt x="4944" y="264"/>
                </a:lnTo>
                <a:lnTo>
                  <a:pt x="4938" y="251"/>
                </a:lnTo>
                <a:lnTo>
                  <a:pt x="4925" y="251"/>
                </a:lnTo>
                <a:lnTo>
                  <a:pt x="4912" y="264"/>
                </a:lnTo>
                <a:lnTo>
                  <a:pt x="4912" y="270"/>
                </a:lnTo>
                <a:lnTo>
                  <a:pt x="4918" y="270"/>
                </a:lnTo>
                <a:lnTo>
                  <a:pt x="4938" y="270"/>
                </a:lnTo>
                <a:lnTo>
                  <a:pt x="5433" y="495"/>
                </a:lnTo>
                <a:lnTo>
                  <a:pt x="3228" y="418"/>
                </a:lnTo>
                <a:lnTo>
                  <a:pt x="3253" y="418"/>
                </a:lnTo>
                <a:lnTo>
                  <a:pt x="3260" y="418"/>
                </a:lnTo>
                <a:lnTo>
                  <a:pt x="3266" y="405"/>
                </a:lnTo>
                <a:lnTo>
                  <a:pt x="3273" y="405"/>
                </a:lnTo>
                <a:lnTo>
                  <a:pt x="3285" y="393"/>
                </a:lnTo>
                <a:lnTo>
                  <a:pt x="3279" y="393"/>
                </a:lnTo>
                <a:lnTo>
                  <a:pt x="3260" y="399"/>
                </a:lnTo>
                <a:lnTo>
                  <a:pt x="3247" y="405"/>
                </a:lnTo>
                <a:lnTo>
                  <a:pt x="3221" y="405"/>
                </a:lnTo>
                <a:lnTo>
                  <a:pt x="3202" y="405"/>
                </a:lnTo>
                <a:lnTo>
                  <a:pt x="3189" y="412"/>
                </a:lnTo>
                <a:lnTo>
                  <a:pt x="3176" y="425"/>
                </a:lnTo>
                <a:lnTo>
                  <a:pt x="3118" y="444"/>
                </a:lnTo>
                <a:lnTo>
                  <a:pt x="3086" y="457"/>
                </a:lnTo>
                <a:lnTo>
                  <a:pt x="3067" y="476"/>
                </a:lnTo>
                <a:lnTo>
                  <a:pt x="3073" y="476"/>
                </a:lnTo>
                <a:lnTo>
                  <a:pt x="3080" y="470"/>
                </a:lnTo>
                <a:lnTo>
                  <a:pt x="3105" y="450"/>
                </a:lnTo>
                <a:lnTo>
                  <a:pt x="3170" y="431"/>
                </a:lnTo>
                <a:lnTo>
                  <a:pt x="3195" y="425"/>
                </a:lnTo>
                <a:lnTo>
                  <a:pt x="3189" y="431"/>
                </a:lnTo>
                <a:lnTo>
                  <a:pt x="3208" y="438"/>
                </a:lnTo>
                <a:lnTo>
                  <a:pt x="3221" y="444"/>
                </a:lnTo>
                <a:lnTo>
                  <a:pt x="3228" y="444"/>
                </a:lnTo>
                <a:lnTo>
                  <a:pt x="3228" y="438"/>
                </a:lnTo>
                <a:lnTo>
                  <a:pt x="3215" y="431"/>
                </a:lnTo>
                <a:lnTo>
                  <a:pt x="3208" y="431"/>
                </a:lnTo>
                <a:lnTo>
                  <a:pt x="3208" y="418"/>
                </a:lnTo>
                <a:lnTo>
                  <a:pt x="3215" y="418"/>
                </a:lnTo>
                <a:lnTo>
                  <a:pt x="3228" y="418"/>
                </a:lnTo>
                <a:lnTo>
                  <a:pt x="5433" y="495"/>
                </a:lnTo>
                <a:lnTo>
                  <a:pt x="2983" y="502"/>
                </a:lnTo>
                <a:lnTo>
                  <a:pt x="2990" y="508"/>
                </a:lnTo>
                <a:lnTo>
                  <a:pt x="2996" y="502"/>
                </a:lnTo>
                <a:lnTo>
                  <a:pt x="2990" y="502"/>
                </a:lnTo>
                <a:lnTo>
                  <a:pt x="2983" y="502"/>
                </a:lnTo>
                <a:lnTo>
                  <a:pt x="5433" y="495"/>
                </a:lnTo>
                <a:lnTo>
                  <a:pt x="3009" y="502"/>
                </a:lnTo>
                <a:lnTo>
                  <a:pt x="3015" y="508"/>
                </a:lnTo>
                <a:lnTo>
                  <a:pt x="3022" y="502"/>
                </a:lnTo>
                <a:lnTo>
                  <a:pt x="3009" y="502"/>
                </a:lnTo>
                <a:lnTo>
                  <a:pt x="3003" y="502"/>
                </a:lnTo>
                <a:lnTo>
                  <a:pt x="3009" y="502"/>
                </a:lnTo>
                <a:lnTo>
                  <a:pt x="5433" y="495"/>
                </a:lnTo>
                <a:lnTo>
                  <a:pt x="3073" y="418"/>
                </a:lnTo>
                <a:lnTo>
                  <a:pt x="3086" y="412"/>
                </a:lnTo>
                <a:lnTo>
                  <a:pt x="3105" y="412"/>
                </a:lnTo>
                <a:lnTo>
                  <a:pt x="3118" y="412"/>
                </a:lnTo>
                <a:lnTo>
                  <a:pt x="3157" y="412"/>
                </a:lnTo>
                <a:lnTo>
                  <a:pt x="3170" y="412"/>
                </a:lnTo>
                <a:lnTo>
                  <a:pt x="3170" y="405"/>
                </a:lnTo>
                <a:lnTo>
                  <a:pt x="3163" y="405"/>
                </a:lnTo>
                <a:lnTo>
                  <a:pt x="3131" y="405"/>
                </a:lnTo>
                <a:lnTo>
                  <a:pt x="3125" y="405"/>
                </a:lnTo>
                <a:lnTo>
                  <a:pt x="3118" y="399"/>
                </a:lnTo>
                <a:lnTo>
                  <a:pt x="3125" y="399"/>
                </a:lnTo>
                <a:lnTo>
                  <a:pt x="3125" y="393"/>
                </a:lnTo>
                <a:lnTo>
                  <a:pt x="3105" y="399"/>
                </a:lnTo>
                <a:lnTo>
                  <a:pt x="3093" y="399"/>
                </a:lnTo>
                <a:lnTo>
                  <a:pt x="3073" y="405"/>
                </a:lnTo>
                <a:lnTo>
                  <a:pt x="3048" y="405"/>
                </a:lnTo>
                <a:lnTo>
                  <a:pt x="3022" y="412"/>
                </a:lnTo>
                <a:lnTo>
                  <a:pt x="3028" y="418"/>
                </a:lnTo>
                <a:lnTo>
                  <a:pt x="3048" y="412"/>
                </a:lnTo>
                <a:lnTo>
                  <a:pt x="3060" y="412"/>
                </a:lnTo>
                <a:lnTo>
                  <a:pt x="3067" y="412"/>
                </a:lnTo>
                <a:lnTo>
                  <a:pt x="3028" y="425"/>
                </a:lnTo>
                <a:lnTo>
                  <a:pt x="2996" y="444"/>
                </a:lnTo>
                <a:lnTo>
                  <a:pt x="2958" y="457"/>
                </a:lnTo>
                <a:lnTo>
                  <a:pt x="2945" y="476"/>
                </a:lnTo>
                <a:lnTo>
                  <a:pt x="2938" y="476"/>
                </a:lnTo>
                <a:lnTo>
                  <a:pt x="2945" y="476"/>
                </a:lnTo>
                <a:lnTo>
                  <a:pt x="2958" y="476"/>
                </a:lnTo>
                <a:lnTo>
                  <a:pt x="2958" y="470"/>
                </a:lnTo>
                <a:lnTo>
                  <a:pt x="2977" y="457"/>
                </a:lnTo>
                <a:lnTo>
                  <a:pt x="3022" y="444"/>
                </a:lnTo>
                <a:lnTo>
                  <a:pt x="3060" y="425"/>
                </a:lnTo>
                <a:lnTo>
                  <a:pt x="3073" y="418"/>
                </a:lnTo>
                <a:lnTo>
                  <a:pt x="5433" y="495"/>
                </a:lnTo>
                <a:lnTo>
                  <a:pt x="3003" y="405"/>
                </a:lnTo>
                <a:lnTo>
                  <a:pt x="2996" y="405"/>
                </a:lnTo>
                <a:lnTo>
                  <a:pt x="2990" y="405"/>
                </a:lnTo>
                <a:lnTo>
                  <a:pt x="2983" y="405"/>
                </a:lnTo>
                <a:lnTo>
                  <a:pt x="2990" y="412"/>
                </a:lnTo>
                <a:lnTo>
                  <a:pt x="2996" y="412"/>
                </a:lnTo>
                <a:lnTo>
                  <a:pt x="3003" y="405"/>
                </a:lnTo>
                <a:lnTo>
                  <a:pt x="5433" y="495"/>
                </a:lnTo>
                <a:lnTo>
                  <a:pt x="4648" y="450"/>
                </a:lnTo>
                <a:lnTo>
                  <a:pt x="4635" y="444"/>
                </a:lnTo>
                <a:lnTo>
                  <a:pt x="4623" y="444"/>
                </a:lnTo>
                <a:lnTo>
                  <a:pt x="4629" y="450"/>
                </a:lnTo>
                <a:lnTo>
                  <a:pt x="4635" y="457"/>
                </a:lnTo>
                <a:lnTo>
                  <a:pt x="4642" y="457"/>
                </a:lnTo>
                <a:lnTo>
                  <a:pt x="4648" y="470"/>
                </a:lnTo>
                <a:lnTo>
                  <a:pt x="4655" y="470"/>
                </a:lnTo>
                <a:lnTo>
                  <a:pt x="4661" y="457"/>
                </a:lnTo>
                <a:lnTo>
                  <a:pt x="4655" y="450"/>
                </a:lnTo>
                <a:lnTo>
                  <a:pt x="4648" y="450"/>
                </a:lnTo>
                <a:lnTo>
                  <a:pt x="5433" y="495"/>
                </a:lnTo>
                <a:lnTo>
                  <a:pt x="4603" y="444"/>
                </a:lnTo>
                <a:lnTo>
                  <a:pt x="4603" y="450"/>
                </a:lnTo>
                <a:lnTo>
                  <a:pt x="4610" y="450"/>
                </a:lnTo>
                <a:lnTo>
                  <a:pt x="4610" y="444"/>
                </a:lnTo>
                <a:lnTo>
                  <a:pt x="4603" y="444"/>
                </a:lnTo>
                <a:lnTo>
                  <a:pt x="5433" y="495"/>
                </a:lnTo>
                <a:lnTo>
                  <a:pt x="4719" y="290"/>
                </a:lnTo>
                <a:lnTo>
                  <a:pt x="4642" y="296"/>
                </a:lnTo>
                <a:lnTo>
                  <a:pt x="4603" y="309"/>
                </a:lnTo>
                <a:lnTo>
                  <a:pt x="4597" y="309"/>
                </a:lnTo>
                <a:lnTo>
                  <a:pt x="4584" y="315"/>
                </a:lnTo>
                <a:lnTo>
                  <a:pt x="4558" y="315"/>
                </a:lnTo>
                <a:lnTo>
                  <a:pt x="4533" y="328"/>
                </a:lnTo>
                <a:lnTo>
                  <a:pt x="4513" y="341"/>
                </a:lnTo>
                <a:lnTo>
                  <a:pt x="4507" y="341"/>
                </a:lnTo>
                <a:lnTo>
                  <a:pt x="4488" y="328"/>
                </a:lnTo>
                <a:lnTo>
                  <a:pt x="4481" y="328"/>
                </a:lnTo>
                <a:lnTo>
                  <a:pt x="4468" y="328"/>
                </a:lnTo>
                <a:lnTo>
                  <a:pt x="4462" y="335"/>
                </a:lnTo>
                <a:lnTo>
                  <a:pt x="4494" y="348"/>
                </a:lnTo>
                <a:lnTo>
                  <a:pt x="4571" y="373"/>
                </a:lnTo>
                <a:lnTo>
                  <a:pt x="4610" y="373"/>
                </a:lnTo>
                <a:lnTo>
                  <a:pt x="4635" y="380"/>
                </a:lnTo>
                <a:lnTo>
                  <a:pt x="4661" y="373"/>
                </a:lnTo>
                <a:lnTo>
                  <a:pt x="4597" y="367"/>
                </a:lnTo>
                <a:lnTo>
                  <a:pt x="4533" y="341"/>
                </a:lnTo>
                <a:lnTo>
                  <a:pt x="4623" y="309"/>
                </a:lnTo>
                <a:lnTo>
                  <a:pt x="4706" y="296"/>
                </a:lnTo>
                <a:lnTo>
                  <a:pt x="4777" y="290"/>
                </a:lnTo>
                <a:lnTo>
                  <a:pt x="4719" y="290"/>
                </a:lnTo>
                <a:lnTo>
                  <a:pt x="5433" y="495"/>
                </a:lnTo>
                <a:lnTo>
                  <a:pt x="4584" y="444"/>
                </a:lnTo>
                <a:lnTo>
                  <a:pt x="4590" y="450"/>
                </a:lnTo>
                <a:lnTo>
                  <a:pt x="4590" y="444"/>
                </a:lnTo>
                <a:lnTo>
                  <a:pt x="4584" y="444"/>
                </a:lnTo>
                <a:lnTo>
                  <a:pt x="5433" y="495"/>
                </a:lnTo>
                <a:lnTo>
                  <a:pt x="2733" y="534"/>
                </a:lnTo>
                <a:lnTo>
                  <a:pt x="2713" y="534"/>
                </a:lnTo>
                <a:lnTo>
                  <a:pt x="2707" y="534"/>
                </a:lnTo>
                <a:lnTo>
                  <a:pt x="2694" y="547"/>
                </a:lnTo>
                <a:lnTo>
                  <a:pt x="2694" y="553"/>
                </a:lnTo>
                <a:lnTo>
                  <a:pt x="2700" y="547"/>
                </a:lnTo>
                <a:lnTo>
                  <a:pt x="2707" y="540"/>
                </a:lnTo>
                <a:lnTo>
                  <a:pt x="2713" y="540"/>
                </a:lnTo>
                <a:lnTo>
                  <a:pt x="2726" y="534"/>
                </a:lnTo>
                <a:lnTo>
                  <a:pt x="2733" y="534"/>
                </a:lnTo>
                <a:lnTo>
                  <a:pt x="5433" y="495"/>
                </a:lnTo>
                <a:lnTo>
                  <a:pt x="3877" y="238"/>
                </a:lnTo>
                <a:lnTo>
                  <a:pt x="3877" y="232"/>
                </a:lnTo>
                <a:lnTo>
                  <a:pt x="3870" y="232"/>
                </a:lnTo>
                <a:lnTo>
                  <a:pt x="3877" y="238"/>
                </a:lnTo>
                <a:lnTo>
                  <a:pt x="5433" y="495"/>
                </a:lnTo>
                <a:lnTo>
                  <a:pt x="1055" y="103"/>
                </a:lnTo>
                <a:lnTo>
                  <a:pt x="1048" y="116"/>
                </a:lnTo>
                <a:lnTo>
                  <a:pt x="1048" y="123"/>
                </a:lnTo>
                <a:lnTo>
                  <a:pt x="1048" y="129"/>
                </a:lnTo>
                <a:lnTo>
                  <a:pt x="1055" y="116"/>
                </a:lnTo>
                <a:lnTo>
                  <a:pt x="1055" y="103"/>
                </a:lnTo>
                <a:lnTo>
                  <a:pt x="5433" y="495"/>
                </a:lnTo>
                <a:lnTo>
                  <a:pt x="1415" y="502"/>
                </a:lnTo>
                <a:lnTo>
                  <a:pt x="1434" y="508"/>
                </a:lnTo>
                <a:lnTo>
                  <a:pt x="1440" y="502"/>
                </a:lnTo>
                <a:lnTo>
                  <a:pt x="1428" y="495"/>
                </a:lnTo>
                <a:lnTo>
                  <a:pt x="1408" y="489"/>
                </a:lnTo>
                <a:lnTo>
                  <a:pt x="1395" y="489"/>
                </a:lnTo>
                <a:lnTo>
                  <a:pt x="1402" y="495"/>
                </a:lnTo>
                <a:lnTo>
                  <a:pt x="1415" y="502"/>
                </a:lnTo>
                <a:lnTo>
                  <a:pt x="5433" y="495"/>
                </a:lnTo>
                <a:lnTo>
                  <a:pt x="1023" y="116"/>
                </a:lnTo>
                <a:lnTo>
                  <a:pt x="1035" y="123"/>
                </a:lnTo>
                <a:lnTo>
                  <a:pt x="1042" y="123"/>
                </a:lnTo>
                <a:lnTo>
                  <a:pt x="1042" y="116"/>
                </a:lnTo>
                <a:lnTo>
                  <a:pt x="1035" y="110"/>
                </a:lnTo>
                <a:lnTo>
                  <a:pt x="1023" y="110"/>
                </a:lnTo>
                <a:lnTo>
                  <a:pt x="1023" y="116"/>
                </a:lnTo>
                <a:lnTo>
                  <a:pt x="5433" y="495"/>
                </a:lnTo>
                <a:lnTo>
                  <a:pt x="1440" y="33"/>
                </a:lnTo>
                <a:lnTo>
                  <a:pt x="1428" y="26"/>
                </a:lnTo>
                <a:lnTo>
                  <a:pt x="1415" y="20"/>
                </a:lnTo>
                <a:lnTo>
                  <a:pt x="1415" y="26"/>
                </a:lnTo>
                <a:lnTo>
                  <a:pt x="1428" y="39"/>
                </a:lnTo>
                <a:lnTo>
                  <a:pt x="1440" y="33"/>
                </a:lnTo>
                <a:lnTo>
                  <a:pt x="5433" y="495"/>
                </a:lnTo>
                <a:lnTo>
                  <a:pt x="785" y="65"/>
                </a:lnTo>
                <a:lnTo>
                  <a:pt x="785" y="71"/>
                </a:lnTo>
                <a:lnTo>
                  <a:pt x="798" y="65"/>
                </a:lnTo>
                <a:lnTo>
                  <a:pt x="791" y="65"/>
                </a:lnTo>
                <a:lnTo>
                  <a:pt x="785" y="65"/>
                </a:lnTo>
                <a:lnTo>
                  <a:pt x="5433" y="495"/>
                </a:lnTo>
                <a:lnTo>
                  <a:pt x="823" y="71"/>
                </a:lnTo>
                <a:lnTo>
                  <a:pt x="817" y="71"/>
                </a:lnTo>
                <a:lnTo>
                  <a:pt x="830" y="78"/>
                </a:lnTo>
                <a:lnTo>
                  <a:pt x="830" y="71"/>
                </a:lnTo>
                <a:lnTo>
                  <a:pt x="823" y="71"/>
                </a:lnTo>
                <a:lnTo>
                  <a:pt x="5433" y="495"/>
                </a:lnTo>
                <a:lnTo>
                  <a:pt x="1537" y="412"/>
                </a:lnTo>
                <a:lnTo>
                  <a:pt x="1537" y="405"/>
                </a:lnTo>
                <a:lnTo>
                  <a:pt x="1530" y="399"/>
                </a:lnTo>
                <a:lnTo>
                  <a:pt x="1524" y="399"/>
                </a:lnTo>
                <a:lnTo>
                  <a:pt x="1524" y="405"/>
                </a:lnTo>
                <a:lnTo>
                  <a:pt x="1530" y="412"/>
                </a:lnTo>
                <a:lnTo>
                  <a:pt x="1537" y="412"/>
                </a:lnTo>
                <a:lnTo>
                  <a:pt x="5433" y="495"/>
                </a:lnTo>
                <a:lnTo>
                  <a:pt x="1511" y="65"/>
                </a:lnTo>
                <a:lnTo>
                  <a:pt x="1505" y="65"/>
                </a:lnTo>
                <a:lnTo>
                  <a:pt x="1498" y="65"/>
                </a:lnTo>
                <a:lnTo>
                  <a:pt x="1505" y="65"/>
                </a:lnTo>
                <a:lnTo>
                  <a:pt x="1511" y="65"/>
                </a:lnTo>
                <a:lnTo>
                  <a:pt x="5433" y="495"/>
                </a:lnTo>
                <a:lnTo>
                  <a:pt x="1087" y="123"/>
                </a:lnTo>
                <a:lnTo>
                  <a:pt x="1093" y="123"/>
                </a:lnTo>
                <a:lnTo>
                  <a:pt x="1100" y="116"/>
                </a:lnTo>
                <a:lnTo>
                  <a:pt x="1087" y="116"/>
                </a:lnTo>
                <a:lnTo>
                  <a:pt x="1087" y="123"/>
                </a:lnTo>
                <a:lnTo>
                  <a:pt x="5433" y="495"/>
                </a:lnTo>
                <a:lnTo>
                  <a:pt x="1350" y="303"/>
                </a:lnTo>
                <a:lnTo>
                  <a:pt x="1286" y="290"/>
                </a:lnTo>
                <a:lnTo>
                  <a:pt x="1260" y="290"/>
                </a:lnTo>
                <a:lnTo>
                  <a:pt x="1241" y="290"/>
                </a:lnTo>
                <a:lnTo>
                  <a:pt x="1228" y="283"/>
                </a:lnTo>
                <a:lnTo>
                  <a:pt x="1222" y="283"/>
                </a:lnTo>
                <a:lnTo>
                  <a:pt x="1209" y="290"/>
                </a:lnTo>
                <a:lnTo>
                  <a:pt x="1183" y="290"/>
                </a:lnTo>
                <a:lnTo>
                  <a:pt x="1183" y="296"/>
                </a:lnTo>
                <a:lnTo>
                  <a:pt x="1203" y="296"/>
                </a:lnTo>
                <a:lnTo>
                  <a:pt x="1312" y="309"/>
                </a:lnTo>
                <a:lnTo>
                  <a:pt x="1363" y="309"/>
                </a:lnTo>
                <a:lnTo>
                  <a:pt x="1395" y="309"/>
                </a:lnTo>
                <a:lnTo>
                  <a:pt x="1395" y="309"/>
                </a:lnTo>
                <a:lnTo>
                  <a:pt x="1370" y="309"/>
                </a:lnTo>
                <a:lnTo>
                  <a:pt x="1350" y="303"/>
                </a:lnTo>
                <a:lnTo>
                  <a:pt x="5433" y="495"/>
                </a:lnTo>
                <a:lnTo>
                  <a:pt x="939" y="97"/>
                </a:lnTo>
                <a:lnTo>
                  <a:pt x="945" y="97"/>
                </a:lnTo>
                <a:lnTo>
                  <a:pt x="933" y="90"/>
                </a:lnTo>
                <a:lnTo>
                  <a:pt x="926" y="90"/>
                </a:lnTo>
                <a:lnTo>
                  <a:pt x="939" y="97"/>
                </a:lnTo>
                <a:lnTo>
                  <a:pt x="5433" y="495"/>
                </a:lnTo>
                <a:lnTo>
                  <a:pt x="3774" y="187"/>
                </a:lnTo>
                <a:lnTo>
                  <a:pt x="3780" y="187"/>
                </a:lnTo>
                <a:lnTo>
                  <a:pt x="3774" y="180"/>
                </a:lnTo>
                <a:lnTo>
                  <a:pt x="3774" y="187"/>
                </a:lnTo>
                <a:lnTo>
                  <a:pt x="5433" y="495"/>
                </a:lnTo>
                <a:lnTo>
                  <a:pt x="393" y="502"/>
                </a:lnTo>
                <a:lnTo>
                  <a:pt x="386" y="483"/>
                </a:lnTo>
                <a:lnTo>
                  <a:pt x="380" y="483"/>
                </a:lnTo>
                <a:lnTo>
                  <a:pt x="386" y="495"/>
                </a:lnTo>
                <a:lnTo>
                  <a:pt x="393" y="502"/>
                </a:lnTo>
                <a:lnTo>
                  <a:pt x="5433" y="495"/>
                </a:lnTo>
                <a:lnTo>
                  <a:pt x="605" y="547"/>
                </a:lnTo>
                <a:lnTo>
                  <a:pt x="598" y="547"/>
                </a:lnTo>
                <a:lnTo>
                  <a:pt x="598" y="553"/>
                </a:lnTo>
                <a:lnTo>
                  <a:pt x="605" y="547"/>
                </a:lnTo>
                <a:lnTo>
                  <a:pt x="5433" y="495"/>
                </a:lnTo>
                <a:lnTo>
                  <a:pt x="515" y="521"/>
                </a:lnTo>
                <a:lnTo>
                  <a:pt x="515" y="528"/>
                </a:lnTo>
                <a:lnTo>
                  <a:pt x="515" y="534"/>
                </a:lnTo>
                <a:lnTo>
                  <a:pt x="528" y="528"/>
                </a:lnTo>
                <a:lnTo>
                  <a:pt x="521" y="528"/>
                </a:lnTo>
                <a:lnTo>
                  <a:pt x="521" y="521"/>
                </a:lnTo>
                <a:lnTo>
                  <a:pt x="515" y="521"/>
                </a:lnTo>
                <a:lnTo>
                  <a:pt x="5433" y="495"/>
                </a:lnTo>
                <a:lnTo>
                  <a:pt x="450" y="303"/>
                </a:lnTo>
                <a:lnTo>
                  <a:pt x="418" y="296"/>
                </a:lnTo>
                <a:lnTo>
                  <a:pt x="393" y="296"/>
                </a:lnTo>
                <a:lnTo>
                  <a:pt x="373" y="296"/>
                </a:lnTo>
                <a:lnTo>
                  <a:pt x="335" y="290"/>
                </a:lnTo>
                <a:lnTo>
                  <a:pt x="322" y="290"/>
                </a:lnTo>
                <a:lnTo>
                  <a:pt x="309" y="290"/>
                </a:lnTo>
                <a:lnTo>
                  <a:pt x="290" y="283"/>
                </a:lnTo>
                <a:lnTo>
                  <a:pt x="270" y="290"/>
                </a:lnTo>
                <a:lnTo>
                  <a:pt x="283" y="296"/>
                </a:lnTo>
                <a:lnTo>
                  <a:pt x="309" y="296"/>
                </a:lnTo>
                <a:lnTo>
                  <a:pt x="309" y="303"/>
                </a:lnTo>
                <a:lnTo>
                  <a:pt x="309" y="309"/>
                </a:lnTo>
                <a:lnTo>
                  <a:pt x="328" y="315"/>
                </a:lnTo>
                <a:lnTo>
                  <a:pt x="360" y="315"/>
                </a:lnTo>
                <a:lnTo>
                  <a:pt x="386" y="315"/>
                </a:lnTo>
                <a:lnTo>
                  <a:pt x="405" y="315"/>
                </a:lnTo>
                <a:lnTo>
                  <a:pt x="405" y="309"/>
                </a:lnTo>
                <a:lnTo>
                  <a:pt x="386" y="309"/>
                </a:lnTo>
                <a:lnTo>
                  <a:pt x="373" y="309"/>
                </a:lnTo>
                <a:lnTo>
                  <a:pt x="367" y="309"/>
                </a:lnTo>
                <a:lnTo>
                  <a:pt x="348" y="309"/>
                </a:lnTo>
                <a:lnTo>
                  <a:pt x="335" y="309"/>
                </a:lnTo>
                <a:lnTo>
                  <a:pt x="328" y="309"/>
                </a:lnTo>
                <a:lnTo>
                  <a:pt x="322" y="303"/>
                </a:lnTo>
                <a:lnTo>
                  <a:pt x="341" y="303"/>
                </a:lnTo>
                <a:lnTo>
                  <a:pt x="373" y="303"/>
                </a:lnTo>
                <a:lnTo>
                  <a:pt x="412" y="309"/>
                </a:lnTo>
                <a:lnTo>
                  <a:pt x="431" y="309"/>
                </a:lnTo>
                <a:lnTo>
                  <a:pt x="450" y="309"/>
                </a:lnTo>
                <a:lnTo>
                  <a:pt x="463" y="309"/>
                </a:lnTo>
                <a:lnTo>
                  <a:pt x="450" y="303"/>
                </a:lnTo>
                <a:lnTo>
                  <a:pt x="5433" y="495"/>
                </a:lnTo>
                <a:lnTo>
                  <a:pt x="528" y="290"/>
                </a:lnTo>
                <a:lnTo>
                  <a:pt x="553" y="290"/>
                </a:lnTo>
                <a:lnTo>
                  <a:pt x="598" y="290"/>
                </a:lnTo>
                <a:lnTo>
                  <a:pt x="598" y="283"/>
                </a:lnTo>
                <a:lnTo>
                  <a:pt x="605" y="283"/>
                </a:lnTo>
                <a:lnTo>
                  <a:pt x="624" y="283"/>
                </a:lnTo>
                <a:lnTo>
                  <a:pt x="637" y="283"/>
                </a:lnTo>
                <a:lnTo>
                  <a:pt x="630" y="277"/>
                </a:lnTo>
                <a:lnTo>
                  <a:pt x="618" y="277"/>
                </a:lnTo>
                <a:lnTo>
                  <a:pt x="605" y="277"/>
                </a:lnTo>
                <a:lnTo>
                  <a:pt x="592" y="283"/>
                </a:lnTo>
                <a:lnTo>
                  <a:pt x="579" y="283"/>
                </a:lnTo>
                <a:lnTo>
                  <a:pt x="540" y="283"/>
                </a:lnTo>
                <a:lnTo>
                  <a:pt x="515" y="290"/>
                </a:lnTo>
                <a:lnTo>
                  <a:pt x="508" y="290"/>
                </a:lnTo>
                <a:lnTo>
                  <a:pt x="476" y="296"/>
                </a:lnTo>
                <a:lnTo>
                  <a:pt x="515" y="296"/>
                </a:lnTo>
                <a:lnTo>
                  <a:pt x="521" y="296"/>
                </a:lnTo>
                <a:lnTo>
                  <a:pt x="528" y="290"/>
                </a:lnTo>
                <a:lnTo>
                  <a:pt x="5433" y="495"/>
                </a:lnTo>
                <a:lnTo>
                  <a:pt x="926" y="354"/>
                </a:lnTo>
                <a:lnTo>
                  <a:pt x="900" y="341"/>
                </a:lnTo>
                <a:lnTo>
                  <a:pt x="875" y="328"/>
                </a:lnTo>
                <a:lnTo>
                  <a:pt x="843" y="328"/>
                </a:lnTo>
                <a:lnTo>
                  <a:pt x="836" y="328"/>
                </a:lnTo>
                <a:lnTo>
                  <a:pt x="843" y="335"/>
                </a:lnTo>
                <a:lnTo>
                  <a:pt x="862" y="341"/>
                </a:lnTo>
                <a:lnTo>
                  <a:pt x="894" y="367"/>
                </a:lnTo>
                <a:lnTo>
                  <a:pt x="926" y="380"/>
                </a:lnTo>
                <a:lnTo>
                  <a:pt x="965" y="393"/>
                </a:lnTo>
                <a:lnTo>
                  <a:pt x="1138" y="457"/>
                </a:lnTo>
                <a:lnTo>
                  <a:pt x="1203" y="489"/>
                </a:lnTo>
                <a:lnTo>
                  <a:pt x="1235" y="502"/>
                </a:lnTo>
                <a:lnTo>
                  <a:pt x="1241" y="502"/>
                </a:lnTo>
                <a:lnTo>
                  <a:pt x="1068" y="425"/>
                </a:lnTo>
                <a:lnTo>
                  <a:pt x="926" y="354"/>
                </a:lnTo>
                <a:lnTo>
                  <a:pt x="5433" y="495"/>
                </a:lnTo>
                <a:lnTo>
                  <a:pt x="418" y="322"/>
                </a:lnTo>
                <a:lnTo>
                  <a:pt x="412" y="328"/>
                </a:lnTo>
                <a:lnTo>
                  <a:pt x="431" y="322"/>
                </a:lnTo>
                <a:lnTo>
                  <a:pt x="438" y="315"/>
                </a:lnTo>
                <a:lnTo>
                  <a:pt x="425" y="315"/>
                </a:lnTo>
                <a:lnTo>
                  <a:pt x="418" y="322"/>
                </a:lnTo>
                <a:lnTo>
                  <a:pt x="5433" y="495"/>
                </a:lnTo>
                <a:lnTo>
                  <a:pt x="1318" y="508"/>
                </a:lnTo>
                <a:lnTo>
                  <a:pt x="1331" y="495"/>
                </a:lnTo>
                <a:lnTo>
                  <a:pt x="1344" y="489"/>
                </a:lnTo>
                <a:lnTo>
                  <a:pt x="1363" y="489"/>
                </a:lnTo>
                <a:lnTo>
                  <a:pt x="1389" y="495"/>
                </a:lnTo>
                <a:lnTo>
                  <a:pt x="1389" y="489"/>
                </a:lnTo>
                <a:lnTo>
                  <a:pt x="1357" y="476"/>
                </a:lnTo>
                <a:lnTo>
                  <a:pt x="1331" y="470"/>
                </a:lnTo>
                <a:lnTo>
                  <a:pt x="1260" y="444"/>
                </a:lnTo>
                <a:lnTo>
                  <a:pt x="1235" y="444"/>
                </a:lnTo>
                <a:lnTo>
                  <a:pt x="1215" y="438"/>
                </a:lnTo>
                <a:lnTo>
                  <a:pt x="1209" y="431"/>
                </a:lnTo>
                <a:lnTo>
                  <a:pt x="1203" y="438"/>
                </a:lnTo>
                <a:lnTo>
                  <a:pt x="1196" y="444"/>
                </a:lnTo>
                <a:lnTo>
                  <a:pt x="1203" y="444"/>
                </a:lnTo>
                <a:lnTo>
                  <a:pt x="1222" y="450"/>
                </a:lnTo>
                <a:lnTo>
                  <a:pt x="1235" y="450"/>
                </a:lnTo>
                <a:lnTo>
                  <a:pt x="1248" y="450"/>
                </a:lnTo>
                <a:lnTo>
                  <a:pt x="1286" y="470"/>
                </a:lnTo>
                <a:lnTo>
                  <a:pt x="1312" y="476"/>
                </a:lnTo>
                <a:lnTo>
                  <a:pt x="1338" y="476"/>
                </a:lnTo>
                <a:lnTo>
                  <a:pt x="1331" y="489"/>
                </a:lnTo>
                <a:lnTo>
                  <a:pt x="1318" y="502"/>
                </a:lnTo>
                <a:lnTo>
                  <a:pt x="1318" y="508"/>
                </a:lnTo>
                <a:lnTo>
                  <a:pt x="5433" y="495"/>
                </a:lnTo>
                <a:lnTo>
                  <a:pt x="450" y="328"/>
                </a:lnTo>
                <a:lnTo>
                  <a:pt x="470" y="328"/>
                </a:lnTo>
                <a:lnTo>
                  <a:pt x="476" y="328"/>
                </a:lnTo>
                <a:lnTo>
                  <a:pt x="476" y="322"/>
                </a:lnTo>
                <a:lnTo>
                  <a:pt x="470" y="322"/>
                </a:lnTo>
                <a:lnTo>
                  <a:pt x="450" y="322"/>
                </a:lnTo>
                <a:lnTo>
                  <a:pt x="450" y="328"/>
                </a:lnTo>
                <a:lnTo>
                  <a:pt x="444" y="328"/>
                </a:lnTo>
                <a:lnTo>
                  <a:pt x="450" y="328"/>
                </a:lnTo>
                <a:lnTo>
                  <a:pt x="5433" y="495"/>
                </a:lnTo>
                <a:lnTo>
                  <a:pt x="566" y="193"/>
                </a:lnTo>
                <a:lnTo>
                  <a:pt x="547" y="193"/>
                </a:lnTo>
                <a:lnTo>
                  <a:pt x="547" y="200"/>
                </a:lnTo>
                <a:lnTo>
                  <a:pt x="547" y="206"/>
                </a:lnTo>
                <a:lnTo>
                  <a:pt x="553" y="206"/>
                </a:lnTo>
                <a:lnTo>
                  <a:pt x="566" y="193"/>
                </a:lnTo>
                <a:lnTo>
                  <a:pt x="5433" y="495"/>
                </a:lnTo>
                <a:lnTo>
                  <a:pt x="277" y="58"/>
                </a:lnTo>
                <a:lnTo>
                  <a:pt x="270" y="52"/>
                </a:lnTo>
                <a:lnTo>
                  <a:pt x="264" y="52"/>
                </a:lnTo>
                <a:lnTo>
                  <a:pt x="264" y="58"/>
                </a:lnTo>
                <a:lnTo>
                  <a:pt x="277" y="58"/>
                </a:lnTo>
                <a:lnTo>
                  <a:pt x="5433" y="495"/>
                </a:lnTo>
                <a:lnTo>
                  <a:pt x="290" y="450"/>
                </a:lnTo>
                <a:lnTo>
                  <a:pt x="258" y="450"/>
                </a:lnTo>
                <a:lnTo>
                  <a:pt x="245" y="450"/>
                </a:lnTo>
                <a:lnTo>
                  <a:pt x="245" y="457"/>
                </a:lnTo>
                <a:lnTo>
                  <a:pt x="277" y="457"/>
                </a:lnTo>
                <a:lnTo>
                  <a:pt x="290" y="457"/>
                </a:lnTo>
                <a:lnTo>
                  <a:pt x="309" y="450"/>
                </a:lnTo>
                <a:lnTo>
                  <a:pt x="303" y="450"/>
                </a:lnTo>
                <a:lnTo>
                  <a:pt x="290" y="450"/>
                </a:lnTo>
                <a:lnTo>
                  <a:pt x="5433" y="495"/>
                </a:lnTo>
                <a:lnTo>
                  <a:pt x="193" y="213"/>
                </a:lnTo>
                <a:lnTo>
                  <a:pt x="193" y="219"/>
                </a:lnTo>
                <a:lnTo>
                  <a:pt x="206" y="219"/>
                </a:lnTo>
                <a:lnTo>
                  <a:pt x="200" y="213"/>
                </a:lnTo>
                <a:lnTo>
                  <a:pt x="193" y="213"/>
                </a:lnTo>
                <a:lnTo>
                  <a:pt x="5433" y="495"/>
                </a:lnTo>
                <a:lnTo>
                  <a:pt x="225" y="450"/>
                </a:lnTo>
                <a:lnTo>
                  <a:pt x="219" y="457"/>
                </a:lnTo>
                <a:lnTo>
                  <a:pt x="225" y="470"/>
                </a:lnTo>
                <a:lnTo>
                  <a:pt x="238" y="470"/>
                </a:lnTo>
                <a:lnTo>
                  <a:pt x="238" y="457"/>
                </a:lnTo>
                <a:lnTo>
                  <a:pt x="238" y="450"/>
                </a:lnTo>
                <a:lnTo>
                  <a:pt x="225" y="450"/>
                </a:lnTo>
                <a:lnTo>
                  <a:pt x="5433" y="495"/>
                </a:lnTo>
                <a:lnTo>
                  <a:pt x="161" y="225"/>
                </a:lnTo>
                <a:lnTo>
                  <a:pt x="174" y="225"/>
                </a:lnTo>
                <a:lnTo>
                  <a:pt x="168" y="219"/>
                </a:lnTo>
                <a:lnTo>
                  <a:pt x="155" y="225"/>
                </a:lnTo>
                <a:lnTo>
                  <a:pt x="161" y="225"/>
                </a:lnTo>
                <a:lnTo>
                  <a:pt x="5433" y="495"/>
                </a:lnTo>
                <a:lnTo>
                  <a:pt x="78" y="290"/>
                </a:lnTo>
                <a:lnTo>
                  <a:pt x="84" y="296"/>
                </a:lnTo>
                <a:lnTo>
                  <a:pt x="103" y="303"/>
                </a:lnTo>
                <a:lnTo>
                  <a:pt x="129" y="315"/>
                </a:lnTo>
                <a:lnTo>
                  <a:pt x="103" y="309"/>
                </a:lnTo>
                <a:lnTo>
                  <a:pt x="84" y="309"/>
                </a:lnTo>
                <a:lnTo>
                  <a:pt x="71" y="315"/>
                </a:lnTo>
                <a:lnTo>
                  <a:pt x="97" y="322"/>
                </a:lnTo>
                <a:lnTo>
                  <a:pt x="129" y="322"/>
                </a:lnTo>
                <a:lnTo>
                  <a:pt x="161" y="335"/>
                </a:lnTo>
                <a:lnTo>
                  <a:pt x="187" y="348"/>
                </a:lnTo>
                <a:lnTo>
                  <a:pt x="200" y="354"/>
                </a:lnTo>
                <a:lnTo>
                  <a:pt x="219" y="354"/>
                </a:lnTo>
                <a:lnTo>
                  <a:pt x="232" y="367"/>
                </a:lnTo>
                <a:lnTo>
                  <a:pt x="225" y="380"/>
                </a:lnTo>
                <a:lnTo>
                  <a:pt x="238" y="386"/>
                </a:lnTo>
                <a:lnTo>
                  <a:pt x="258" y="380"/>
                </a:lnTo>
                <a:lnTo>
                  <a:pt x="277" y="386"/>
                </a:lnTo>
                <a:lnTo>
                  <a:pt x="290" y="399"/>
                </a:lnTo>
                <a:lnTo>
                  <a:pt x="290" y="393"/>
                </a:lnTo>
                <a:lnTo>
                  <a:pt x="277" y="373"/>
                </a:lnTo>
                <a:lnTo>
                  <a:pt x="270" y="367"/>
                </a:lnTo>
                <a:lnTo>
                  <a:pt x="258" y="354"/>
                </a:lnTo>
                <a:lnTo>
                  <a:pt x="277" y="354"/>
                </a:lnTo>
                <a:lnTo>
                  <a:pt x="322" y="373"/>
                </a:lnTo>
                <a:lnTo>
                  <a:pt x="348" y="367"/>
                </a:lnTo>
                <a:lnTo>
                  <a:pt x="373" y="367"/>
                </a:lnTo>
                <a:lnTo>
                  <a:pt x="405" y="367"/>
                </a:lnTo>
                <a:lnTo>
                  <a:pt x="412" y="367"/>
                </a:lnTo>
                <a:lnTo>
                  <a:pt x="393" y="354"/>
                </a:lnTo>
                <a:lnTo>
                  <a:pt x="367" y="348"/>
                </a:lnTo>
                <a:lnTo>
                  <a:pt x="335" y="348"/>
                </a:lnTo>
                <a:lnTo>
                  <a:pt x="322" y="348"/>
                </a:lnTo>
                <a:lnTo>
                  <a:pt x="315" y="341"/>
                </a:lnTo>
                <a:lnTo>
                  <a:pt x="296" y="341"/>
                </a:lnTo>
                <a:lnTo>
                  <a:pt x="264" y="328"/>
                </a:lnTo>
                <a:lnTo>
                  <a:pt x="219" y="322"/>
                </a:lnTo>
                <a:lnTo>
                  <a:pt x="187" y="315"/>
                </a:lnTo>
                <a:lnTo>
                  <a:pt x="174" y="315"/>
                </a:lnTo>
                <a:lnTo>
                  <a:pt x="168" y="309"/>
                </a:lnTo>
                <a:lnTo>
                  <a:pt x="123" y="303"/>
                </a:lnTo>
                <a:lnTo>
                  <a:pt x="97" y="290"/>
                </a:lnTo>
                <a:lnTo>
                  <a:pt x="84" y="283"/>
                </a:lnTo>
                <a:lnTo>
                  <a:pt x="78" y="283"/>
                </a:lnTo>
                <a:lnTo>
                  <a:pt x="78" y="290"/>
                </a:lnTo>
                <a:lnTo>
                  <a:pt x="5433" y="495"/>
                </a:lnTo>
                <a:lnTo>
                  <a:pt x="309" y="508"/>
                </a:lnTo>
                <a:lnTo>
                  <a:pt x="303" y="508"/>
                </a:lnTo>
                <a:lnTo>
                  <a:pt x="296" y="515"/>
                </a:lnTo>
                <a:lnTo>
                  <a:pt x="303" y="515"/>
                </a:lnTo>
                <a:lnTo>
                  <a:pt x="309" y="508"/>
                </a:lnTo>
                <a:lnTo>
                  <a:pt x="5433" y="495"/>
                </a:lnTo>
                <a:lnTo>
                  <a:pt x="1338" y="20"/>
                </a:lnTo>
                <a:lnTo>
                  <a:pt x="1350" y="20"/>
                </a:lnTo>
                <a:lnTo>
                  <a:pt x="1338" y="7"/>
                </a:lnTo>
                <a:lnTo>
                  <a:pt x="1331" y="7"/>
                </a:lnTo>
                <a:lnTo>
                  <a:pt x="1325" y="13"/>
                </a:lnTo>
                <a:lnTo>
                  <a:pt x="1325" y="20"/>
                </a:lnTo>
                <a:lnTo>
                  <a:pt x="1338" y="20"/>
                </a:lnTo>
                <a:lnTo>
                  <a:pt x="5433" y="495"/>
                </a:lnTo>
                <a:lnTo>
                  <a:pt x="187" y="521"/>
                </a:lnTo>
                <a:lnTo>
                  <a:pt x="180" y="521"/>
                </a:lnTo>
                <a:lnTo>
                  <a:pt x="174" y="521"/>
                </a:lnTo>
                <a:lnTo>
                  <a:pt x="180" y="521"/>
                </a:lnTo>
                <a:lnTo>
                  <a:pt x="187" y="521"/>
                </a:lnTo>
                <a:lnTo>
                  <a:pt x="5433" y="495"/>
                </a:lnTo>
                <a:lnTo>
                  <a:pt x="39" y="206"/>
                </a:lnTo>
                <a:lnTo>
                  <a:pt x="13" y="187"/>
                </a:lnTo>
                <a:lnTo>
                  <a:pt x="0" y="180"/>
                </a:lnTo>
                <a:lnTo>
                  <a:pt x="0" y="193"/>
                </a:lnTo>
                <a:lnTo>
                  <a:pt x="26" y="213"/>
                </a:lnTo>
                <a:lnTo>
                  <a:pt x="65" y="219"/>
                </a:lnTo>
                <a:lnTo>
                  <a:pt x="97" y="225"/>
                </a:lnTo>
                <a:lnTo>
                  <a:pt x="39" y="206"/>
                </a:lnTo>
                <a:lnTo>
                  <a:pt x="5433" y="495"/>
                </a:lnTo>
                <a:lnTo>
                  <a:pt x="778" y="592"/>
                </a:lnTo>
                <a:lnTo>
                  <a:pt x="753" y="585"/>
                </a:lnTo>
                <a:lnTo>
                  <a:pt x="733" y="566"/>
                </a:lnTo>
                <a:lnTo>
                  <a:pt x="708" y="560"/>
                </a:lnTo>
                <a:lnTo>
                  <a:pt x="682" y="560"/>
                </a:lnTo>
                <a:lnTo>
                  <a:pt x="669" y="560"/>
                </a:lnTo>
                <a:lnTo>
                  <a:pt x="650" y="560"/>
                </a:lnTo>
                <a:lnTo>
                  <a:pt x="643" y="553"/>
                </a:lnTo>
                <a:lnTo>
                  <a:pt x="643" y="560"/>
                </a:lnTo>
                <a:lnTo>
                  <a:pt x="650" y="579"/>
                </a:lnTo>
                <a:lnTo>
                  <a:pt x="650" y="585"/>
                </a:lnTo>
                <a:lnTo>
                  <a:pt x="643" y="585"/>
                </a:lnTo>
                <a:lnTo>
                  <a:pt x="630" y="579"/>
                </a:lnTo>
                <a:lnTo>
                  <a:pt x="624" y="579"/>
                </a:lnTo>
                <a:lnTo>
                  <a:pt x="624" y="566"/>
                </a:lnTo>
                <a:lnTo>
                  <a:pt x="624" y="560"/>
                </a:lnTo>
                <a:lnTo>
                  <a:pt x="618" y="553"/>
                </a:lnTo>
                <a:lnTo>
                  <a:pt x="611" y="547"/>
                </a:lnTo>
                <a:lnTo>
                  <a:pt x="605" y="553"/>
                </a:lnTo>
                <a:lnTo>
                  <a:pt x="611" y="560"/>
                </a:lnTo>
                <a:lnTo>
                  <a:pt x="605" y="560"/>
                </a:lnTo>
                <a:lnTo>
                  <a:pt x="598" y="560"/>
                </a:lnTo>
                <a:lnTo>
                  <a:pt x="592" y="553"/>
                </a:lnTo>
                <a:lnTo>
                  <a:pt x="573" y="553"/>
                </a:lnTo>
                <a:lnTo>
                  <a:pt x="547" y="547"/>
                </a:lnTo>
                <a:lnTo>
                  <a:pt x="553" y="540"/>
                </a:lnTo>
                <a:lnTo>
                  <a:pt x="540" y="540"/>
                </a:lnTo>
                <a:lnTo>
                  <a:pt x="534" y="547"/>
                </a:lnTo>
                <a:lnTo>
                  <a:pt x="521" y="553"/>
                </a:lnTo>
                <a:lnTo>
                  <a:pt x="521" y="540"/>
                </a:lnTo>
                <a:lnTo>
                  <a:pt x="515" y="540"/>
                </a:lnTo>
                <a:lnTo>
                  <a:pt x="495" y="540"/>
                </a:lnTo>
                <a:lnTo>
                  <a:pt x="476" y="540"/>
                </a:lnTo>
                <a:lnTo>
                  <a:pt x="438" y="540"/>
                </a:lnTo>
                <a:lnTo>
                  <a:pt x="438" y="534"/>
                </a:lnTo>
                <a:lnTo>
                  <a:pt x="425" y="528"/>
                </a:lnTo>
                <a:lnTo>
                  <a:pt x="418" y="521"/>
                </a:lnTo>
                <a:lnTo>
                  <a:pt x="418" y="521"/>
                </a:lnTo>
                <a:lnTo>
                  <a:pt x="405" y="515"/>
                </a:lnTo>
                <a:lnTo>
                  <a:pt x="405" y="521"/>
                </a:lnTo>
                <a:lnTo>
                  <a:pt x="418" y="528"/>
                </a:lnTo>
                <a:lnTo>
                  <a:pt x="431" y="540"/>
                </a:lnTo>
                <a:lnTo>
                  <a:pt x="425" y="547"/>
                </a:lnTo>
                <a:lnTo>
                  <a:pt x="418" y="547"/>
                </a:lnTo>
                <a:lnTo>
                  <a:pt x="405" y="547"/>
                </a:lnTo>
                <a:lnTo>
                  <a:pt x="386" y="547"/>
                </a:lnTo>
                <a:lnTo>
                  <a:pt x="360" y="553"/>
                </a:lnTo>
                <a:lnTo>
                  <a:pt x="341" y="553"/>
                </a:lnTo>
                <a:lnTo>
                  <a:pt x="328" y="553"/>
                </a:lnTo>
                <a:lnTo>
                  <a:pt x="315" y="553"/>
                </a:lnTo>
                <a:lnTo>
                  <a:pt x="303" y="540"/>
                </a:lnTo>
                <a:lnTo>
                  <a:pt x="303" y="528"/>
                </a:lnTo>
                <a:lnTo>
                  <a:pt x="303" y="521"/>
                </a:lnTo>
                <a:lnTo>
                  <a:pt x="296" y="521"/>
                </a:lnTo>
                <a:lnTo>
                  <a:pt x="283" y="521"/>
                </a:lnTo>
                <a:lnTo>
                  <a:pt x="283" y="521"/>
                </a:lnTo>
                <a:lnTo>
                  <a:pt x="277" y="515"/>
                </a:lnTo>
                <a:lnTo>
                  <a:pt x="264" y="515"/>
                </a:lnTo>
                <a:lnTo>
                  <a:pt x="264" y="502"/>
                </a:lnTo>
                <a:lnTo>
                  <a:pt x="238" y="502"/>
                </a:lnTo>
                <a:lnTo>
                  <a:pt x="225" y="495"/>
                </a:lnTo>
                <a:lnTo>
                  <a:pt x="200" y="476"/>
                </a:lnTo>
                <a:lnTo>
                  <a:pt x="180" y="457"/>
                </a:lnTo>
                <a:lnTo>
                  <a:pt x="168" y="450"/>
                </a:lnTo>
                <a:lnTo>
                  <a:pt x="161" y="438"/>
                </a:lnTo>
                <a:lnTo>
                  <a:pt x="116" y="418"/>
                </a:lnTo>
                <a:lnTo>
                  <a:pt x="71" y="393"/>
                </a:lnTo>
                <a:lnTo>
                  <a:pt x="33" y="373"/>
                </a:lnTo>
                <a:lnTo>
                  <a:pt x="13" y="367"/>
                </a:lnTo>
                <a:lnTo>
                  <a:pt x="0" y="367"/>
                </a:lnTo>
                <a:lnTo>
                  <a:pt x="0" y="373"/>
                </a:lnTo>
                <a:lnTo>
                  <a:pt x="13" y="380"/>
                </a:lnTo>
                <a:lnTo>
                  <a:pt x="33" y="386"/>
                </a:lnTo>
                <a:lnTo>
                  <a:pt x="65" y="399"/>
                </a:lnTo>
                <a:lnTo>
                  <a:pt x="110" y="425"/>
                </a:lnTo>
                <a:lnTo>
                  <a:pt x="142" y="444"/>
                </a:lnTo>
                <a:lnTo>
                  <a:pt x="161" y="457"/>
                </a:lnTo>
                <a:lnTo>
                  <a:pt x="174" y="470"/>
                </a:lnTo>
                <a:lnTo>
                  <a:pt x="180" y="483"/>
                </a:lnTo>
                <a:lnTo>
                  <a:pt x="180" y="489"/>
                </a:lnTo>
                <a:lnTo>
                  <a:pt x="174" y="483"/>
                </a:lnTo>
                <a:lnTo>
                  <a:pt x="142" y="457"/>
                </a:lnTo>
                <a:lnTo>
                  <a:pt x="135" y="450"/>
                </a:lnTo>
                <a:lnTo>
                  <a:pt x="123" y="444"/>
                </a:lnTo>
                <a:lnTo>
                  <a:pt x="110" y="438"/>
                </a:lnTo>
                <a:lnTo>
                  <a:pt x="97" y="431"/>
                </a:lnTo>
                <a:lnTo>
                  <a:pt x="97" y="425"/>
                </a:lnTo>
                <a:lnTo>
                  <a:pt x="97" y="431"/>
                </a:lnTo>
                <a:lnTo>
                  <a:pt x="97" y="444"/>
                </a:lnTo>
                <a:lnTo>
                  <a:pt x="110" y="457"/>
                </a:lnTo>
                <a:lnTo>
                  <a:pt x="123" y="476"/>
                </a:lnTo>
                <a:lnTo>
                  <a:pt x="129" y="476"/>
                </a:lnTo>
                <a:lnTo>
                  <a:pt x="155" y="489"/>
                </a:lnTo>
                <a:lnTo>
                  <a:pt x="168" y="489"/>
                </a:lnTo>
                <a:lnTo>
                  <a:pt x="174" y="495"/>
                </a:lnTo>
                <a:lnTo>
                  <a:pt x="180" y="502"/>
                </a:lnTo>
                <a:lnTo>
                  <a:pt x="187" y="502"/>
                </a:lnTo>
                <a:lnTo>
                  <a:pt x="193" y="508"/>
                </a:lnTo>
                <a:lnTo>
                  <a:pt x="193" y="515"/>
                </a:lnTo>
                <a:lnTo>
                  <a:pt x="187" y="521"/>
                </a:lnTo>
                <a:lnTo>
                  <a:pt x="213" y="521"/>
                </a:lnTo>
                <a:lnTo>
                  <a:pt x="219" y="521"/>
                </a:lnTo>
                <a:lnTo>
                  <a:pt x="219" y="521"/>
                </a:lnTo>
                <a:lnTo>
                  <a:pt x="213" y="528"/>
                </a:lnTo>
                <a:lnTo>
                  <a:pt x="193" y="528"/>
                </a:lnTo>
                <a:lnTo>
                  <a:pt x="174" y="528"/>
                </a:lnTo>
                <a:lnTo>
                  <a:pt x="168" y="521"/>
                </a:lnTo>
                <a:lnTo>
                  <a:pt x="161" y="515"/>
                </a:lnTo>
                <a:lnTo>
                  <a:pt x="142" y="515"/>
                </a:lnTo>
                <a:lnTo>
                  <a:pt x="123" y="521"/>
                </a:lnTo>
                <a:lnTo>
                  <a:pt x="110" y="515"/>
                </a:lnTo>
                <a:lnTo>
                  <a:pt x="103" y="508"/>
                </a:lnTo>
                <a:lnTo>
                  <a:pt x="97" y="508"/>
                </a:lnTo>
                <a:lnTo>
                  <a:pt x="84" y="515"/>
                </a:lnTo>
                <a:lnTo>
                  <a:pt x="71" y="508"/>
                </a:lnTo>
                <a:lnTo>
                  <a:pt x="58" y="508"/>
                </a:lnTo>
                <a:lnTo>
                  <a:pt x="26" y="489"/>
                </a:lnTo>
                <a:lnTo>
                  <a:pt x="0" y="476"/>
                </a:lnTo>
                <a:lnTo>
                  <a:pt x="0" y="489"/>
                </a:lnTo>
                <a:lnTo>
                  <a:pt x="7" y="489"/>
                </a:lnTo>
                <a:lnTo>
                  <a:pt x="20" y="495"/>
                </a:lnTo>
                <a:lnTo>
                  <a:pt x="26" y="502"/>
                </a:lnTo>
                <a:lnTo>
                  <a:pt x="7" y="502"/>
                </a:lnTo>
                <a:lnTo>
                  <a:pt x="0" y="502"/>
                </a:lnTo>
                <a:lnTo>
                  <a:pt x="0" y="515"/>
                </a:lnTo>
                <a:lnTo>
                  <a:pt x="20" y="515"/>
                </a:lnTo>
                <a:lnTo>
                  <a:pt x="26" y="515"/>
                </a:lnTo>
                <a:lnTo>
                  <a:pt x="65" y="521"/>
                </a:lnTo>
                <a:lnTo>
                  <a:pt x="90" y="521"/>
                </a:lnTo>
                <a:lnTo>
                  <a:pt x="84" y="521"/>
                </a:lnTo>
                <a:lnTo>
                  <a:pt x="78" y="528"/>
                </a:lnTo>
                <a:lnTo>
                  <a:pt x="52" y="528"/>
                </a:lnTo>
                <a:lnTo>
                  <a:pt x="26" y="534"/>
                </a:lnTo>
                <a:lnTo>
                  <a:pt x="13" y="540"/>
                </a:lnTo>
                <a:lnTo>
                  <a:pt x="0" y="547"/>
                </a:lnTo>
                <a:lnTo>
                  <a:pt x="0" y="553"/>
                </a:lnTo>
                <a:lnTo>
                  <a:pt x="20" y="547"/>
                </a:lnTo>
                <a:lnTo>
                  <a:pt x="52" y="540"/>
                </a:lnTo>
                <a:lnTo>
                  <a:pt x="84" y="540"/>
                </a:lnTo>
                <a:lnTo>
                  <a:pt x="110" y="540"/>
                </a:lnTo>
                <a:lnTo>
                  <a:pt x="135" y="540"/>
                </a:lnTo>
                <a:lnTo>
                  <a:pt x="161" y="534"/>
                </a:lnTo>
                <a:lnTo>
                  <a:pt x="225" y="534"/>
                </a:lnTo>
                <a:lnTo>
                  <a:pt x="245" y="534"/>
                </a:lnTo>
                <a:lnTo>
                  <a:pt x="258" y="534"/>
                </a:lnTo>
                <a:lnTo>
                  <a:pt x="258" y="540"/>
                </a:lnTo>
                <a:lnTo>
                  <a:pt x="258" y="560"/>
                </a:lnTo>
                <a:lnTo>
                  <a:pt x="258" y="566"/>
                </a:lnTo>
                <a:lnTo>
                  <a:pt x="245" y="566"/>
                </a:lnTo>
                <a:lnTo>
                  <a:pt x="225" y="566"/>
                </a:lnTo>
                <a:lnTo>
                  <a:pt x="225" y="579"/>
                </a:lnTo>
                <a:lnTo>
                  <a:pt x="232" y="585"/>
                </a:lnTo>
                <a:lnTo>
                  <a:pt x="245" y="585"/>
                </a:lnTo>
                <a:lnTo>
                  <a:pt x="277" y="579"/>
                </a:lnTo>
                <a:lnTo>
                  <a:pt x="303" y="579"/>
                </a:lnTo>
                <a:lnTo>
                  <a:pt x="328" y="585"/>
                </a:lnTo>
                <a:lnTo>
                  <a:pt x="322" y="592"/>
                </a:lnTo>
                <a:lnTo>
                  <a:pt x="328" y="598"/>
                </a:lnTo>
                <a:lnTo>
                  <a:pt x="341" y="618"/>
                </a:lnTo>
                <a:lnTo>
                  <a:pt x="412" y="618"/>
                </a:lnTo>
                <a:lnTo>
                  <a:pt x="360" y="585"/>
                </a:lnTo>
                <a:lnTo>
                  <a:pt x="418" y="579"/>
                </a:lnTo>
                <a:lnTo>
                  <a:pt x="438" y="579"/>
                </a:lnTo>
                <a:lnTo>
                  <a:pt x="463" y="579"/>
                </a:lnTo>
                <a:lnTo>
                  <a:pt x="476" y="592"/>
                </a:lnTo>
                <a:lnTo>
                  <a:pt x="489" y="592"/>
                </a:lnTo>
                <a:lnTo>
                  <a:pt x="495" y="592"/>
                </a:lnTo>
                <a:lnTo>
                  <a:pt x="515" y="598"/>
                </a:lnTo>
                <a:lnTo>
                  <a:pt x="553" y="618"/>
                </a:lnTo>
                <a:lnTo>
                  <a:pt x="585" y="618"/>
                </a:lnTo>
                <a:lnTo>
                  <a:pt x="534" y="598"/>
                </a:lnTo>
                <a:lnTo>
                  <a:pt x="528" y="592"/>
                </a:lnTo>
                <a:lnTo>
                  <a:pt x="515" y="585"/>
                </a:lnTo>
                <a:lnTo>
                  <a:pt x="528" y="585"/>
                </a:lnTo>
                <a:lnTo>
                  <a:pt x="540" y="585"/>
                </a:lnTo>
                <a:lnTo>
                  <a:pt x="566" y="585"/>
                </a:lnTo>
                <a:lnTo>
                  <a:pt x="573" y="585"/>
                </a:lnTo>
                <a:lnTo>
                  <a:pt x="585" y="585"/>
                </a:lnTo>
                <a:lnTo>
                  <a:pt x="611" y="592"/>
                </a:lnTo>
                <a:lnTo>
                  <a:pt x="618" y="598"/>
                </a:lnTo>
                <a:lnTo>
                  <a:pt x="630" y="598"/>
                </a:lnTo>
                <a:lnTo>
                  <a:pt x="650" y="605"/>
                </a:lnTo>
                <a:lnTo>
                  <a:pt x="675" y="605"/>
                </a:lnTo>
                <a:lnTo>
                  <a:pt x="688" y="611"/>
                </a:lnTo>
                <a:lnTo>
                  <a:pt x="695" y="618"/>
                </a:lnTo>
                <a:lnTo>
                  <a:pt x="708" y="611"/>
                </a:lnTo>
                <a:lnTo>
                  <a:pt x="714" y="611"/>
                </a:lnTo>
                <a:lnTo>
                  <a:pt x="714" y="618"/>
                </a:lnTo>
                <a:lnTo>
                  <a:pt x="772" y="618"/>
                </a:lnTo>
                <a:lnTo>
                  <a:pt x="708" y="598"/>
                </a:lnTo>
                <a:lnTo>
                  <a:pt x="682" y="585"/>
                </a:lnTo>
                <a:lnTo>
                  <a:pt x="675" y="585"/>
                </a:lnTo>
                <a:lnTo>
                  <a:pt x="675" y="579"/>
                </a:lnTo>
                <a:lnTo>
                  <a:pt x="682" y="579"/>
                </a:lnTo>
                <a:lnTo>
                  <a:pt x="714" y="585"/>
                </a:lnTo>
                <a:lnTo>
                  <a:pt x="740" y="592"/>
                </a:lnTo>
                <a:lnTo>
                  <a:pt x="772" y="605"/>
                </a:lnTo>
                <a:lnTo>
                  <a:pt x="798" y="611"/>
                </a:lnTo>
                <a:lnTo>
                  <a:pt x="804" y="618"/>
                </a:lnTo>
                <a:lnTo>
                  <a:pt x="810" y="618"/>
                </a:lnTo>
                <a:lnTo>
                  <a:pt x="849" y="618"/>
                </a:lnTo>
                <a:lnTo>
                  <a:pt x="810" y="605"/>
                </a:lnTo>
                <a:lnTo>
                  <a:pt x="791" y="592"/>
                </a:lnTo>
                <a:lnTo>
                  <a:pt x="778" y="592"/>
                </a:lnTo>
                <a:lnTo>
                  <a:pt x="5433" y="495"/>
                </a:lnTo>
                <a:lnTo>
                  <a:pt x="110" y="521"/>
                </a:lnTo>
                <a:lnTo>
                  <a:pt x="116" y="521"/>
                </a:lnTo>
                <a:lnTo>
                  <a:pt x="155" y="521"/>
                </a:lnTo>
                <a:lnTo>
                  <a:pt x="161" y="528"/>
                </a:lnTo>
                <a:lnTo>
                  <a:pt x="142" y="528"/>
                </a:lnTo>
                <a:lnTo>
                  <a:pt x="123" y="528"/>
                </a:lnTo>
                <a:lnTo>
                  <a:pt x="110" y="521"/>
                </a:lnTo>
                <a:lnTo>
                  <a:pt x="5433" y="495"/>
                </a:lnTo>
                <a:lnTo>
                  <a:pt x="283" y="560"/>
                </a:lnTo>
                <a:lnTo>
                  <a:pt x="277" y="560"/>
                </a:lnTo>
                <a:lnTo>
                  <a:pt x="270" y="553"/>
                </a:lnTo>
                <a:lnTo>
                  <a:pt x="270" y="540"/>
                </a:lnTo>
                <a:lnTo>
                  <a:pt x="277" y="540"/>
                </a:lnTo>
                <a:lnTo>
                  <a:pt x="283" y="547"/>
                </a:lnTo>
                <a:lnTo>
                  <a:pt x="290" y="553"/>
                </a:lnTo>
                <a:lnTo>
                  <a:pt x="283" y="560"/>
                </a:lnTo>
                <a:lnTo>
                  <a:pt x="5433" y="495"/>
                </a:lnTo>
                <a:lnTo>
                  <a:pt x="206" y="373"/>
                </a:lnTo>
                <a:lnTo>
                  <a:pt x="193" y="373"/>
                </a:lnTo>
                <a:lnTo>
                  <a:pt x="187" y="380"/>
                </a:lnTo>
                <a:lnTo>
                  <a:pt x="193" y="386"/>
                </a:lnTo>
                <a:lnTo>
                  <a:pt x="200" y="386"/>
                </a:lnTo>
                <a:lnTo>
                  <a:pt x="206" y="380"/>
                </a:lnTo>
                <a:lnTo>
                  <a:pt x="219" y="373"/>
                </a:lnTo>
                <a:lnTo>
                  <a:pt x="206" y="373"/>
                </a:lnTo>
                <a:lnTo>
                  <a:pt x="5433" y="495"/>
                </a:lnTo>
                <a:lnTo>
                  <a:pt x="33" y="412"/>
                </a:lnTo>
                <a:lnTo>
                  <a:pt x="52" y="418"/>
                </a:lnTo>
                <a:lnTo>
                  <a:pt x="65" y="425"/>
                </a:lnTo>
                <a:lnTo>
                  <a:pt x="84" y="431"/>
                </a:lnTo>
                <a:lnTo>
                  <a:pt x="78" y="425"/>
                </a:lnTo>
                <a:lnTo>
                  <a:pt x="65" y="418"/>
                </a:lnTo>
                <a:lnTo>
                  <a:pt x="39" y="405"/>
                </a:lnTo>
                <a:lnTo>
                  <a:pt x="13" y="393"/>
                </a:lnTo>
                <a:lnTo>
                  <a:pt x="26" y="399"/>
                </a:lnTo>
                <a:lnTo>
                  <a:pt x="33" y="412"/>
                </a:lnTo>
                <a:lnTo>
                  <a:pt x="5433" y="495"/>
                </a:lnTo>
                <a:lnTo>
                  <a:pt x="515" y="71"/>
                </a:lnTo>
                <a:lnTo>
                  <a:pt x="508" y="78"/>
                </a:lnTo>
                <a:lnTo>
                  <a:pt x="515" y="84"/>
                </a:lnTo>
                <a:lnTo>
                  <a:pt x="521" y="78"/>
                </a:lnTo>
                <a:lnTo>
                  <a:pt x="528" y="78"/>
                </a:lnTo>
                <a:lnTo>
                  <a:pt x="521" y="71"/>
                </a:lnTo>
                <a:lnTo>
                  <a:pt x="515" y="71"/>
                </a:lnTo>
                <a:lnTo>
                  <a:pt x="5433" y="495"/>
                </a:lnTo>
                <a:lnTo>
                  <a:pt x="219" y="225"/>
                </a:lnTo>
                <a:lnTo>
                  <a:pt x="219" y="232"/>
                </a:lnTo>
                <a:lnTo>
                  <a:pt x="225" y="232"/>
                </a:lnTo>
                <a:lnTo>
                  <a:pt x="225" y="225"/>
                </a:lnTo>
                <a:lnTo>
                  <a:pt x="219" y="225"/>
                </a:lnTo>
                <a:lnTo>
                  <a:pt x="5433" y="495"/>
                </a:lnTo>
                <a:lnTo>
                  <a:pt x="1273" y="129"/>
                </a:lnTo>
                <a:lnTo>
                  <a:pt x="1286" y="129"/>
                </a:lnTo>
                <a:lnTo>
                  <a:pt x="1293" y="123"/>
                </a:lnTo>
                <a:lnTo>
                  <a:pt x="1286" y="116"/>
                </a:lnTo>
                <a:lnTo>
                  <a:pt x="1273" y="116"/>
                </a:lnTo>
                <a:lnTo>
                  <a:pt x="1254" y="116"/>
                </a:lnTo>
                <a:lnTo>
                  <a:pt x="1273" y="129"/>
                </a:lnTo>
                <a:lnTo>
                  <a:pt x="5433" y="495"/>
                </a:lnTo>
                <a:lnTo>
                  <a:pt x="470" y="84"/>
                </a:lnTo>
                <a:lnTo>
                  <a:pt x="476" y="84"/>
                </a:lnTo>
                <a:lnTo>
                  <a:pt x="483" y="84"/>
                </a:lnTo>
                <a:lnTo>
                  <a:pt x="476" y="78"/>
                </a:lnTo>
                <a:lnTo>
                  <a:pt x="470" y="78"/>
                </a:lnTo>
                <a:lnTo>
                  <a:pt x="450" y="78"/>
                </a:lnTo>
                <a:lnTo>
                  <a:pt x="470" y="84"/>
                </a:lnTo>
                <a:lnTo>
                  <a:pt x="5433" y="495"/>
                </a:lnTo>
                <a:lnTo>
                  <a:pt x="1357" y="161"/>
                </a:lnTo>
                <a:lnTo>
                  <a:pt x="1408" y="174"/>
                </a:lnTo>
                <a:lnTo>
                  <a:pt x="1492" y="193"/>
                </a:lnTo>
                <a:lnTo>
                  <a:pt x="1537" y="213"/>
                </a:lnTo>
                <a:lnTo>
                  <a:pt x="1582" y="219"/>
                </a:lnTo>
                <a:lnTo>
                  <a:pt x="1582" y="213"/>
                </a:lnTo>
                <a:lnTo>
                  <a:pt x="1575" y="213"/>
                </a:lnTo>
                <a:lnTo>
                  <a:pt x="1543" y="206"/>
                </a:lnTo>
                <a:lnTo>
                  <a:pt x="1473" y="187"/>
                </a:lnTo>
                <a:lnTo>
                  <a:pt x="1428" y="168"/>
                </a:lnTo>
                <a:lnTo>
                  <a:pt x="1376" y="142"/>
                </a:lnTo>
                <a:lnTo>
                  <a:pt x="1344" y="135"/>
                </a:lnTo>
                <a:lnTo>
                  <a:pt x="1325" y="129"/>
                </a:lnTo>
                <a:lnTo>
                  <a:pt x="1338" y="142"/>
                </a:lnTo>
                <a:lnTo>
                  <a:pt x="1357" y="161"/>
                </a:lnTo>
                <a:lnTo>
                  <a:pt x="5433" y="495"/>
                </a:lnTo>
                <a:lnTo>
                  <a:pt x="881" y="20"/>
                </a:lnTo>
                <a:lnTo>
                  <a:pt x="978" y="52"/>
                </a:lnTo>
                <a:lnTo>
                  <a:pt x="1068" y="78"/>
                </a:lnTo>
                <a:lnTo>
                  <a:pt x="1158" y="110"/>
                </a:lnTo>
                <a:lnTo>
                  <a:pt x="1138" y="110"/>
                </a:lnTo>
                <a:lnTo>
                  <a:pt x="1113" y="116"/>
                </a:lnTo>
                <a:lnTo>
                  <a:pt x="1119" y="123"/>
                </a:lnTo>
                <a:lnTo>
                  <a:pt x="1145" y="123"/>
                </a:lnTo>
                <a:lnTo>
                  <a:pt x="1196" y="116"/>
                </a:lnTo>
                <a:lnTo>
                  <a:pt x="1228" y="135"/>
                </a:lnTo>
                <a:lnTo>
                  <a:pt x="1299" y="168"/>
                </a:lnTo>
                <a:lnTo>
                  <a:pt x="1421" y="225"/>
                </a:lnTo>
                <a:lnTo>
                  <a:pt x="1511" y="264"/>
                </a:lnTo>
                <a:lnTo>
                  <a:pt x="1524" y="277"/>
                </a:lnTo>
                <a:lnTo>
                  <a:pt x="1447" y="225"/>
                </a:lnTo>
                <a:lnTo>
                  <a:pt x="1254" y="135"/>
                </a:lnTo>
                <a:lnTo>
                  <a:pt x="1215" y="123"/>
                </a:lnTo>
                <a:lnTo>
                  <a:pt x="1228" y="116"/>
                </a:lnTo>
                <a:lnTo>
                  <a:pt x="1235" y="116"/>
                </a:lnTo>
                <a:lnTo>
                  <a:pt x="1183" y="110"/>
                </a:lnTo>
                <a:lnTo>
                  <a:pt x="1132" y="90"/>
                </a:lnTo>
                <a:lnTo>
                  <a:pt x="1016" y="39"/>
                </a:lnTo>
                <a:lnTo>
                  <a:pt x="907" y="13"/>
                </a:lnTo>
                <a:lnTo>
                  <a:pt x="810" y="0"/>
                </a:lnTo>
                <a:lnTo>
                  <a:pt x="669" y="7"/>
                </a:lnTo>
                <a:lnTo>
                  <a:pt x="547" y="13"/>
                </a:lnTo>
                <a:lnTo>
                  <a:pt x="489" y="33"/>
                </a:lnTo>
                <a:lnTo>
                  <a:pt x="682" y="13"/>
                </a:lnTo>
                <a:lnTo>
                  <a:pt x="778" y="7"/>
                </a:lnTo>
                <a:lnTo>
                  <a:pt x="881" y="20"/>
                </a:lnTo>
                <a:lnTo>
                  <a:pt x="5433" y="495"/>
                </a:lnTo>
                <a:lnTo>
                  <a:pt x="225" y="71"/>
                </a:lnTo>
                <a:lnTo>
                  <a:pt x="219" y="65"/>
                </a:lnTo>
                <a:lnTo>
                  <a:pt x="213" y="65"/>
                </a:lnTo>
                <a:lnTo>
                  <a:pt x="206" y="71"/>
                </a:lnTo>
                <a:lnTo>
                  <a:pt x="213" y="71"/>
                </a:lnTo>
                <a:lnTo>
                  <a:pt x="225" y="71"/>
                </a:lnTo>
                <a:lnTo>
                  <a:pt x="5433" y="495"/>
                </a:lnTo>
                <a:lnTo>
                  <a:pt x="534" y="97"/>
                </a:lnTo>
                <a:lnTo>
                  <a:pt x="618" y="84"/>
                </a:lnTo>
                <a:lnTo>
                  <a:pt x="656" y="71"/>
                </a:lnTo>
                <a:lnTo>
                  <a:pt x="592" y="84"/>
                </a:lnTo>
                <a:lnTo>
                  <a:pt x="412" y="97"/>
                </a:lnTo>
                <a:lnTo>
                  <a:pt x="283" y="110"/>
                </a:lnTo>
                <a:lnTo>
                  <a:pt x="206" y="129"/>
                </a:lnTo>
                <a:lnTo>
                  <a:pt x="155" y="155"/>
                </a:lnTo>
                <a:lnTo>
                  <a:pt x="193" y="135"/>
                </a:lnTo>
                <a:lnTo>
                  <a:pt x="238" y="129"/>
                </a:lnTo>
                <a:lnTo>
                  <a:pt x="303" y="116"/>
                </a:lnTo>
                <a:lnTo>
                  <a:pt x="534" y="97"/>
                </a:lnTo>
                <a:lnTo>
                  <a:pt x="5433" y="495"/>
                </a:lnTo>
                <a:lnTo>
                  <a:pt x="1929" y="592"/>
                </a:lnTo>
                <a:lnTo>
                  <a:pt x="1955" y="585"/>
                </a:lnTo>
                <a:lnTo>
                  <a:pt x="2013" y="560"/>
                </a:lnTo>
                <a:lnTo>
                  <a:pt x="2019" y="560"/>
                </a:lnTo>
                <a:lnTo>
                  <a:pt x="2025" y="553"/>
                </a:lnTo>
                <a:lnTo>
                  <a:pt x="1987" y="553"/>
                </a:lnTo>
                <a:lnTo>
                  <a:pt x="1923" y="579"/>
                </a:lnTo>
                <a:lnTo>
                  <a:pt x="1890" y="592"/>
                </a:lnTo>
                <a:lnTo>
                  <a:pt x="1871" y="598"/>
                </a:lnTo>
                <a:lnTo>
                  <a:pt x="1833" y="585"/>
                </a:lnTo>
                <a:lnTo>
                  <a:pt x="1807" y="585"/>
                </a:lnTo>
                <a:lnTo>
                  <a:pt x="1788" y="579"/>
                </a:lnTo>
                <a:lnTo>
                  <a:pt x="1781" y="566"/>
                </a:lnTo>
                <a:lnTo>
                  <a:pt x="1800" y="560"/>
                </a:lnTo>
                <a:lnTo>
                  <a:pt x="1820" y="553"/>
                </a:lnTo>
                <a:lnTo>
                  <a:pt x="1878" y="528"/>
                </a:lnTo>
                <a:lnTo>
                  <a:pt x="1916" y="528"/>
                </a:lnTo>
                <a:lnTo>
                  <a:pt x="1884" y="521"/>
                </a:lnTo>
                <a:lnTo>
                  <a:pt x="1871" y="515"/>
                </a:lnTo>
                <a:lnTo>
                  <a:pt x="1858" y="521"/>
                </a:lnTo>
                <a:lnTo>
                  <a:pt x="1813" y="534"/>
                </a:lnTo>
                <a:lnTo>
                  <a:pt x="1781" y="547"/>
                </a:lnTo>
                <a:lnTo>
                  <a:pt x="1762" y="560"/>
                </a:lnTo>
                <a:lnTo>
                  <a:pt x="1736" y="547"/>
                </a:lnTo>
                <a:lnTo>
                  <a:pt x="1678" y="521"/>
                </a:lnTo>
                <a:lnTo>
                  <a:pt x="1640" y="515"/>
                </a:lnTo>
                <a:lnTo>
                  <a:pt x="1633" y="521"/>
                </a:lnTo>
                <a:lnTo>
                  <a:pt x="1614" y="515"/>
                </a:lnTo>
                <a:lnTo>
                  <a:pt x="1575" y="502"/>
                </a:lnTo>
                <a:lnTo>
                  <a:pt x="1550" y="489"/>
                </a:lnTo>
                <a:lnTo>
                  <a:pt x="1537" y="489"/>
                </a:lnTo>
                <a:lnTo>
                  <a:pt x="1530" y="483"/>
                </a:lnTo>
                <a:lnTo>
                  <a:pt x="1550" y="457"/>
                </a:lnTo>
                <a:lnTo>
                  <a:pt x="1563" y="438"/>
                </a:lnTo>
                <a:lnTo>
                  <a:pt x="1569" y="431"/>
                </a:lnTo>
                <a:lnTo>
                  <a:pt x="1582" y="431"/>
                </a:lnTo>
                <a:lnTo>
                  <a:pt x="1595" y="438"/>
                </a:lnTo>
                <a:lnTo>
                  <a:pt x="1601" y="438"/>
                </a:lnTo>
                <a:lnTo>
                  <a:pt x="1627" y="450"/>
                </a:lnTo>
                <a:lnTo>
                  <a:pt x="1646" y="457"/>
                </a:lnTo>
                <a:lnTo>
                  <a:pt x="1672" y="476"/>
                </a:lnTo>
                <a:lnTo>
                  <a:pt x="1730" y="502"/>
                </a:lnTo>
                <a:lnTo>
                  <a:pt x="1710" y="483"/>
                </a:lnTo>
                <a:lnTo>
                  <a:pt x="1678" y="470"/>
                </a:lnTo>
                <a:lnTo>
                  <a:pt x="1646" y="444"/>
                </a:lnTo>
                <a:lnTo>
                  <a:pt x="1608" y="431"/>
                </a:lnTo>
                <a:lnTo>
                  <a:pt x="1595" y="418"/>
                </a:lnTo>
                <a:lnTo>
                  <a:pt x="1614" y="412"/>
                </a:lnTo>
                <a:lnTo>
                  <a:pt x="1627" y="393"/>
                </a:lnTo>
                <a:lnTo>
                  <a:pt x="1653" y="405"/>
                </a:lnTo>
                <a:lnTo>
                  <a:pt x="1698" y="418"/>
                </a:lnTo>
                <a:lnTo>
                  <a:pt x="1717" y="431"/>
                </a:lnTo>
                <a:lnTo>
                  <a:pt x="1723" y="431"/>
                </a:lnTo>
                <a:lnTo>
                  <a:pt x="1736" y="425"/>
                </a:lnTo>
                <a:lnTo>
                  <a:pt x="1775" y="450"/>
                </a:lnTo>
                <a:lnTo>
                  <a:pt x="1813" y="476"/>
                </a:lnTo>
                <a:lnTo>
                  <a:pt x="1852" y="489"/>
                </a:lnTo>
                <a:lnTo>
                  <a:pt x="1871" y="502"/>
                </a:lnTo>
                <a:lnTo>
                  <a:pt x="1903" y="508"/>
                </a:lnTo>
                <a:lnTo>
                  <a:pt x="1923" y="515"/>
                </a:lnTo>
                <a:lnTo>
                  <a:pt x="1948" y="521"/>
                </a:lnTo>
                <a:lnTo>
                  <a:pt x="1974" y="521"/>
                </a:lnTo>
                <a:lnTo>
                  <a:pt x="1935" y="515"/>
                </a:lnTo>
                <a:lnTo>
                  <a:pt x="1910" y="502"/>
                </a:lnTo>
                <a:lnTo>
                  <a:pt x="1871" y="489"/>
                </a:lnTo>
                <a:lnTo>
                  <a:pt x="1858" y="483"/>
                </a:lnTo>
                <a:lnTo>
                  <a:pt x="1852" y="483"/>
                </a:lnTo>
                <a:lnTo>
                  <a:pt x="1845" y="483"/>
                </a:lnTo>
                <a:lnTo>
                  <a:pt x="1826" y="476"/>
                </a:lnTo>
                <a:lnTo>
                  <a:pt x="1800" y="450"/>
                </a:lnTo>
                <a:lnTo>
                  <a:pt x="1768" y="431"/>
                </a:lnTo>
                <a:lnTo>
                  <a:pt x="1749" y="425"/>
                </a:lnTo>
                <a:lnTo>
                  <a:pt x="1723" y="418"/>
                </a:lnTo>
                <a:lnTo>
                  <a:pt x="1665" y="399"/>
                </a:lnTo>
                <a:lnTo>
                  <a:pt x="1659" y="393"/>
                </a:lnTo>
                <a:lnTo>
                  <a:pt x="1653" y="393"/>
                </a:lnTo>
                <a:lnTo>
                  <a:pt x="1653" y="386"/>
                </a:lnTo>
                <a:lnTo>
                  <a:pt x="1665" y="380"/>
                </a:lnTo>
                <a:lnTo>
                  <a:pt x="1678" y="354"/>
                </a:lnTo>
                <a:lnTo>
                  <a:pt x="1672" y="354"/>
                </a:lnTo>
                <a:lnTo>
                  <a:pt x="1665" y="354"/>
                </a:lnTo>
                <a:lnTo>
                  <a:pt x="1653" y="367"/>
                </a:lnTo>
                <a:lnTo>
                  <a:pt x="1633" y="348"/>
                </a:lnTo>
                <a:lnTo>
                  <a:pt x="1608" y="335"/>
                </a:lnTo>
                <a:lnTo>
                  <a:pt x="1582" y="328"/>
                </a:lnTo>
                <a:lnTo>
                  <a:pt x="1563" y="328"/>
                </a:lnTo>
                <a:lnTo>
                  <a:pt x="1537" y="341"/>
                </a:lnTo>
                <a:lnTo>
                  <a:pt x="1524" y="335"/>
                </a:lnTo>
                <a:lnTo>
                  <a:pt x="1473" y="328"/>
                </a:lnTo>
                <a:lnTo>
                  <a:pt x="1460" y="322"/>
                </a:lnTo>
                <a:lnTo>
                  <a:pt x="1447" y="315"/>
                </a:lnTo>
                <a:lnTo>
                  <a:pt x="1421" y="309"/>
                </a:lnTo>
                <a:lnTo>
                  <a:pt x="1408" y="309"/>
                </a:lnTo>
                <a:lnTo>
                  <a:pt x="1408" y="315"/>
                </a:lnTo>
                <a:lnTo>
                  <a:pt x="1421" y="322"/>
                </a:lnTo>
                <a:lnTo>
                  <a:pt x="1428" y="328"/>
                </a:lnTo>
                <a:lnTo>
                  <a:pt x="1492" y="341"/>
                </a:lnTo>
                <a:lnTo>
                  <a:pt x="1524" y="354"/>
                </a:lnTo>
                <a:lnTo>
                  <a:pt x="1505" y="380"/>
                </a:lnTo>
                <a:lnTo>
                  <a:pt x="1492" y="405"/>
                </a:lnTo>
                <a:lnTo>
                  <a:pt x="1511" y="393"/>
                </a:lnTo>
                <a:lnTo>
                  <a:pt x="1530" y="373"/>
                </a:lnTo>
                <a:lnTo>
                  <a:pt x="1537" y="367"/>
                </a:lnTo>
                <a:lnTo>
                  <a:pt x="1550" y="367"/>
                </a:lnTo>
                <a:lnTo>
                  <a:pt x="1563" y="380"/>
                </a:lnTo>
                <a:lnTo>
                  <a:pt x="1595" y="386"/>
                </a:lnTo>
                <a:lnTo>
                  <a:pt x="1608" y="393"/>
                </a:lnTo>
                <a:lnTo>
                  <a:pt x="1614" y="399"/>
                </a:lnTo>
                <a:lnTo>
                  <a:pt x="1601" y="399"/>
                </a:lnTo>
                <a:lnTo>
                  <a:pt x="1575" y="405"/>
                </a:lnTo>
                <a:lnTo>
                  <a:pt x="1569" y="418"/>
                </a:lnTo>
                <a:lnTo>
                  <a:pt x="1563" y="418"/>
                </a:lnTo>
                <a:lnTo>
                  <a:pt x="1550" y="412"/>
                </a:lnTo>
                <a:lnTo>
                  <a:pt x="1543" y="412"/>
                </a:lnTo>
                <a:lnTo>
                  <a:pt x="1543" y="418"/>
                </a:lnTo>
                <a:lnTo>
                  <a:pt x="1550" y="425"/>
                </a:lnTo>
                <a:lnTo>
                  <a:pt x="1556" y="425"/>
                </a:lnTo>
                <a:lnTo>
                  <a:pt x="1530" y="444"/>
                </a:lnTo>
                <a:lnTo>
                  <a:pt x="1492" y="476"/>
                </a:lnTo>
                <a:lnTo>
                  <a:pt x="1440" y="450"/>
                </a:lnTo>
                <a:lnTo>
                  <a:pt x="1440" y="444"/>
                </a:lnTo>
                <a:lnTo>
                  <a:pt x="1447" y="431"/>
                </a:lnTo>
                <a:lnTo>
                  <a:pt x="1460" y="425"/>
                </a:lnTo>
                <a:lnTo>
                  <a:pt x="1466" y="412"/>
                </a:lnTo>
                <a:lnTo>
                  <a:pt x="1466" y="405"/>
                </a:lnTo>
                <a:lnTo>
                  <a:pt x="1453" y="412"/>
                </a:lnTo>
                <a:lnTo>
                  <a:pt x="1453" y="393"/>
                </a:lnTo>
                <a:lnTo>
                  <a:pt x="1434" y="405"/>
                </a:lnTo>
                <a:lnTo>
                  <a:pt x="1421" y="418"/>
                </a:lnTo>
                <a:lnTo>
                  <a:pt x="1415" y="425"/>
                </a:lnTo>
                <a:lnTo>
                  <a:pt x="1363" y="425"/>
                </a:lnTo>
                <a:lnTo>
                  <a:pt x="1344" y="412"/>
                </a:lnTo>
                <a:lnTo>
                  <a:pt x="1305" y="393"/>
                </a:lnTo>
                <a:lnTo>
                  <a:pt x="1267" y="380"/>
                </a:lnTo>
                <a:lnTo>
                  <a:pt x="1248" y="367"/>
                </a:lnTo>
                <a:lnTo>
                  <a:pt x="1235" y="367"/>
                </a:lnTo>
                <a:lnTo>
                  <a:pt x="1222" y="354"/>
                </a:lnTo>
                <a:lnTo>
                  <a:pt x="1164" y="335"/>
                </a:lnTo>
                <a:lnTo>
                  <a:pt x="1145" y="328"/>
                </a:lnTo>
                <a:lnTo>
                  <a:pt x="1119" y="315"/>
                </a:lnTo>
                <a:lnTo>
                  <a:pt x="1068" y="303"/>
                </a:lnTo>
                <a:lnTo>
                  <a:pt x="952" y="264"/>
                </a:lnTo>
                <a:lnTo>
                  <a:pt x="900" y="238"/>
                </a:lnTo>
                <a:lnTo>
                  <a:pt x="823" y="213"/>
                </a:lnTo>
                <a:lnTo>
                  <a:pt x="753" y="200"/>
                </a:lnTo>
                <a:lnTo>
                  <a:pt x="695" y="193"/>
                </a:lnTo>
                <a:lnTo>
                  <a:pt x="611" y="187"/>
                </a:lnTo>
                <a:lnTo>
                  <a:pt x="585" y="180"/>
                </a:lnTo>
                <a:lnTo>
                  <a:pt x="579" y="180"/>
                </a:lnTo>
                <a:lnTo>
                  <a:pt x="573" y="187"/>
                </a:lnTo>
                <a:lnTo>
                  <a:pt x="579" y="206"/>
                </a:lnTo>
                <a:lnTo>
                  <a:pt x="579" y="213"/>
                </a:lnTo>
                <a:lnTo>
                  <a:pt x="585" y="213"/>
                </a:lnTo>
                <a:lnTo>
                  <a:pt x="598" y="200"/>
                </a:lnTo>
                <a:lnTo>
                  <a:pt x="605" y="200"/>
                </a:lnTo>
                <a:lnTo>
                  <a:pt x="611" y="200"/>
                </a:lnTo>
                <a:lnTo>
                  <a:pt x="624" y="206"/>
                </a:lnTo>
                <a:lnTo>
                  <a:pt x="688" y="213"/>
                </a:lnTo>
                <a:lnTo>
                  <a:pt x="720" y="225"/>
                </a:lnTo>
                <a:lnTo>
                  <a:pt x="746" y="232"/>
                </a:lnTo>
                <a:lnTo>
                  <a:pt x="804" y="238"/>
                </a:lnTo>
                <a:lnTo>
                  <a:pt x="836" y="251"/>
                </a:lnTo>
                <a:lnTo>
                  <a:pt x="888" y="264"/>
                </a:lnTo>
                <a:lnTo>
                  <a:pt x="952" y="283"/>
                </a:lnTo>
                <a:lnTo>
                  <a:pt x="990" y="296"/>
                </a:lnTo>
                <a:lnTo>
                  <a:pt x="1087" y="322"/>
                </a:lnTo>
                <a:lnTo>
                  <a:pt x="1029" y="322"/>
                </a:lnTo>
                <a:lnTo>
                  <a:pt x="990" y="322"/>
                </a:lnTo>
                <a:lnTo>
                  <a:pt x="952" y="322"/>
                </a:lnTo>
                <a:lnTo>
                  <a:pt x="926" y="328"/>
                </a:lnTo>
                <a:lnTo>
                  <a:pt x="933" y="335"/>
                </a:lnTo>
                <a:lnTo>
                  <a:pt x="939" y="335"/>
                </a:lnTo>
                <a:lnTo>
                  <a:pt x="965" y="328"/>
                </a:lnTo>
                <a:lnTo>
                  <a:pt x="1023" y="328"/>
                </a:lnTo>
                <a:lnTo>
                  <a:pt x="1061" y="328"/>
                </a:lnTo>
                <a:lnTo>
                  <a:pt x="1100" y="328"/>
                </a:lnTo>
                <a:lnTo>
                  <a:pt x="1119" y="335"/>
                </a:lnTo>
                <a:lnTo>
                  <a:pt x="1132" y="335"/>
                </a:lnTo>
                <a:lnTo>
                  <a:pt x="1138" y="341"/>
                </a:lnTo>
                <a:lnTo>
                  <a:pt x="1164" y="367"/>
                </a:lnTo>
                <a:lnTo>
                  <a:pt x="1190" y="373"/>
                </a:lnTo>
                <a:lnTo>
                  <a:pt x="1215" y="373"/>
                </a:lnTo>
                <a:lnTo>
                  <a:pt x="1248" y="386"/>
                </a:lnTo>
                <a:lnTo>
                  <a:pt x="1260" y="393"/>
                </a:lnTo>
                <a:lnTo>
                  <a:pt x="1235" y="393"/>
                </a:lnTo>
                <a:lnTo>
                  <a:pt x="1196" y="380"/>
                </a:lnTo>
                <a:lnTo>
                  <a:pt x="1183" y="386"/>
                </a:lnTo>
                <a:lnTo>
                  <a:pt x="1183" y="393"/>
                </a:lnTo>
                <a:lnTo>
                  <a:pt x="1190" y="393"/>
                </a:lnTo>
                <a:lnTo>
                  <a:pt x="1209" y="399"/>
                </a:lnTo>
                <a:lnTo>
                  <a:pt x="1254" y="405"/>
                </a:lnTo>
                <a:lnTo>
                  <a:pt x="1267" y="412"/>
                </a:lnTo>
                <a:lnTo>
                  <a:pt x="1286" y="412"/>
                </a:lnTo>
                <a:lnTo>
                  <a:pt x="1293" y="412"/>
                </a:lnTo>
                <a:lnTo>
                  <a:pt x="1299" y="418"/>
                </a:lnTo>
                <a:lnTo>
                  <a:pt x="1318" y="425"/>
                </a:lnTo>
                <a:lnTo>
                  <a:pt x="1325" y="425"/>
                </a:lnTo>
                <a:lnTo>
                  <a:pt x="1344" y="431"/>
                </a:lnTo>
                <a:lnTo>
                  <a:pt x="1376" y="438"/>
                </a:lnTo>
                <a:lnTo>
                  <a:pt x="1389" y="444"/>
                </a:lnTo>
                <a:lnTo>
                  <a:pt x="1402" y="457"/>
                </a:lnTo>
                <a:lnTo>
                  <a:pt x="1428" y="470"/>
                </a:lnTo>
                <a:lnTo>
                  <a:pt x="1473" y="495"/>
                </a:lnTo>
                <a:lnTo>
                  <a:pt x="1466" y="502"/>
                </a:lnTo>
                <a:lnTo>
                  <a:pt x="1453" y="515"/>
                </a:lnTo>
                <a:lnTo>
                  <a:pt x="1447" y="521"/>
                </a:lnTo>
                <a:lnTo>
                  <a:pt x="1395" y="553"/>
                </a:lnTo>
                <a:lnTo>
                  <a:pt x="1370" y="547"/>
                </a:lnTo>
                <a:lnTo>
                  <a:pt x="1344" y="547"/>
                </a:lnTo>
                <a:lnTo>
                  <a:pt x="1318" y="547"/>
                </a:lnTo>
                <a:lnTo>
                  <a:pt x="1305" y="540"/>
                </a:lnTo>
                <a:lnTo>
                  <a:pt x="1305" y="534"/>
                </a:lnTo>
                <a:lnTo>
                  <a:pt x="1293" y="534"/>
                </a:lnTo>
                <a:lnTo>
                  <a:pt x="1267" y="528"/>
                </a:lnTo>
                <a:lnTo>
                  <a:pt x="1248" y="521"/>
                </a:lnTo>
                <a:lnTo>
                  <a:pt x="1003" y="425"/>
                </a:lnTo>
                <a:lnTo>
                  <a:pt x="881" y="380"/>
                </a:lnTo>
                <a:lnTo>
                  <a:pt x="843" y="367"/>
                </a:lnTo>
                <a:lnTo>
                  <a:pt x="804" y="348"/>
                </a:lnTo>
                <a:lnTo>
                  <a:pt x="759" y="335"/>
                </a:lnTo>
                <a:lnTo>
                  <a:pt x="733" y="328"/>
                </a:lnTo>
                <a:lnTo>
                  <a:pt x="708" y="322"/>
                </a:lnTo>
                <a:lnTo>
                  <a:pt x="675" y="322"/>
                </a:lnTo>
                <a:lnTo>
                  <a:pt x="605" y="322"/>
                </a:lnTo>
                <a:lnTo>
                  <a:pt x="592" y="322"/>
                </a:lnTo>
                <a:lnTo>
                  <a:pt x="592" y="309"/>
                </a:lnTo>
                <a:lnTo>
                  <a:pt x="566" y="309"/>
                </a:lnTo>
                <a:lnTo>
                  <a:pt x="547" y="309"/>
                </a:lnTo>
                <a:lnTo>
                  <a:pt x="540" y="315"/>
                </a:lnTo>
                <a:lnTo>
                  <a:pt x="540" y="322"/>
                </a:lnTo>
                <a:lnTo>
                  <a:pt x="534" y="322"/>
                </a:lnTo>
                <a:lnTo>
                  <a:pt x="521" y="322"/>
                </a:lnTo>
                <a:lnTo>
                  <a:pt x="515" y="315"/>
                </a:lnTo>
                <a:lnTo>
                  <a:pt x="502" y="315"/>
                </a:lnTo>
                <a:lnTo>
                  <a:pt x="495" y="322"/>
                </a:lnTo>
                <a:lnTo>
                  <a:pt x="483" y="328"/>
                </a:lnTo>
                <a:lnTo>
                  <a:pt x="483" y="335"/>
                </a:lnTo>
                <a:lnTo>
                  <a:pt x="489" y="328"/>
                </a:lnTo>
                <a:lnTo>
                  <a:pt x="495" y="341"/>
                </a:lnTo>
                <a:lnTo>
                  <a:pt x="508" y="348"/>
                </a:lnTo>
                <a:lnTo>
                  <a:pt x="547" y="348"/>
                </a:lnTo>
                <a:lnTo>
                  <a:pt x="566" y="354"/>
                </a:lnTo>
                <a:lnTo>
                  <a:pt x="592" y="367"/>
                </a:lnTo>
                <a:lnTo>
                  <a:pt x="605" y="367"/>
                </a:lnTo>
                <a:lnTo>
                  <a:pt x="618" y="354"/>
                </a:lnTo>
                <a:lnTo>
                  <a:pt x="624" y="367"/>
                </a:lnTo>
                <a:lnTo>
                  <a:pt x="630" y="373"/>
                </a:lnTo>
                <a:lnTo>
                  <a:pt x="637" y="386"/>
                </a:lnTo>
                <a:lnTo>
                  <a:pt x="656" y="386"/>
                </a:lnTo>
                <a:lnTo>
                  <a:pt x="714" y="405"/>
                </a:lnTo>
                <a:lnTo>
                  <a:pt x="733" y="418"/>
                </a:lnTo>
                <a:lnTo>
                  <a:pt x="701" y="418"/>
                </a:lnTo>
                <a:lnTo>
                  <a:pt x="637" y="418"/>
                </a:lnTo>
                <a:lnTo>
                  <a:pt x="598" y="412"/>
                </a:lnTo>
                <a:lnTo>
                  <a:pt x="585" y="412"/>
                </a:lnTo>
                <a:lnTo>
                  <a:pt x="566" y="418"/>
                </a:lnTo>
                <a:lnTo>
                  <a:pt x="540" y="425"/>
                </a:lnTo>
                <a:lnTo>
                  <a:pt x="534" y="425"/>
                </a:lnTo>
                <a:lnTo>
                  <a:pt x="521" y="418"/>
                </a:lnTo>
                <a:lnTo>
                  <a:pt x="515" y="412"/>
                </a:lnTo>
                <a:lnTo>
                  <a:pt x="508" y="412"/>
                </a:lnTo>
                <a:lnTo>
                  <a:pt x="495" y="418"/>
                </a:lnTo>
                <a:lnTo>
                  <a:pt x="489" y="418"/>
                </a:lnTo>
                <a:lnTo>
                  <a:pt x="463" y="418"/>
                </a:lnTo>
                <a:lnTo>
                  <a:pt x="438" y="418"/>
                </a:lnTo>
                <a:lnTo>
                  <a:pt x="418" y="425"/>
                </a:lnTo>
                <a:lnTo>
                  <a:pt x="380" y="438"/>
                </a:lnTo>
                <a:lnTo>
                  <a:pt x="367" y="444"/>
                </a:lnTo>
                <a:lnTo>
                  <a:pt x="348" y="450"/>
                </a:lnTo>
                <a:lnTo>
                  <a:pt x="335" y="450"/>
                </a:lnTo>
                <a:lnTo>
                  <a:pt x="322" y="457"/>
                </a:lnTo>
                <a:lnTo>
                  <a:pt x="322" y="470"/>
                </a:lnTo>
                <a:lnTo>
                  <a:pt x="328" y="470"/>
                </a:lnTo>
                <a:lnTo>
                  <a:pt x="348" y="457"/>
                </a:lnTo>
                <a:lnTo>
                  <a:pt x="360" y="457"/>
                </a:lnTo>
                <a:lnTo>
                  <a:pt x="367" y="470"/>
                </a:lnTo>
                <a:lnTo>
                  <a:pt x="373" y="470"/>
                </a:lnTo>
                <a:lnTo>
                  <a:pt x="380" y="457"/>
                </a:lnTo>
                <a:lnTo>
                  <a:pt x="405" y="457"/>
                </a:lnTo>
                <a:lnTo>
                  <a:pt x="405" y="450"/>
                </a:lnTo>
                <a:lnTo>
                  <a:pt x="386" y="457"/>
                </a:lnTo>
                <a:lnTo>
                  <a:pt x="386" y="450"/>
                </a:lnTo>
                <a:lnTo>
                  <a:pt x="399" y="444"/>
                </a:lnTo>
                <a:lnTo>
                  <a:pt x="431" y="438"/>
                </a:lnTo>
                <a:lnTo>
                  <a:pt x="495" y="438"/>
                </a:lnTo>
                <a:lnTo>
                  <a:pt x="540" y="438"/>
                </a:lnTo>
                <a:lnTo>
                  <a:pt x="585" y="450"/>
                </a:lnTo>
                <a:lnTo>
                  <a:pt x="611" y="470"/>
                </a:lnTo>
                <a:lnTo>
                  <a:pt x="592" y="470"/>
                </a:lnTo>
                <a:lnTo>
                  <a:pt x="573" y="457"/>
                </a:lnTo>
                <a:lnTo>
                  <a:pt x="547" y="457"/>
                </a:lnTo>
                <a:lnTo>
                  <a:pt x="528" y="457"/>
                </a:lnTo>
                <a:lnTo>
                  <a:pt x="515" y="450"/>
                </a:lnTo>
                <a:lnTo>
                  <a:pt x="476" y="457"/>
                </a:lnTo>
                <a:lnTo>
                  <a:pt x="438" y="457"/>
                </a:lnTo>
                <a:lnTo>
                  <a:pt x="483" y="457"/>
                </a:lnTo>
                <a:lnTo>
                  <a:pt x="502" y="470"/>
                </a:lnTo>
                <a:lnTo>
                  <a:pt x="534" y="470"/>
                </a:lnTo>
                <a:lnTo>
                  <a:pt x="553" y="470"/>
                </a:lnTo>
                <a:lnTo>
                  <a:pt x="573" y="476"/>
                </a:lnTo>
                <a:lnTo>
                  <a:pt x="598" y="483"/>
                </a:lnTo>
                <a:lnTo>
                  <a:pt x="643" y="489"/>
                </a:lnTo>
                <a:lnTo>
                  <a:pt x="669" y="495"/>
                </a:lnTo>
                <a:lnTo>
                  <a:pt x="701" y="508"/>
                </a:lnTo>
                <a:lnTo>
                  <a:pt x="746" y="528"/>
                </a:lnTo>
                <a:lnTo>
                  <a:pt x="791" y="540"/>
                </a:lnTo>
                <a:lnTo>
                  <a:pt x="843" y="560"/>
                </a:lnTo>
                <a:lnTo>
                  <a:pt x="888" y="566"/>
                </a:lnTo>
                <a:lnTo>
                  <a:pt x="907" y="579"/>
                </a:lnTo>
                <a:lnTo>
                  <a:pt x="939" y="592"/>
                </a:lnTo>
                <a:lnTo>
                  <a:pt x="965" y="605"/>
                </a:lnTo>
                <a:lnTo>
                  <a:pt x="1003" y="605"/>
                </a:lnTo>
                <a:lnTo>
                  <a:pt x="1042" y="611"/>
                </a:lnTo>
                <a:lnTo>
                  <a:pt x="1080" y="618"/>
                </a:lnTo>
                <a:lnTo>
                  <a:pt x="1119" y="618"/>
                </a:lnTo>
                <a:lnTo>
                  <a:pt x="1113" y="605"/>
                </a:lnTo>
                <a:lnTo>
                  <a:pt x="1068" y="598"/>
                </a:lnTo>
                <a:lnTo>
                  <a:pt x="1023" y="598"/>
                </a:lnTo>
                <a:lnTo>
                  <a:pt x="978" y="592"/>
                </a:lnTo>
                <a:lnTo>
                  <a:pt x="952" y="585"/>
                </a:lnTo>
                <a:lnTo>
                  <a:pt x="926" y="566"/>
                </a:lnTo>
                <a:lnTo>
                  <a:pt x="900" y="560"/>
                </a:lnTo>
                <a:lnTo>
                  <a:pt x="875" y="560"/>
                </a:lnTo>
                <a:lnTo>
                  <a:pt x="798" y="534"/>
                </a:lnTo>
                <a:lnTo>
                  <a:pt x="753" y="521"/>
                </a:lnTo>
                <a:lnTo>
                  <a:pt x="830" y="540"/>
                </a:lnTo>
                <a:lnTo>
                  <a:pt x="759" y="515"/>
                </a:lnTo>
                <a:lnTo>
                  <a:pt x="759" y="508"/>
                </a:lnTo>
                <a:lnTo>
                  <a:pt x="772" y="515"/>
                </a:lnTo>
                <a:lnTo>
                  <a:pt x="791" y="521"/>
                </a:lnTo>
                <a:lnTo>
                  <a:pt x="823" y="521"/>
                </a:lnTo>
                <a:lnTo>
                  <a:pt x="823" y="521"/>
                </a:lnTo>
                <a:lnTo>
                  <a:pt x="823" y="515"/>
                </a:lnTo>
                <a:lnTo>
                  <a:pt x="875" y="521"/>
                </a:lnTo>
                <a:lnTo>
                  <a:pt x="913" y="528"/>
                </a:lnTo>
                <a:lnTo>
                  <a:pt x="945" y="534"/>
                </a:lnTo>
                <a:lnTo>
                  <a:pt x="997" y="534"/>
                </a:lnTo>
                <a:lnTo>
                  <a:pt x="1035" y="540"/>
                </a:lnTo>
                <a:lnTo>
                  <a:pt x="1100" y="560"/>
                </a:lnTo>
                <a:lnTo>
                  <a:pt x="1132" y="560"/>
                </a:lnTo>
                <a:lnTo>
                  <a:pt x="1132" y="566"/>
                </a:lnTo>
                <a:lnTo>
                  <a:pt x="1119" y="579"/>
                </a:lnTo>
                <a:lnTo>
                  <a:pt x="1113" y="585"/>
                </a:lnTo>
                <a:lnTo>
                  <a:pt x="1119" y="592"/>
                </a:lnTo>
                <a:lnTo>
                  <a:pt x="1138" y="585"/>
                </a:lnTo>
                <a:lnTo>
                  <a:pt x="1151" y="579"/>
                </a:lnTo>
                <a:lnTo>
                  <a:pt x="1170" y="566"/>
                </a:lnTo>
                <a:lnTo>
                  <a:pt x="1196" y="560"/>
                </a:lnTo>
                <a:lnTo>
                  <a:pt x="1209" y="553"/>
                </a:lnTo>
                <a:lnTo>
                  <a:pt x="1215" y="553"/>
                </a:lnTo>
                <a:lnTo>
                  <a:pt x="1222" y="560"/>
                </a:lnTo>
                <a:lnTo>
                  <a:pt x="1228" y="566"/>
                </a:lnTo>
                <a:lnTo>
                  <a:pt x="1235" y="560"/>
                </a:lnTo>
                <a:lnTo>
                  <a:pt x="1254" y="553"/>
                </a:lnTo>
                <a:lnTo>
                  <a:pt x="1260" y="553"/>
                </a:lnTo>
                <a:lnTo>
                  <a:pt x="1260" y="560"/>
                </a:lnTo>
                <a:lnTo>
                  <a:pt x="1248" y="566"/>
                </a:lnTo>
                <a:lnTo>
                  <a:pt x="1248" y="579"/>
                </a:lnTo>
                <a:lnTo>
                  <a:pt x="1260" y="579"/>
                </a:lnTo>
                <a:lnTo>
                  <a:pt x="1273" y="579"/>
                </a:lnTo>
                <a:lnTo>
                  <a:pt x="1293" y="592"/>
                </a:lnTo>
                <a:lnTo>
                  <a:pt x="1344" y="605"/>
                </a:lnTo>
                <a:lnTo>
                  <a:pt x="1331" y="618"/>
                </a:lnTo>
                <a:lnTo>
                  <a:pt x="1363" y="618"/>
                </a:lnTo>
                <a:lnTo>
                  <a:pt x="1363" y="611"/>
                </a:lnTo>
                <a:lnTo>
                  <a:pt x="1395" y="618"/>
                </a:lnTo>
                <a:lnTo>
                  <a:pt x="1421" y="618"/>
                </a:lnTo>
                <a:lnTo>
                  <a:pt x="1376" y="605"/>
                </a:lnTo>
                <a:lnTo>
                  <a:pt x="1395" y="598"/>
                </a:lnTo>
                <a:lnTo>
                  <a:pt x="1415" y="605"/>
                </a:lnTo>
                <a:lnTo>
                  <a:pt x="1440" y="605"/>
                </a:lnTo>
                <a:lnTo>
                  <a:pt x="1428" y="598"/>
                </a:lnTo>
                <a:lnTo>
                  <a:pt x="1408" y="592"/>
                </a:lnTo>
                <a:lnTo>
                  <a:pt x="1408" y="585"/>
                </a:lnTo>
                <a:lnTo>
                  <a:pt x="1408" y="579"/>
                </a:lnTo>
                <a:lnTo>
                  <a:pt x="1421" y="560"/>
                </a:lnTo>
                <a:lnTo>
                  <a:pt x="1434" y="560"/>
                </a:lnTo>
                <a:lnTo>
                  <a:pt x="1460" y="566"/>
                </a:lnTo>
                <a:lnTo>
                  <a:pt x="1473" y="566"/>
                </a:lnTo>
                <a:lnTo>
                  <a:pt x="1492" y="560"/>
                </a:lnTo>
                <a:lnTo>
                  <a:pt x="1518" y="560"/>
                </a:lnTo>
                <a:lnTo>
                  <a:pt x="1550" y="566"/>
                </a:lnTo>
                <a:lnTo>
                  <a:pt x="1608" y="566"/>
                </a:lnTo>
                <a:lnTo>
                  <a:pt x="1633" y="579"/>
                </a:lnTo>
                <a:lnTo>
                  <a:pt x="1665" y="579"/>
                </a:lnTo>
                <a:lnTo>
                  <a:pt x="1704" y="579"/>
                </a:lnTo>
                <a:lnTo>
                  <a:pt x="1710" y="585"/>
                </a:lnTo>
                <a:lnTo>
                  <a:pt x="1704" y="592"/>
                </a:lnTo>
                <a:lnTo>
                  <a:pt x="1698" y="598"/>
                </a:lnTo>
                <a:lnTo>
                  <a:pt x="1665" y="618"/>
                </a:lnTo>
                <a:lnTo>
                  <a:pt x="1685" y="618"/>
                </a:lnTo>
                <a:lnTo>
                  <a:pt x="1698" y="611"/>
                </a:lnTo>
                <a:lnTo>
                  <a:pt x="1717" y="598"/>
                </a:lnTo>
                <a:lnTo>
                  <a:pt x="1730" y="585"/>
                </a:lnTo>
                <a:lnTo>
                  <a:pt x="1743" y="592"/>
                </a:lnTo>
                <a:lnTo>
                  <a:pt x="1768" y="598"/>
                </a:lnTo>
                <a:lnTo>
                  <a:pt x="1775" y="598"/>
                </a:lnTo>
                <a:lnTo>
                  <a:pt x="1775" y="592"/>
                </a:lnTo>
                <a:lnTo>
                  <a:pt x="1781" y="592"/>
                </a:lnTo>
                <a:lnTo>
                  <a:pt x="1800" y="598"/>
                </a:lnTo>
                <a:lnTo>
                  <a:pt x="1813" y="598"/>
                </a:lnTo>
                <a:lnTo>
                  <a:pt x="1820" y="598"/>
                </a:lnTo>
                <a:lnTo>
                  <a:pt x="1865" y="611"/>
                </a:lnTo>
                <a:lnTo>
                  <a:pt x="1878" y="611"/>
                </a:lnTo>
                <a:lnTo>
                  <a:pt x="1884" y="618"/>
                </a:lnTo>
                <a:lnTo>
                  <a:pt x="1948" y="618"/>
                </a:lnTo>
                <a:lnTo>
                  <a:pt x="1942" y="611"/>
                </a:lnTo>
                <a:lnTo>
                  <a:pt x="1942" y="598"/>
                </a:lnTo>
                <a:lnTo>
                  <a:pt x="1910" y="598"/>
                </a:lnTo>
                <a:lnTo>
                  <a:pt x="1929" y="592"/>
                </a:lnTo>
                <a:lnTo>
                  <a:pt x="5433" y="495"/>
                </a:lnTo>
                <a:lnTo>
                  <a:pt x="1556" y="348"/>
                </a:lnTo>
                <a:lnTo>
                  <a:pt x="1556" y="341"/>
                </a:lnTo>
                <a:lnTo>
                  <a:pt x="1575" y="341"/>
                </a:lnTo>
                <a:lnTo>
                  <a:pt x="1620" y="354"/>
                </a:lnTo>
                <a:lnTo>
                  <a:pt x="1646" y="380"/>
                </a:lnTo>
                <a:lnTo>
                  <a:pt x="1633" y="380"/>
                </a:lnTo>
                <a:lnTo>
                  <a:pt x="1556" y="348"/>
                </a:lnTo>
                <a:lnTo>
                  <a:pt x="5433" y="495"/>
                </a:lnTo>
                <a:lnTo>
                  <a:pt x="714" y="450"/>
                </a:lnTo>
                <a:lnTo>
                  <a:pt x="733" y="457"/>
                </a:lnTo>
                <a:lnTo>
                  <a:pt x="727" y="470"/>
                </a:lnTo>
                <a:lnTo>
                  <a:pt x="714" y="470"/>
                </a:lnTo>
                <a:lnTo>
                  <a:pt x="708" y="450"/>
                </a:lnTo>
                <a:lnTo>
                  <a:pt x="708" y="444"/>
                </a:lnTo>
                <a:lnTo>
                  <a:pt x="714" y="450"/>
                </a:lnTo>
                <a:lnTo>
                  <a:pt x="5433" y="495"/>
                </a:lnTo>
                <a:lnTo>
                  <a:pt x="746" y="489"/>
                </a:lnTo>
                <a:lnTo>
                  <a:pt x="708" y="483"/>
                </a:lnTo>
                <a:lnTo>
                  <a:pt x="682" y="476"/>
                </a:lnTo>
                <a:lnTo>
                  <a:pt x="656" y="476"/>
                </a:lnTo>
                <a:lnTo>
                  <a:pt x="650" y="470"/>
                </a:lnTo>
                <a:lnTo>
                  <a:pt x="650" y="457"/>
                </a:lnTo>
                <a:lnTo>
                  <a:pt x="643" y="450"/>
                </a:lnTo>
                <a:lnTo>
                  <a:pt x="630" y="444"/>
                </a:lnTo>
                <a:lnTo>
                  <a:pt x="624" y="438"/>
                </a:lnTo>
                <a:lnTo>
                  <a:pt x="637" y="438"/>
                </a:lnTo>
                <a:lnTo>
                  <a:pt x="643" y="438"/>
                </a:lnTo>
                <a:lnTo>
                  <a:pt x="656" y="444"/>
                </a:lnTo>
                <a:lnTo>
                  <a:pt x="688" y="450"/>
                </a:lnTo>
                <a:lnTo>
                  <a:pt x="720" y="476"/>
                </a:lnTo>
                <a:lnTo>
                  <a:pt x="746" y="489"/>
                </a:lnTo>
                <a:lnTo>
                  <a:pt x="5433" y="495"/>
                </a:lnTo>
                <a:lnTo>
                  <a:pt x="907" y="521"/>
                </a:lnTo>
                <a:lnTo>
                  <a:pt x="855" y="508"/>
                </a:lnTo>
                <a:lnTo>
                  <a:pt x="843" y="508"/>
                </a:lnTo>
                <a:lnTo>
                  <a:pt x="823" y="502"/>
                </a:lnTo>
                <a:lnTo>
                  <a:pt x="804" y="502"/>
                </a:lnTo>
                <a:lnTo>
                  <a:pt x="791" y="489"/>
                </a:lnTo>
                <a:lnTo>
                  <a:pt x="759" y="483"/>
                </a:lnTo>
                <a:lnTo>
                  <a:pt x="746" y="476"/>
                </a:lnTo>
                <a:lnTo>
                  <a:pt x="740" y="470"/>
                </a:lnTo>
                <a:lnTo>
                  <a:pt x="746" y="470"/>
                </a:lnTo>
                <a:lnTo>
                  <a:pt x="772" y="457"/>
                </a:lnTo>
                <a:lnTo>
                  <a:pt x="785" y="457"/>
                </a:lnTo>
                <a:lnTo>
                  <a:pt x="798" y="470"/>
                </a:lnTo>
                <a:lnTo>
                  <a:pt x="810" y="476"/>
                </a:lnTo>
                <a:lnTo>
                  <a:pt x="836" y="476"/>
                </a:lnTo>
                <a:lnTo>
                  <a:pt x="855" y="476"/>
                </a:lnTo>
                <a:lnTo>
                  <a:pt x="862" y="483"/>
                </a:lnTo>
                <a:lnTo>
                  <a:pt x="888" y="495"/>
                </a:lnTo>
                <a:lnTo>
                  <a:pt x="907" y="502"/>
                </a:lnTo>
                <a:lnTo>
                  <a:pt x="920" y="508"/>
                </a:lnTo>
                <a:lnTo>
                  <a:pt x="913" y="515"/>
                </a:lnTo>
                <a:lnTo>
                  <a:pt x="907" y="521"/>
                </a:lnTo>
                <a:lnTo>
                  <a:pt x="5433" y="495"/>
                </a:lnTo>
                <a:lnTo>
                  <a:pt x="1241" y="547"/>
                </a:lnTo>
                <a:lnTo>
                  <a:pt x="1222" y="540"/>
                </a:lnTo>
                <a:lnTo>
                  <a:pt x="1209" y="540"/>
                </a:lnTo>
                <a:lnTo>
                  <a:pt x="1203" y="534"/>
                </a:lnTo>
                <a:lnTo>
                  <a:pt x="1196" y="534"/>
                </a:lnTo>
                <a:lnTo>
                  <a:pt x="1196" y="540"/>
                </a:lnTo>
                <a:lnTo>
                  <a:pt x="1170" y="540"/>
                </a:lnTo>
                <a:lnTo>
                  <a:pt x="1170" y="534"/>
                </a:lnTo>
                <a:lnTo>
                  <a:pt x="1170" y="521"/>
                </a:lnTo>
                <a:lnTo>
                  <a:pt x="1170" y="521"/>
                </a:lnTo>
                <a:lnTo>
                  <a:pt x="1164" y="521"/>
                </a:lnTo>
                <a:lnTo>
                  <a:pt x="1145" y="515"/>
                </a:lnTo>
                <a:lnTo>
                  <a:pt x="1100" y="508"/>
                </a:lnTo>
                <a:lnTo>
                  <a:pt x="1068" y="508"/>
                </a:lnTo>
                <a:lnTo>
                  <a:pt x="1042" y="508"/>
                </a:lnTo>
                <a:lnTo>
                  <a:pt x="1003" y="502"/>
                </a:lnTo>
                <a:lnTo>
                  <a:pt x="965" y="489"/>
                </a:lnTo>
                <a:lnTo>
                  <a:pt x="952" y="483"/>
                </a:lnTo>
                <a:lnTo>
                  <a:pt x="939" y="476"/>
                </a:lnTo>
                <a:lnTo>
                  <a:pt x="907" y="457"/>
                </a:lnTo>
                <a:lnTo>
                  <a:pt x="881" y="450"/>
                </a:lnTo>
                <a:lnTo>
                  <a:pt x="843" y="438"/>
                </a:lnTo>
                <a:lnTo>
                  <a:pt x="798" y="425"/>
                </a:lnTo>
                <a:lnTo>
                  <a:pt x="778" y="418"/>
                </a:lnTo>
                <a:lnTo>
                  <a:pt x="720" y="393"/>
                </a:lnTo>
                <a:lnTo>
                  <a:pt x="688" y="373"/>
                </a:lnTo>
                <a:lnTo>
                  <a:pt x="669" y="354"/>
                </a:lnTo>
                <a:lnTo>
                  <a:pt x="669" y="348"/>
                </a:lnTo>
                <a:lnTo>
                  <a:pt x="669" y="341"/>
                </a:lnTo>
                <a:lnTo>
                  <a:pt x="675" y="341"/>
                </a:lnTo>
                <a:lnTo>
                  <a:pt x="682" y="354"/>
                </a:lnTo>
                <a:lnTo>
                  <a:pt x="688" y="354"/>
                </a:lnTo>
                <a:lnTo>
                  <a:pt x="695" y="354"/>
                </a:lnTo>
                <a:lnTo>
                  <a:pt x="701" y="348"/>
                </a:lnTo>
                <a:lnTo>
                  <a:pt x="733" y="354"/>
                </a:lnTo>
                <a:lnTo>
                  <a:pt x="817" y="380"/>
                </a:lnTo>
                <a:lnTo>
                  <a:pt x="855" y="386"/>
                </a:lnTo>
                <a:lnTo>
                  <a:pt x="907" y="399"/>
                </a:lnTo>
                <a:lnTo>
                  <a:pt x="939" y="412"/>
                </a:lnTo>
                <a:lnTo>
                  <a:pt x="952" y="418"/>
                </a:lnTo>
                <a:lnTo>
                  <a:pt x="990" y="438"/>
                </a:lnTo>
                <a:lnTo>
                  <a:pt x="1132" y="495"/>
                </a:lnTo>
                <a:lnTo>
                  <a:pt x="1248" y="534"/>
                </a:lnTo>
                <a:lnTo>
                  <a:pt x="1248" y="540"/>
                </a:lnTo>
                <a:lnTo>
                  <a:pt x="1241" y="547"/>
                </a:lnTo>
                <a:lnTo>
                  <a:pt x="5433" y="495"/>
                </a:lnTo>
                <a:lnTo>
                  <a:pt x="1350" y="598"/>
                </a:lnTo>
                <a:lnTo>
                  <a:pt x="1312" y="585"/>
                </a:lnTo>
                <a:lnTo>
                  <a:pt x="1299" y="579"/>
                </a:lnTo>
                <a:lnTo>
                  <a:pt x="1273" y="560"/>
                </a:lnTo>
                <a:lnTo>
                  <a:pt x="1273" y="553"/>
                </a:lnTo>
                <a:lnTo>
                  <a:pt x="1286" y="553"/>
                </a:lnTo>
                <a:lnTo>
                  <a:pt x="1305" y="560"/>
                </a:lnTo>
                <a:lnTo>
                  <a:pt x="1318" y="560"/>
                </a:lnTo>
                <a:lnTo>
                  <a:pt x="1331" y="566"/>
                </a:lnTo>
                <a:lnTo>
                  <a:pt x="1357" y="585"/>
                </a:lnTo>
                <a:lnTo>
                  <a:pt x="1350" y="598"/>
                </a:lnTo>
                <a:lnTo>
                  <a:pt x="5433" y="495"/>
                </a:lnTo>
                <a:lnTo>
                  <a:pt x="1370" y="566"/>
                </a:lnTo>
                <a:lnTo>
                  <a:pt x="1357" y="566"/>
                </a:lnTo>
                <a:lnTo>
                  <a:pt x="1357" y="560"/>
                </a:lnTo>
                <a:lnTo>
                  <a:pt x="1363" y="560"/>
                </a:lnTo>
                <a:lnTo>
                  <a:pt x="1376" y="560"/>
                </a:lnTo>
                <a:lnTo>
                  <a:pt x="1370" y="566"/>
                </a:lnTo>
                <a:lnTo>
                  <a:pt x="5433" y="495"/>
                </a:lnTo>
                <a:lnTo>
                  <a:pt x="1659" y="560"/>
                </a:lnTo>
                <a:lnTo>
                  <a:pt x="1633" y="560"/>
                </a:lnTo>
                <a:lnTo>
                  <a:pt x="1601" y="553"/>
                </a:lnTo>
                <a:lnTo>
                  <a:pt x="1569" y="553"/>
                </a:lnTo>
                <a:lnTo>
                  <a:pt x="1543" y="553"/>
                </a:lnTo>
                <a:lnTo>
                  <a:pt x="1518" y="547"/>
                </a:lnTo>
                <a:lnTo>
                  <a:pt x="1492" y="553"/>
                </a:lnTo>
                <a:lnTo>
                  <a:pt x="1453" y="553"/>
                </a:lnTo>
                <a:lnTo>
                  <a:pt x="1434" y="547"/>
                </a:lnTo>
                <a:lnTo>
                  <a:pt x="1440" y="540"/>
                </a:lnTo>
                <a:lnTo>
                  <a:pt x="1453" y="521"/>
                </a:lnTo>
                <a:lnTo>
                  <a:pt x="1460" y="521"/>
                </a:lnTo>
                <a:lnTo>
                  <a:pt x="1466" y="521"/>
                </a:lnTo>
                <a:lnTo>
                  <a:pt x="1492" y="521"/>
                </a:lnTo>
                <a:lnTo>
                  <a:pt x="1479" y="515"/>
                </a:lnTo>
                <a:lnTo>
                  <a:pt x="1473" y="508"/>
                </a:lnTo>
                <a:lnTo>
                  <a:pt x="1479" y="502"/>
                </a:lnTo>
                <a:lnTo>
                  <a:pt x="1498" y="495"/>
                </a:lnTo>
                <a:lnTo>
                  <a:pt x="1511" y="495"/>
                </a:lnTo>
                <a:lnTo>
                  <a:pt x="1543" y="508"/>
                </a:lnTo>
                <a:lnTo>
                  <a:pt x="1582" y="521"/>
                </a:lnTo>
                <a:lnTo>
                  <a:pt x="1633" y="534"/>
                </a:lnTo>
                <a:lnTo>
                  <a:pt x="1678" y="560"/>
                </a:lnTo>
                <a:lnTo>
                  <a:pt x="1659" y="560"/>
                </a:lnTo>
                <a:lnTo>
                  <a:pt x="5433" y="495"/>
                </a:lnTo>
                <a:lnTo>
                  <a:pt x="444" y="84"/>
                </a:lnTo>
                <a:lnTo>
                  <a:pt x="444" y="78"/>
                </a:lnTo>
                <a:lnTo>
                  <a:pt x="438" y="84"/>
                </a:lnTo>
                <a:lnTo>
                  <a:pt x="431" y="90"/>
                </a:lnTo>
                <a:lnTo>
                  <a:pt x="438" y="90"/>
                </a:lnTo>
                <a:lnTo>
                  <a:pt x="444" y="84"/>
                </a:lnTo>
                <a:lnTo>
                  <a:pt x="5433" y="495"/>
                </a:lnTo>
                <a:lnTo>
                  <a:pt x="296" y="39"/>
                </a:lnTo>
                <a:lnTo>
                  <a:pt x="315" y="39"/>
                </a:lnTo>
                <a:lnTo>
                  <a:pt x="322" y="39"/>
                </a:lnTo>
                <a:lnTo>
                  <a:pt x="328" y="39"/>
                </a:lnTo>
                <a:lnTo>
                  <a:pt x="322" y="39"/>
                </a:lnTo>
                <a:lnTo>
                  <a:pt x="309" y="39"/>
                </a:lnTo>
                <a:lnTo>
                  <a:pt x="296" y="39"/>
                </a:lnTo>
                <a:lnTo>
                  <a:pt x="290" y="39"/>
                </a:lnTo>
                <a:lnTo>
                  <a:pt x="296" y="39"/>
                </a:lnTo>
                <a:lnTo>
                  <a:pt x="5433" y="495"/>
                </a:lnTo>
                <a:lnTo>
                  <a:pt x="380" y="380"/>
                </a:lnTo>
                <a:lnTo>
                  <a:pt x="386" y="386"/>
                </a:lnTo>
                <a:lnTo>
                  <a:pt x="399" y="380"/>
                </a:lnTo>
                <a:lnTo>
                  <a:pt x="386" y="380"/>
                </a:lnTo>
                <a:lnTo>
                  <a:pt x="380" y="380"/>
                </a:lnTo>
                <a:lnTo>
                  <a:pt x="5433" y="495"/>
                </a:lnTo>
                <a:lnTo>
                  <a:pt x="2527" y="328"/>
                </a:lnTo>
                <a:lnTo>
                  <a:pt x="2559" y="315"/>
                </a:lnTo>
                <a:lnTo>
                  <a:pt x="2572" y="315"/>
                </a:lnTo>
                <a:lnTo>
                  <a:pt x="2578" y="315"/>
                </a:lnTo>
                <a:lnTo>
                  <a:pt x="2585" y="309"/>
                </a:lnTo>
                <a:lnTo>
                  <a:pt x="2598" y="309"/>
                </a:lnTo>
                <a:lnTo>
                  <a:pt x="2610" y="309"/>
                </a:lnTo>
                <a:lnTo>
                  <a:pt x="2610" y="303"/>
                </a:lnTo>
                <a:lnTo>
                  <a:pt x="2604" y="303"/>
                </a:lnTo>
                <a:lnTo>
                  <a:pt x="2559" y="309"/>
                </a:lnTo>
                <a:lnTo>
                  <a:pt x="2546" y="309"/>
                </a:lnTo>
                <a:lnTo>
                  <a:pt x="2527" y="315"/>
                </a:lnTo>
                <a:lnTo>
                  <a:pt x="2482" y="328"/>
                </a:lnTo>
                <a:lnTo>
                  <a:pt x="2418" y="341"/>
                </a:lnTo>
                <a:lnTo>
                  <a:pt x="2385" y="341"/>
                </a:lnTo>
                <a:lnTo>
                  <a:pt x="2360" y="341"/>
                </a:lnTo>
                <a:lnTo>
                  <a:pt x="2347" y="354"/>
                </a:lnTo>
                <a:lnTo>
                  <a:pt x="2328" y="354"/>
                </a:lnTo>
                <a:lnTo>
                  <a:pt x="2295" y="367"/>
                </a:lnTo>
                <a:lnTo>
                  <a:pt x="2283" y="367"/>
                </a:lnTo>
                <a:lnTo>
                  <a:pt x="2276" y="367"/>
                </a:lnTo>
                <a:lnTo>
                  <a:pt x="2270" y="373"/>
                </a:lnTo>
                <a:lnTo>
                  <a:pt x="2270" y="380"/>
                </a:lnTo>
                <a:lnTo>
                  <a:pt x="2283" y="380"/>
                </a:lnTo>
                <a:lnTo>
                  <a:pt x="2295" y="380"/>
                </a:lnTo>
                <a:lnTo>
                  <a:pt x="2302" y="380"/>
                </a:lnTo>
                <a:lnTo>
                  <a:pt x="2321" y="373"/>
                </a:lnTo>
                <a:lnTo>
                  <a:pt x="2340" y="373"/>
                </a:lnTo>
                <a:lnTo>
                  <a:pt x="2366" y="354"/>
                </a:lnTo>
                <a:lnTo>
                  <a:pt x="2373" y="354"/>
                </a:lnTo>
                <a:lnTo>
                  <a:pt x="2379" y="354"/>
                </a:lnTo>
                <a:lnTo>
                  <a:pt x="2424" y="354"/>
                </a:lnTo>
                <a:lnTo>
                  <a:pt x="2437" y="348"/>
                </a:lnTo>
                <a:lnTo>
                  <a:pt x="2450" y="341"/>
                </a:lnTo>
                <a:lnTo>
                  <a:pt x="2475" y="335"/>
                </a:lnTo>
                <a:lnTo>
                  <a:pt x="2527" y="328"/>
                </a:lnTo>
                <a:lnTo>
                  <a:pt x="5433" y="495"/>
                </a:lnTo>
                <a:lnTo>
                  <a:pt x="2302" y="341"/>
                </a:lnTo>
                <a:lnTo>
                  <a:pt x="2295" y="335"/>
                </a:lnTo>
                <a:lnTo>
                  <a:pt x="2283" y="328"/>
                </a:lnTo>
                <a:lnTo>
                  <a:pt x="2289" y="335"/>
                </a:lnTo>
                <a:lnTo>
                  <a:pt x="2302" y="341"/>
                </a:lnTo>
                <a:lnTo>
                  <a:pt x="5433" y="495"/>
                </a:lnTo>
                <a:lnTo>
                  <a:pt x="2347" y="335"/>
                </a:lnTo>
                <a:lnTo>
                  <a:pt x="2328" y="335"/>
                </a:lnTo>
                <a:lnTo>
                  <a:pt x="2328" y="341"/>
                </a:lnTo>
                <a:lnTo>
                  <a:pt x="2340" y="341"/>
                </a:lnTo>
                <a:lnTo>
                  <a:pt x="2347" y="335"/>
                </a:lnTo>
                <a:lnTo>
                  <a:pt x="5433" y="495"/>
                </a:lnTo>
                <a:lnTo>
                  <a:pt x="3099" y="303"/>
                </a:lnTo>
                <a:lnTo>
                  <a:pt x="3118" y="309"/>
                </a:lnTo>
                <a:lnTo>
                  <a:pt x="3144" y="315"/>
                </a:lnTo>
                <a:lnTo>
                  <a:pt x="3183" y="335"/>
                </a:lnTo>
                <a:lnTo>
                  <a:pt x="3189" y="335"/>
                </a:lnTo>
                <a:lnTo>
                  <a:pt x="3195" y="341"/>
                </a:lnTo>
                <a:lnTo>
                  <a:pt x="3202" y="348"/>
                </a:lnTo>
                <a:lnTo>
                  <a:pt x="3163" y="380"/>
                </a:lnTo>
                <a:lnTo>
                  <a:pt x="3150" y="380"/>
                </a:lnTo>
                <a:lnTo>
                  <a:pt x="3144" y="386"/>
                </a:lnTo>
                <a:lnTo>
                  <a:pt x="3150" y="393"/>
                </a:lnTo>
                <a:lnTo>
                  <a:pt x="3144" y="393"/>
                </a:lnTo>
                <a:lnTo>
                  <a:pt x="3150" y="393"/>
                </a:lnTo>
                <a:lnTo>
                  <a:pt x="3189" y="380"/>
                </a:lnTo>
                <a:lnTo>
                  <a:pt x="3195" y="373"/>
                </a:lnTo>
                <a:lnTo>
                  <a:pt x="3208" y="367"/>
                </a:lnTo>
                <a:lnTo>
                  <a:pt x="3215" y="367"/>
                </a:lnTo>
                <a:lnTo>
                  <a:pt x="3234" y="373"/>
                </a:lnTo>
                <a:lnTo>
                  <a:pt x="3247" y="380"/>
                </a:lnTo>
                <a:lnTo>
                  <a:pt x="3253" y="380"/>
                </a:lnTo>
                <a:lnTo>
                  <a:pt x="3253" y="373"/>
                </a:lnTo>
                <a:lnTo>
                  <a:pt x="3247" y="367"/>
                </a:lnTo>
                <a:lnTo>
                  <a:pt x="3247" y="341"/>
                </a:lnTo>
                <a:lnTo>
                  <a:pt x="3234" y="341"/>
                </a:lnTo>
                <a:lnTo>
                  <a:pt x="3228" y="348"/>
                </a:lnTo>
                <a:lnTo>
                  <a:pt x="3228" y="341"/>
                </a:lnTo>
                <a:lnTo>
                  <a:pt x="3215" y="341"/>
                </a:lnTo>
                <a:lnTo>
                  <a:pt x="3202" y="328"/>
                </a:lnTo>
                <a:lnTo>
                  <a:pt x="3189" y="322"/>
                </a:lnTo>
                <a:lnTo>
                  <a:pt x="3183" y="322"/>
                </a:lnTo>
                <a:lnTo>
                  <a:pt x="3183" y="315"/>
                </a:lnTo>
                <a:lnTo>
                  <a:pt x="3163" y="309"/>
                </a:lnTo>
                <a:lnTo>
                  <a:pt x="3131" y="309"/>
                </a:lnTo>
                <a:lnTo>
                  <a:pt x="3118" y="303"/>
                </a:lnTo>
                <a:lnTo>
                  <a:pt x="3105" y="296"/>
                </a:lnTo>
                <a:lnTo>
                  <a:pt x="3099" y="303"/>
                </a:lnTo>
                <a:lnTo>
                  <a:pt x="5433" y="495"/>
                </a:lnTo>
                <a:lnTo>
                  <a:pt x="2520" y="399"/>
                </a:lnTo>
                <a:lnTo>
                  <a:pt x="2565" y="393"/>
                </a:lnTo>
                <a:lnTo>
                  <a:pt x="2604" y="386"/>
                </a:lnTo>
                <a:lnTo>
                  <a:pt x="2643" y="380"/>
                </a:lnTo>
                <a:lnTo>
                  <a:pt x="2662" y="373"/>
                </a:lnTo>
                <a:lnTo>
                  <a:pt x="2681" y="367"/>
                </a:lnTo>
                <a:lnTo>
                  <a:pt x="2694" y="354"/>
                </a:lnTo>
                <a:lnTo>
                  <a:pt x="2726" y="354"/>
                </a:lnTo>
                <a:lnTo>
                  <a:pt x="2758" y="348"/>
                </a:lnTo>
                <a:lnTo>
                  <a:pt x="2784" y="341"/>
                </a:lnTo>
                <a:lnTo>
                  <a:pt x="2790" y="341"/>
                </a:lnTo>
                <a:lnTo>
                  <a:pt x="2784" y="335"/>
                </a:lnTo>
                <a:lnTo>
                  <a:pt x="2707" y="348"/>
                </a:lnTo>
                <a:lnTo>
                  <a:pt x="2662" y="367"/>
                </a:lnTo>
                <a:lnTo>
                  <a:pt x="2630" y="373"/>
                </a:lnTo>
                <a:lnTo>
                  <a:pt x="2578" y="380"/>
                </a:lnTo>
                <a:lnTo>
                  <a:pt x="2546" y="386"/>
                </a:lnTo>
                <a:lnTo>
                  <a:pt x="2495" y="399"/>
                </a:lnTo>
                <a:lnTo>
                  <a:pt x="2520" y="399"/>
                </a:lnTo>
                <a:lnTo>
                  <a:pt x="5433" y="495"/>
                </a:lnTo>
                <a:lnTo>
                  <a:pt x="3015" y="386"/>
                </a:lnTo>
                <a:lnTo>
                  <a:pt x="3067" y="399"/>
                </a:lnTo>
                <a:lnTo>
                  <a:pt x="3067" y="393"/>
                </a:lnTo>
                <a:lnTo>
                  <a:pt x="3041" y="386"/>
                </a:lnTo>
                <a:lnTo>
                  <a:pt x="2990" y="367"/>
                </a:lnTo>
                <a:lnTo>
                  <a:pt x="2964" y="354"/>
                </a:lnTo>
                <a:lnTo>
                  <a:pt x="2951" y="354"/>
                </a:lnTo>
                <a:lnTo>
                  <a:pt x="2951" y="348"/>
                </a:lnTo>
                <a:lnTo>
                  <a:pt x="2970" y="328"/>
                </a:lnTo>
                <a:lnTo>
                  <a:pt x="3003" y="315"/>
                </a:lnTo>
                <a:lnTo>
                  <a:pt x="3060" y="303"/>
                </a:lnTo>
                <a:lnTo>
                  <a:pt x="3080" y="303"/>
                </a:lnTo>
                <a:lnTo>
                  <a:pt x="3080" y="296"/>
                </a:lnTo>
                <a:lnTo>
                  <a:pt x="3080" y="290"/>
                </a:lnTo>
                <a:lnTo>
                  <a:pt x="3086" y="290"/>
                </a:lnTo>
                <a:lnTo>
                  <a:pt x="3099" y="283"/>
                </a:lnTo>
                <a:lnTo>
                  <a:pt x="3086" y="283"/>
                </a:lnTo>
                <a:lnTo>
                  <a:pt x="3067" y="290"/>
                </a:lnTo>
                <a:lnTo>
                  <a:pt x="3028" y="303"/>
                </a:lnTo>
                <a:lnTo>
                  <a:pt x="2951" y="322"/>
                </a:lnTo>
                <a:lnTo>
                  <a:pt x="2906" y="341"/>
                </a:lnTo>
                <a:lnTo>
                  <a:pt x="2835" y="380"/>
                </a:lnTo>
                <a:lnTo>
                  <a:pt x="2758" y="412"/>
                </a:lnTo>
                <a:lnTo>
                  <a:pt x="2655" y="438"/>
                </a:lnTo>
                <a:lnTo>
                  <a:pt x="2565" y="450"/>
                </a:lnTo>
                <a:lnTo>
                  <a:pt x="2553" y="450"/>
                </a:lnTo>
                <a:lnTo>
                  <a:pt x="2527" y="457"/>
                </a:lnTo>
                <a:lnTo>
                  <a:pt x="2508" y="470"/>
                </a:lnTo>
                <a:lnTo>
                  <a:pt x="2495" y="470"/>
                </a:lnTo>
                <a:lnTo>
                  <a:pt x="2469" y="450"/>
                </a:lnTo>
                <a:lnTo>
                  <a:pt x="2463" y="450"/>
                </a:lnTo>
                <a:lnTo>
                  <a:pt x="2469" y="457"/>
                </a:lnTo>
                <a:lnTo>
                  <a:pt x="2469" y="470"/>
                </a:lnTo>
                <a:lnTo>
                  <a:pt x="2463" y="470"/>
                </a:lnTo>
                <a:lnTo>
                  <a:pt x="2418" y="470"/>
                </a:lnTo>
                <a:lnTo>
                  <a:pt x="2373" y="457"/>
                </a:lnTo>
                <a:lnTo>
                  <a:pt x="2321" y="457"/>
                </a:lnTo>
                <a:lnTo>
                  <a:pt x="2283" y="444"/>
                </a:lnTo>
                <a:lnTo>
                  <a:pt x="2218" y="431"/>
                </a:lnTo>
                <a:lnTo>
                  <a:pt x="2135" y="412"/>
                </a:lnTo>
                <a:lnTo>
                  <a:pt x="2141" y="418"/>
                </a:lnTo>
                <a:lnTo>
                  <a:pt x="2167" y="431"/>
                </a:lnTo>
                <a:lnTo>
                  <a:pt x="2199" y="438"/>
                </a:lnTo>
                <a:lnTo>
                  <a:pt x="2212" y="431"/>
                </a:lnTo>
                <a:lnTo>
                  <a:pt x="2231" y="438"/>
                </a:lnTo>
                <a:lnTo>
                  <a:pt x="2238" y="438"/>
                </a:lnTo>
                <a:lnTo>
                  <a:pt x="2238" y="444"/>
                </a:lnTo>
                <a:lnTo>
                  <a:pt x="2238" y="450"/>
                </a:lnTo>
                <a:lnTo>
                  <a:pt x="2231" y="450"/>
                </a:lnTo>
                <a:lnTo>
                  <a:pt x="2212" y="444"/>
                </a:lnTo>
                <a:lnTo>
                  <a:pt x="2180" y="438"/>
                </a:lnTo>
                <a:lnTo>
                  <a:pt x="2141" y="431"/>
                </a:lnTo>
                <a:lnTo>
                  <a:pt x="2180" y="450"/>
                </a:lnTo>
                <a:lnTo>
                  <a:pt x="2096" y="457"/>
                </a:lnTo>
                <a:lnTo>
                  <a:pt x="2058" y="457"/>
                </a:lnTo>
                <a:lnTo>
                  <a:pt x="2019" y="450"/>
                </a:lnTo>
                <a:lnTo>
                  <a:pt x="2013" y="450"/>
                </a:lnTo>
                <a:lnTo>
                  <a:pt x="1993" y="450"/>
                </a:lnTo>
                <a:lnTo>
                  <a:pt x="1968" y="450"/>
                </a:lnTo>
                <a:lnTo>
                  <a:pt x="1942" y="438"/>
                </a:lnTo>
                <a:lnTo>
                  <a:pt x="1923" y="438"/>
                </a:lnTo>
                <a:lnTo>
                  <a:pt x="1903" y="431"/>
                </a:lnTo>
                <a:lnTo>
                  <a:pt x="1878" y="418"/>
                </a:lnTo>
                <a:lnTo>
                  <a:pt x="1865" y="418"/>
                </a:lnTo>
                <a:lnTo>
                  <a:pt x="1865" y="425"/>
                </a:lnTo>
                <a:lnTo>
                  <a:pt x="1865" y="438"/>
                </a:lnTo>
                <a:lnTo>
                  <a:pt x="1884" y="450"/>
                </a:lnTo>
                <a:lnTo>
                  <a:pt x="1916" y="457"/>
                </a:lnTo>
                <a:lnTo>
                  <a:pt x="1961" y="470"/>
                </a:lnTo>
                <a:lnTo>
                  <a:pt x="1993" y="470"/>
                </a:lnTo>
                <a:lnTo>
                  <a:pt x="2006" y="470"/>
                </a:lnTo>
                <a:lnTo>
                  <a:pt x="2032" y="476"/>
                </a:lnTo>
                <a:lnTo>
                  <a:pt x="2058" y="476"/>
                </a:lnTo>
                <a:lnTo>
                  <a:pt x="2083" y="483"/>
                </a:lnTo>
                <a:lnTo>
                  <a:pt x="2109" y="476"/>
                </a:lnTo>
                <a:lnTo>
                  <a:pt x="2135" y="476"/>
                </a:lnTo>
                <a:lnTo>
                  <a:pt x="2180" y="470"/>
                </a:lnTo>
                <a:lnTo>
                  <a:pt x="2225" y="470"/>
                </a:lnTo>
                <a:lnTo>
                  <a:pt x="2238" y="476"/>
                </a:lnTo>
                <a:lnTo>
                  <a:pt x="2257" y="483"/>
                </a:lnTo>
                <a:lnTo>
                  <a:pt x="2283" y="489"/>
                </a:lnTo>
                <a:lnTo>
                  <a:pt x="2315" y="495"/>
                </a:lnTo>
                <a:lnTo>
                  <a:pt x="2321" y="489"/>
                </a:lnTo>
                <a:lnTo>
                  <a:pt x="2334" y="495"/>
                </a:lnTo>
                <a:lnTo>
                  <a:pt x="2360" y="508"/>
                </a:lnTo>
                <a:lnTo>
                  <a:pt x="2360" y="489"/>
                </a:lnTo>
                <a:lnTo>
                  <a:pt x="2366" y="489"/>
                </a:lnTo>
                <a:lnTo>
                  <a:pt x="2385" y="489"/>
                </a:lnTo>
                <a:lnTo>
                  <a:pt x="2405" y="495"/>
                </a:lnTo>
                <a:lnTo>
                  <a:pt x="2405" y="489"/>
                </a:lnTo>
                <a:lnTo>
                  <a:pt x="2424" y="489"/>
                </a:lnTo>
                <a:lnTo>
                  <a:pt x="2437" y="489"/>
                </a:lnTo>
                <a:lnTo>
                  <a:pt x="2450" y="495"/>
                </a:lnTo>
                <a:lnTo>
                  <a:pt x="2469" y="502"/>
                </a:lnTo>
                <a:lnTo>
                  <a:pt x="2456" y="489"/>
                </a:lnTo>
                <a:lnTo>
                  <a:pt x="2482" y="483"/>
                </a:lnTo>
                <a:lnTo>
                  <a:pt x="2488" y="489"/>
                </a:lnTo>
                <a:lnTo>
                  <a:pt x="2520" y="495"/>
                </a:lnTo>
                <a:lnTo>
                  <a:pt x="2546" y="508"/>
                </a:lnTo>
                <a:lnTo>
                  <a:pt x="2565" y="515"/>
                </a:lnTo>
                <a:lnTo>
                  <a:pt x="2578" y="521"/>
                </a:lnTo>
                <a:lnTo>
                  <a:pt x="2598" y="528"/>
                </a:lnTo>
                <a:lnTo>
                  <a:pt x="2623" y="534"/>
                </a:lnTo>
                <a:lnTo>
                  <a:pt x="2630" y="540"/>
                </a:lnTo>
                <a:lnTo>
                  <a:pt x="2636" y="540"/>
                </a:lnTo>
                <a:lnTo>
                  <a:pt x="2623" y="521"/>
                </a:lnTo>
                <a:lnTo>
                  <a:pt x="2604" y="515"/>
                </a:lnTo>
                <a:lnTo>
                  <a:pt x="2578" y="502"/>
                </a:lnTo>
                <a:lnTo>
                  <a:pt x="2546" y="483"/>
                </a:lnTo>
                <a:lnTo>
                  <a:pt x="2630" y="457"/>
                </a:lnTo>
                <a:lnTo>
                  <a:pt x="2675" y="450"/>
                </a:lnTo>
                <a:lnTo>
                  <a:pt x="2700" y="450"/>
                </a:lnTo>
                <a:lnTo>
                  <a:pt x="2733" y="431"/>
                </a:lnTo>
                <a:lnTo>
                  <a:pt x="2745" y="431"/>
                </a:lnTo>
                <a:lnTo>
                  <a:pt x="2771" y="438"/>
                </a:lnTo>
                <a:lnTo>
                  <a:pt x="2816" y="444"/>
                </a:lnTo>
                <a:lnTo>
                  <a:pt x="2784" y="431"/>
                </a:lnTo>
                <a:lnTo>
                  <a:pt x="2771" y="425"/>
                </a:lnTo>
                <a:lnTo>
                  <a:pt x="2765" y="425"/>
                </a:lnTo>
                <a:lnTo>
                  <a:pt x="2771" y="418"/>
                </a:lnTo>
                <a:lnTo>
                  <a:pt x="2887" y="373"/>
                </a:lnTo>
                <a:lnTo>
                  <a:pt x="2919" y="367"/>
                </a:lnTo>
                <a:lnTo>
                  <a:pt x="2964" y="373"/>
                </a:lnTo>
                <a:lnTo>
                  <a:pt x="3015" y="386"/>
                </a:lnTo>
                <a:lnTo>
                  <a:pt x="5433" y="495"/>
                </a:lnTo>
                <a:lnTo>
                  <a:pt x="2283" y="457"/>
                </a:lnTo>
                <a:lnTo>
                  <a:pt x="2270" y="457"/>
                </a:lnTo>
                <a:lnTo>
                  <a:pt x="2270" y="450"/>
                </a:lnTo>
                <a:lnTo>
                  <a:pt x="2283" y="450"/>
                </a:lnTo>
                <a:lnTo>
                  <a:pt x="2289" y="450"/>
                </a:lnTo>
                <a:lnTo>
                  <a:pt x="2315" y="457"/>
                </a:lnTo>
                <a:lnTo>
                  <a:pt x="2315" y="470"/>
                </a:lnTo>
                <a:lnTo>
                  <a:pt x="2302" y="470"/>
                </a:lnTo>
                <a:lnTo>
                  <a:pt x="2283" y="457"/>
                </a:lnTo>
                <a:lnTo>
                  <a:pt x="5433" y="495"/>
                </a:lnTo>
                <a:lnTo>
                  <a:pt x="3067" y="187"/>
                </a:lnTo>
                <a:lnTo>
                  <a:pt x="3080" y="180"/>
                </a:lnTo>
                <a:lnTo>
                  <a:pt x="3086" y="180"/>
                </a:lnTo>
                <a:lnTo>
                  <a:pt x="3086" y="174"/>
                </a:lnTo>
                <a:lnTo>
                  <a:pt x="3067" y="174"/>
                </a:lnTo>
                <a:lnTo>
                  <a:pt x="3060" y="174"/>
                </a:lnTo>
                <a:lnTo>
                  <a:pt x="3060" y="180"/>
                </a:lnTo>
                <a:lnTo>
                  <a:pt x="3060" y="187"/>
                </a:lnTo>
                <a:lnTo>
                  <a:pt x="3067" y="187"/>
                </a:lnTo>
                <a:lnTo>
                  <a:pt x="5433" y="495"/>
                </a:lnTo>
                <a:lnTo>
                  <a:pt x="2495" y="367"/>
                </a:lnTo>
                <a:lnTo>
                  <a:pt x="2501" y="367"/>
                </a:lnTo>
                <a:lnTo>
                  <a:pt x="2508" y="348"/>
                </a:lnTo>
                <a:lnTo>
                  <a:pt x="2501" y="348"/>
                </a:lnTo>
                <a:lnTo>
                  <a:pt x="2495" y="367"/>
                </a:lnTo>
                <a:lnTo>
                  <a:pt x="5433" y="495"/>
                </a:lnTo>
                <a:lnTo>
                  <a:pt x="2469" y="367"/>
                </a:lnTo>
                <a:lnTo>
                  <a:pt x="2469" y="354"/>
                </a:lnTo>
                <a:lnTo>
                  <a:pt x="2450" y="348"/>
                </a:lnTo>
                <a:lnTo>
                  <a:pt x="2456" y="354"/>
                </a:lnTo>
                <a:lnTo>
                  <a:pt x="2469" y="367"/>
                </a:lnTo>
                <a:lnTo>
                  <a:pt x="5433" y="495"/>
                </a:lnTo>
                <a:lnTo>
                  <a:pt x="2565" y="367"/>
                </a:lnTo>
                <a:lnTo>
                  <a:pt x="2572" y="373"/>
                </a:lnTo>
                <a:lnTo>
                  <a:pt x="2578" y="373"/>
                </a:lnTo>
                <a:lnTo>
                  <a:pt x="2578" y="367"/>
                </a:lnTo>
                <a:lnTo>
                  <a:pt x="2565" y="367"/>
                </a:lnTo>
                <a:lnTo>
                  <a:pt x="5433" y="495"/>
                </a:lnTo>
                <a:lnTo>
                  <a:pt x="2598" y="367"/>
                </a:lnTo>
                <a:lnTo>
                  <a:pt x="2610" y="367"/>
                </a:lnTo>
                <a:lnTo>
                  <a:pt x="2610" y="354"/>
                </a:lnTo>
                <a:lnTo>
                  <a:pt x="2598" y="354"/>
                </a:lnTo>
                <a:lnTo>
                  <a:pt x="2598" y="367"/>
                </a:lnTo>
                <a:lnTo>
                  <a:pt x="5433" y="495"/>
                </a:lnTo>
                <a:lnTo>
                  <a:pt x="2373" y="425"/>
                </a:lnTo>
                <a:lnTo>
                  <a:pt x="2379" y="431"/>
                </a:lnTo>
                <a:lnTo>
                  <a:pt x="2392" y="431"/>
                </a:lnTo>
                <a:lnTo>
                  <a:pt x="2373" y="425"/>
                </a:lnTo>
                <a:lnTo>
                  <a:pt x="5433" y="495"/>
                </a:lnTo>
                <a:lnTo>
                  <a:pt x="3581" y="238"/>
                </a:lnTo>
                <a:lnTo>
                  <a:pt x="3607" y="245"/>
                </a:lnTo>
                <a:lnTo>
                  <a:pt x="3639" y="251"/>
                </a:lnTo>
                <a:lnTo>
                  <a:pt x="3658" y="251"/>
                </a:lnTo>
                <a:lnTo>
                  <a:pt x="3665" y="251"/>
                </a:lnTo>
                <a:lnTo>
                  <a:pt x="3658" y="245"/>
                </a:lnTo>
                <a:lnTo>
                  <a:pt x="3626" y="238"/>
                </a:lnTo>
                <a:lnTo>
                  <a:pt x="3594" y="238"/>
                </a:lnTo>
                <a:lnTo>
                  <a:pt x="3581" y="232"/>
                </a:lnTo>
                <a:lnTo>
                  <a:pt x="3568" y="232"/>
                </a:lnTo>
                <a:lnTo>
                  <a:pt x="3568" y="238"/>
                </a:lnTo>
                <a:lnTo>
                  <a:pt x="3581" y="238"/>
                </a:lnTo>
                <a:lnTo>
                  <a:pt x="5433" y="495"/>
                </a:lnTo>
                <a:lnTo>
                  <a:pt x="3523" y="232"/>
                </a:lnTo>
                <a:lnTo>
                  <a:pt x="3536" y="238"/>
                </a:lnTo>
                <a:lnTo>
                  <a:pt x="3543" y="238"/>
                </a:lnTo>
                <a:lnTo>
                  <a:pt x="3562" y="238"/>
                </a:lnTo>
                <a:lnTo>
                  <a:pt x="3562" y="232"/>
                </a:lnTo>
                <a:lnTo>
                  <a:pt x="3555" y="232"/>
                </a:lnTo>
                <a:lnTo>
                  <a:pt x="3543" y="225"/>
                </a:lnTo>
                <a:lnTo>
                  <a:pt x="3517" y="225"/>
                </a:lnTo>
                <a:lnTo>
                  <a:pt x="3517" y="232"/>
                </a:lnTo>
                <a:lnTo>
                  <a:pt x="3523" y="232"/>
                </a:lnTo>
                <a:lnTo>
                  <a:pt x="5433" y="495"/>
                </a:lnTo>
                <a:lnTo>
                  <a:pt x="3491" y="225"/>
                </a:lnTo>
                <a:lnTo>
                  <a:pt x="3491" y="219"/>
                </a:lnTo>
                <a:lnTo>
                  <a:pt x="3485" y="219"/>
                </a:lnTo>
                <a:lnTo>
                  <a:pt x="3465" y="225"/>
                </a:lnTo>
                <a:lnTo>
                  <a:pt x="3440" y="219"/>
                </a:lnTo>
                <a:lnTo>
                  <a:pt x="3427" y="219"/>
                </a:lnTo>
                <a:lnTo>
                  <a:pt x="3420" y="219"/>
                </a:lnTo>
                <a:lnTo>
                  <a:pt x="3440" y="225"/>
                </a:lnTo>
                <a:lnTo>
                  <a:pt x="3472" y="232"/>
                </a:lnTo>
                <a:lnTo>
                  <a:pt x="3491" y="232"/>
                </a:lnTo>
                <a:lnTo>
                  <a:pt x="3491" y="225"/>
                </a:lnTo>
                <a:lnTo>
                  <a:pt x="5433" y="495"/>
                </a:lnTo>
                <a:lnTo>
                  <a:pt x="3787" y="213"/>
                </a:lnTo>
                <a:lnTo>
                  <a:pt x="3761" y="206"/>
                </a:lnTo>
                <a:lnTo>
                  <a:pt x="3735" y="206"/>
                </a:lnTo>
                <a:lnTo>
                  <a:pt x="3768" y="213"/>
                </a:lnTo>
                <a:lnTo>
                  <a:pt x="3787" y="213"/>
                </a:lnTo>
                <a:lnTo>
                  <a:pt x="5433" y="495"/>
                </a:lnTo>
                <a:lnTo>
                  <a:pt x="3735" y="264"/>
                </a:lnTo>
                <a:lnTo>
                  <a:pt x="3723" y="251"/>
                </a:lnTo>
                <a:lnTo>
                  <a:pt x="3716" y="251"/>
                </a:lnTo>
                <a:lnTo>
                  <a:pt x="3716" y="264"/>
                </a:lnTo>
                <a:lnTo>
                  <a:pt x="3723" y="270"/>
                </a:lnTo>
                <a:lnTo>
                  <a:pt x="3729" y="270"/>
                </a:lnTo>
                <a:lnTo>
                  <a:pt x="3735" y="270"/>
                </a:lnTo>
                <a:lnTo>
                  <a:pt x="3735" y="264"/>
                </a:lnTo>
                <a:lnTo>
                  <a:pt x="5433" y="495"/>
                </a:lnTo>
                <a:lnTo>
                  <a:pt x="3273" y="348"/>
                </a:lnTo>
                <a:lnTo>
                  <a:pt x="3292" y="341"/>
                </a:lnTo>
                <a:lnTo>
                  <a:pt x="3298" y="335"/>
                </a:lnTo>
                <a:lnTo>
                  <a:pt x="3318" y="328"/>
                </a:lnTo>
                <a:lnTo>
                  <a:pt x="3305" y="322"/>
                </a:lnTo>
                <a:lnTo>
                  <a:pt x="3292" y="328"/>
                </a:lnTo>
                <a:lnTo>
                  <a:pt x="3285" y="335"/>
                </a:lnTo>
                <a:lnTo>
                  <a:pt x="3260" y="335"/>
                </a:lnTo>
                <a:lnTo>
                  <a:pt x="3253" y="341"/>
                </a:lnTo>
                <a:lnTo>
                  <a:pt x="3253" y="348"/>
                </a:lnTo>
                <a:lnTo>
                  <a:pt x="3273" y="348"/>
                </a:lnTo>
                <a:lnTo>
                  <a:pt x="5433" y="495"/>
                </a:lnTo>
                <a:lnTo>
                  <a:pt x="3292" y="238"/>
                </a:lnTo>
                <a:lnTo>
                  <a:pt x="3292" y="245"/>
                </a:lnTo>
                <a:lnTo>
                  <a:pt x="3305" y="245"/>
                </a:lnTo>
                <a:lnTo>
                  <a:pt x="3305" y="232"/>
                </a:lnTo>
                <a:lnTo>
                  <a:pt x="3298" y="232"/>
                </a:lnTo>
                <a:lnTo>
                  <a:pt x="3292" y="238"/>
                </a:lnTo>
                <a:lnTo>
                  <a:pt x="5433" y="495"/>
                </a:lnTo>
                <a:lnTo>
                  <a:pt x="3125" y="225"/>
                </a:lnTo>
                <a:lnTo>
                  <a:pt x="3163" y="219"/>
                </a:lnTo>
                <a:lnTo>
                  <a:pt x="3195" y="219"/>
                </a:lnTo>
                <a:lnTo>
                  <a:pt x="3215" y="219"/>
                </a:lnTo>
                <a:lnTo>
                  <a:pt x="3215" y="232"/>
                </a:lnTo>
                <a:lnTo>
                  <a:pt x="3221" y="232"/>
                </a:lnTo>
                <a:lnTo>
                  <a:pt x="3234" y="225"/>
                </a:lnTo>
                <a:lnTo>
                  <a:pt x="3247" y="213"/>
                </a:lnTo>
                <a:lnTo>
                  <a:pt x="3247" y="206"/>
                </a:lnTo>
                <a:lnTo>
                  <a:pt x="3234" y="206"/>
                </a:lnTo>
                <a:lnTo>
                  <a:pt x="3189" y="206"/>
                </a:lnTo>
                <a:lnTo>
                  <a:pt x="3163" y="206"/>
                </a:lnTo>
                <a:lnTo>
                  <a:pt x="3144" y="213"/>
                </a:lnTo>
                <a:lnTo>
                  <a:pt x="3125" y="213"/>
                </a:lnTo>
                <a:lnTo>
                  <a:pt x="3112" y="219"/>
                </a:lnTo>
                <a:lnTo>
                  <a:pt x="3105" y="219"/>
                </a:lnTo>
                <a:lnTo>
                  <a:pt x="3112" y="225"/>
                </a:lnTo>
                <a:lnTo>
                  <a:pt x="3125" y="225"/>
                </a:lnTo>
                <a:lnTo>
                  <a:pt x="5433" y="495"/>
                </a:lnTo>
                <a:lnTo>
                  <a:pt x="3388" y="309"/>
                </a:lnTo>
                <a:lnTo>
                  <a:pt x="3363" y="315"/>
                </a:lnTo>
                <a:lnTo>
                  <a:pt x="3337" y="322"/>
                </a:lnTo>
                <a:lnTo>
                  <a:pt x="3330" y="328"/>
                </a:lnTo>
                <a:lnTo>
                  <a:pt x="3337" y="335"/>
                </a:lnTo>
                <a:lnTo>
                  <a:pt x="3350" y="328"/>
                </a:lnTo>
                <a:lnTo>
                  <a:pt x="3356" y="328"/>
                </a:lnTo>
                <a:lnTo>
                  <a:pt x="3375" y="328"/>
                </a:lnTo>
                <a:lnTo>
                  <a:pt x="3382" y="322"/>
                </a:lnTo>
                <a:lnTo>
                  <a:pt x="3408" y="322"/>
                </a:lnTo>
                <a:lnTo>
                  <a:pt x="3395" y="328"/>
                </a:lnTo>
                <a:lnTo>
                  <a:pt x="3382" y="335"/>
                </a:lnTo>
                <a:lnTo>
                  <a:pt x="3375" y="341"/>
                </a:lnTo>
                <a:lnTo>
                  <a:pt x="3363" y="348"/>
                </a:lnTo>
                <a:lnTo>
                  <a:pt x="3356" y="354"/>
                </a:lnTo>
                <a:lnTo>
                  <a:pt x="3363" y="354"/>
                </a:lnTo>
                <a:lnTo>
                  <a:pt x="3375" y="348"/>
                </a:lnTo>
                <a:lnTo>
                  <a:pt x="3395" y="341"/>
                </a:lnTo>
                <a:lnTo>
                  <a:pt x="3408" y="335"/>
                </a:lnTo>
                <a:lnTo>
                  <a:pt x="3433" y="328"/>
                </a:lnTo>
                <a:lnTo>
                  <a:pt x="3459" y="328"/>
                </a:lnTo>
                <a:lnTo>
                  <a:pt x="3472" y="322"/>
                </a:lnTo>
                <a:lnTo>
                  <a:pt x="3498" y="322"/>
                </a:lnTo>
                <a:lnTo>
                  <a:pt x="3510" y="315"/>
                </a:lnTo>
                <a:lnTo>
                  <a:pt x="3536" y="315"/>
                </a:lnTo>
                <a:lnTo>
                  <a:pt x="3562" y="309"/>
                </a:lnTo>
                <a:lnTo>
                  <a:pt x="3607" y="309"/>
                </a:lnTo>
                <a:lnTo>
                  <a:pt x="3626" y="309"/>
                </a:lnTo>
                <a:lnTo>
                  <a:pt x="3639" y="315"/>
                </a:lnTo>
                <a:lnTo>
                  <a:pt x="3665" y="309"/>
                </a:lnTo>
                <a:lnTo>
                  <a:pt x="3735" y="315"/>
                </a:lnTo>
                <a:lnTo>
                  <a:pt x="3761" y="315"/>
                </a:lnTo>
                <a:lnTo>
                  <a:pt x="3774" y="322"/>
                </a:lnTo>
                <a:lnTo>
                  <a:pt x="3774" y="315"/>
                </a:lnTo>
                <a:lnTo>
                  <a:pt x="3774" y="309"/>
                </a:lnTo>
                <a:lnTo>
                  <a:pt x="3735" y="309"/>
                </a:lnTo>
                <a:lnTo>
                  <a:pt x="3716" y="309"/>
                </a:lnTo>
                <a:lnTo>
                  <a:pt x="3703" y="309"/>
                </a:lnTo>
                <a:lnTo>
                  <a:pt x="3645" y="309"/>
                </a:lnTo>
                <a:lnTo>
                  <a:pt x="3633" y="303"/>
                </a:lnTo>
                <a:lnTo>
                  <a:pt x="3613" y="303"/>
                </a:lnTo>
                <a:lnTo>
                  <a:pt x="3600" y="303"/>
                </a:lnTo>
                <a:lnTo>
                  <a:pt x="3588" y="303"/>
                </a:lnTo>
                <a:lnTo>
                  <a:pt x="3594" y="303"/>
                </a:lnTo>
                <a:lnTo>
                  <a:pt x="3568" y="309"/>
                </a:lnTo>
                <a:lnTo>
                  <a:pt x="3555" y="303"/>
                </a:lnTo>
                <a:lnTo>
                  <a:pt x="3530" y="303"/>
                </a:lnTo>
                <a:lnTo>
                  <a:pt x="3530" y="309"/>
                </a:lnTo>
                <a:lnTo>
                  <a:pt x="3510" y="309"/>
                </a:lnTo>
                <a:lnTo>
                  <a:pt x="3465" y="309"/>
                </a:lnTo>
                <a:lnTo>
                  <a:pt x="3433" y="309"/>
                </a:lnTo>
                <a:lnTo>
                  <a:pt x="3408" y="309"/>
                </a:lnTo>
                <a:lnTo>
                  <a:pt x="3388" y="309"/>
                </a:lnTo>
                <a:lnTo>
                  <a:pt x="5433" y="495"/>
                </a:lnTo>
                <a:lnTo>
                  <a:pt x="3337" y="213"/>
                </a:lnTo>
                <a:lnTo>
                  <a:pt x="3356" y="219"/>
                </a:lnTo>
                <a:lnTo>
                  <a:pt x="3382" y="219"/>
                </a:lnTo>
                <a:lnTo>
                  <a:pt x="3388" y="219"/>
                </a:lnTo>
                <a:lnTo>
                  <a:pt x="3395" y="213"/>
                </a:lnTo>
                <a:lnTo>
                  <a:pt x="3388" y="213"/>
                </a:lnTo>
                <a:lnTo>
                  <a:pt x="3375" y="206"/>
                </a:lnTo>
                <a:lnTo>
                  <a:pt x="3356" y="206"/>
                </a:lnTo>
                <a:lnTo>
                  <a:pt x="3337" y="206"/>
                </a:lnTo>
                <a:lnTo>
                  <a:pt x="3324" y="206"/>
                </a:lnTo>
                <a:lnTo>
                  <a:pt x="3324" y="213"/>
                </a:lnTo>
                <a:lnTo>
                  <a:pt x="3337" y="213"/>
                </a:lnTo>
                <a:lnTo>
                  <a:pt x="5433" y="495"/>
                </a:lnTo>
                <a:lnTo>
                  <a:pt x="3285" y="219"/>
                </a:lnTo>
                <a:lnTo>
                  <a:pt x="3318" y="213"/>
                </a:lnTo>
                <a:lnTo>
                  <a:pt x="3324" y="213"/>
                </a:lnTo>
                <a:lnTo>
                  <a:pt x="3318" y="206"/>
                </a:lnTo>
                <a:lnTo>
                  <a:pt x="3305" y="206"/>
                </a:lnTo>
                <a:lnTo>
                  <a:pt x="3285" y="206"/>
                </a:lnTo>
                <a:lnTo>
                  <a:pt x="3273" y="206"/>
                </a:lnTo>
                <a:lnTo>
                  <a:pt x="3266" y="213"/>
                </a:lnTo>
                <a:lnTo>
                  <a:pt x="3273" y="219"/>
                </a:lnTo>
                <a:lnTo>
                  <a:pt x="3285" y="219"/>
                </a:lnTo>
                <a:lnTo>
                  <a:pt x="5433" y="495"/>
                </a:lnTo>
                <a:lnTo>
                  <a:pt x="2900" y="264"/>
                </a:lnTo>
                <a:lnTo>
                  <a:pt x="2906" y="251"/>
                </a:lnTo>
                <a:lnTo>
                  <a:pt x="2919" y="251"/>
                </a:lnTo>
                <a:lnTo>
                  <a:pt x="2925" y="264"/>
                </a:lnTo>
                <a:lnTo>
                  <a:pt x="2938" y="264"/>
                </a:lnTo>
                <a:lnTo>
                  <a:pt x="2945" y="264"/>
                </a:lnTo>
                <a:lnTo>
                  <a:pt x="2938" y="251"/>
                </a:lnTo>
                <a:lnTo>
                  <a:pt x="2925" y="245"/>
                </a:lnTo>
                <a:lnTo>
                  <a:pt x="2938" y="238"/>
                </a:lnTo>
                <a:lnTo>
                  <a:pt x="2951" y="238"/>
                </a:lnTo>
                <a:lnTo>
                  <a:pt x="2958" y="238"/>
                </a:lnTo>
                <a:lnTo>
                  <a:pt x="2951" y="232"/>
                </a:lnTo>
                <a:lnTo>
                  <a:pt x="2925" y="232"/>
                </a:lnTo>
                <a:lnTo>
                  <a:pt x="2906" y="245"/>
                </a:lnTo>
                <a:lnTo>
                  <a:pt x="2887" y="251"/>
                </a:lnTo>
                <a:lnTo>
                  <a:pt x="2880" y="264"/>
                </a:lnTo>
                <a:lnTo>
                  <a:pt x="2887" y="270"/>
                </a:lnTo>
                <a:lnTo>
                  <a:pt x="2893" y="270"/>
                </a:lnTo>
                <a:lnTo>
                  <a:pt x="2900" y="264"/>
                </a:lnTo>
                <a:lnTo>
                  <a:pt x="5433" y="495"/>
                </a:lnTo>
                <a:lnTo>
                  <a:pt x="1723" y="270"/>
                </a:lnTo>
                <a:lnTo>
                  <a:pt x="1723" y="264"/>
                </a:lnTo>
                <a:lnTo>
                  <a:pt x="1717" y="264"/>
                </a:lnTo>
                <a:lnTo>
                  <a:pt x="1710" y="264"/>
                </a:lnTo>
                <a:lnTo>
                  <a:pt x="1704" y="270"/>
                </a:lnTo>
                <a:lnTo>
                  <a:pt x="1717" y="277"/>
                </a:lnTo>
                <a:lnTo>
                  <a:pt x="1723" y="277"/>
                </a:lnTo>
                <a:lnTo>
                  <a:pt x="1723" y="270"/>
                </a:lnTo>
                <a:lnTo>
                  <a:pt x="5433" y="495"/>
                </a:lnTo>
                <a:lnTo>
                  <a:pt x="1762" y="341"/>
                </a:lnTo>
                <a:lnTo>
                  <a:pt x="1768" y="341"/>
                </a:lnTo>
                <a:lnTo>
                  <a:pt x="1775" y="348"/>
                </a:lnTo>
                <a:lnTo>
                  <a:pt x="1788" y="348"/>
                </a:lnTo>
                <a:lnTo>
                  <a:pt x="1800" y="341"/>
                </a:lnTo>
                <a:lnTo>
                  <a:pt x="1781" y="341"/>
                </a:lnTo>
                <a:lnTo>
                  <a:pt x="1775" y="335"/>
                </a:lnTo>
                <a:lnTo>
                  <a:pt x="1768" y="328"/>
                </a:lnTo>
                <a:lnTo>
                  <a:pt x="1781" y="315"/>
                </a:lnTo>
                <a:lnTo>
                  <a:pt x="1788" y="315"/>
                </a:lnTo>
                <a:lnTo>
                  <a:pt x="1800" y="315"/>
                </a:lnTo>
                <a:lnTo>
                  <a:pt x="1813" y="315"/>
                </a:lnTo>
                <a:lnTo>
                  <a:pt x="1820" y="328"/>
                </a:lnTo>
                <a:lnTo>
                  <a:pt x="1820" y="335"/>
                </a:lnTo>
                <a:lnTo>
                  <a:pt x="1826" y="328"/>
                </a:lnTo>
                <a:lnTo>
                  <a:pt x="1826" y="315"/>
                </a:lnTo>
                <a:lnTo>
                  <a:pt x="1820" y="309"/>
                </a:lnTo>
                <a:lnTo>
                  <a:pt x="1807" y="309"/>
                </a:lnTo>
                <a:lnTo>
                  <a:pt x="1800" y="303"/>
                </a:lnTo>
                <a:lnTo>
                  <a:pt x="1781" y="296"/>
                </a:lnTo>
                <a:lnTo>
                  <a:pt x="1775" y="296"/>
                </a:lnTo>
                <a:lnTo>
                  <a:pt x="1775" y="303"/>
                </a:lnTo>
                <a:lnTo>
                  <a:pt x="1755" y="315"/>
                </a:lnTo>
                <a:lnTo>
                  <a:pt x="1743" y="322"/>
                </a:lnTo>
                <a:lnTo>
                  <a:pt x="1730" y="328"/>
                </a:lnTo>
                <a:lnTo>
                  <a:pt x="1730" y="335"/>
                </a:lnTo>
                <a:lnTo>
                  <a:pt x="1749" y="335"/>
                </a:lnTo>
                <a:lnTo>
                  <a:pt x="1755" y="335"/>
                </a:lnTo>
                <a:lnTo>
                  <a:pt x="1762" y="341"/>
                </a:lnTo>
                <a:lnTo>
                  <a:pt x="5433" y="495"/>
                </a:lnTo>
                <a:lnTo>
                  <a:pt x="1839" y="303"/>
                </a:lnTo>
                <a:lnTo>
                  <a:pt x="1839" y="296"/>
                </a:lnTo>
                <a:lnTo>
                  <a:pt x="1833" y="309"/>
                </a:lnTo>
                <a:lnTo>
                  <a:pt x="1833" y="309"/>
                </a:lnTo>
                <a:lnTo>
                  <a:pt x="1839" y="309"/>
                </a:lnTo>
                <a:lnTo>
                  <a:pt x="1839" y="303"/>
                </a:lnTo>
                <a:lnTo>
                  <a:pt x="5433" y="495"/>
                </a:lnTo>
                <a:lnTo>
                  <a:pt x="1755" y="296"/>
                </a:lnTo>
                <a:lnTo>
                  <a:pt x="1762" y="296"/>
                </a:lnTo>
                <a:lnTo>
                  <a:pt x="1755" y="290"/>
                </a:lnTo>
                <a:lnTo>
                  <a:pt x="1743" y="277"/>
                </a:lnTo>
                <a:lnTo>
                  <a:pt x="1736" y="277"/>
                </a:lnTo>
                <a:lnTo>
                  <a:pt x="1736" y="283"/>
                </a:lnTo>
                <a:lnTo>
                  <a:pt x="1743" y="290"/>
                </a:lnTo>
                <a:lnTo>
                  <a:pt x="1755" y="296"/>
                </a:lnTo>
                <a:lnTo>
                  <a:pt x="5433" y="495"/>
                </a:lnTo>
                <a:lnTo>
                  <a:pt x="1717" y="309"/>
                </a:lnTo>
                <a:lnTo>
                  <a:pt x="1717" y="315"/>
                </a:lnTo>
                <a:lnTo>
                  <a:pt x="1723" y="322"/>
                </a:lnTo>
                <a:lnTo>
                  <a:pt x="1723" y="315"/>
                </a:lnTo>
                <a:lnTo>
                  <a:pt x="1723" y="309"/>
                </a:lnTo>
                <a:lnTo>
                  <a:pt x="1723" y="309"/>
                </a:lnTo>
                <a:lnTo>
                  <a:pt x="1717" y="309"/>
                </a:lnTo>
                <a:lnTo>
                  <a:pt x="5433" y="495"/>
                </a:lnTo>
                <a:lnTo>
                  <a:pt x="1833" y="431"/>
                </a:lnTo>
                <a:lnTo>
                  <a:pt x="1833" y="438"/>
                </a:lnTo>
                <a:lnTo>
                  <a:pt x="1839" y="444"/>
                </a:lnTo>
                <a:lnTo>
                  <a:pt x="1852" y="450"/>
                </a:lnTo>
                <a:lnTo>
                  <a:pt x="1858" y="444"/>
                </a:lnTo>
                <a:lnTo>
                  <a:pt x="1852" y="438"/>
                </a:lnTo>
                <a:lnTo>
                  <a:pt x="1839" y="431"/>
                </a:lnTo>
                <a:lnTo>
                  <a:pt x="1833" y="431"/>
                </a:lnTo>
                <a:lnTo>
                  <a:pt x="5433" y="495"/>
                </a:lnTo>
                <a:lnTo>
                  <a:pt x="1601" y="225"/>
                </a:lnTo>
                <a:lnTo>
                  <a:pt x="1608" y="238"/>
                </a:lnTo>
                <a:lnTo>
                  <a:pt x="1620" y="238"/>
                </a:lnTo>
                <a:lnTo>
                  <a:pt x="1608" y="219"/>
                </a:lnTo>
                <a:lnTo>
                  <a:pt x="1601" y="219"/>
                </a:lnTo>
                <a:lnTo>
                  <a:pt x="1601" y="225"/>
                </a:lnTo>
                <a:lnTo>
                  <a:pt x="5433" y="495"/>
                </a:lnTo>
                <a:lnTo>
                  <a:pt x="1698" y="373"/>
                </a:lnTo>
                <a:lnTo>
                  <a:pt x="1704" y="373"/>
                </a:lnTo>
                <a:lnTo>
                  <a:pt x="1710" y="354"/>
                </a:lnTo>
                <a:lnTo>
                  <a:pt x="1710" y="341"/>
                </a:lnTo>
                <a:lnTo>
                  <a:pt x="1710" y="335"/>
                </a:lnTo>
                <a:lnTo>
                  <a:pt x="1704" y="341"/>
                </a:lnTo>
                <a:lnTo>
                  <a:pt x="1685" y="367"/>
                </a:lnTo>
                <a:lnTo>
                  <a:pt x="1685" y="373"/>
                </a:lnTo>
                <a:lnTo>
                  <a:pt x="1698" y="373"/>
                </a:lnTo>
                <a:lnTo>
                  <a:pt x="5433" y="495"/>
                </a:lnTo>
                <a:lnTo>
                  <a:pt x="1672" y="264"/>
                </a:lnTo>
                <a:lnTo>
                  <a:pt x="1672" y="251"/>
                </a:lnTo>
                <a:lnTo>
                  <a:pt x="1665" y="245"/>
                </a:lnTo>
                <a:lnTo>
                  <a:pt x="1653" y="238"/>
                </a:lnTo>
                <a:lnTo>
                  <a:pt x="1646" y="238"/>
                </a:lnTo>
                <a:lnTo>
                  <a:pt x="1646" y="245"/>
                </a:lnTo>
                <a:lnTo>
                  <a:pt x="1659" y="264"/>
                </a:lnTo>
                <a:lnTo>
                  <a:pt x="1665" y="264"/>
                </a:lnTo>
                <a:lnTo>
                  <a:pt x="1672" y="264"/>
                </a:lnTo>
                <a:lnTo>
                  <a:pt x="5433" y="495"/>
                </a:lnTo>
                <a:lnTo>
                  <a:pt x="3009" y="213"/>
                </a:lnTo>
                <a:lnTo>
                  <a:pt x="3022" y="213"/>
                </a:lnTo>
                <a:lnTo>
                  <a:pt x="3022" y="206"/>
                </a:lnTo>
                <a:lnTo>
                  <a:pt x="3048" y="200"/>
                </a:lnTo>
                <a:lnTo>
                  <a:pt x="3048" y="193"/>
                </a:lnTo>
                <a:lnTo>
                  <a:pt x="3041" y="193"/>
                </a:lnTo>
                <a:lnTo>
                  <a:pt x="3015" y="193"/>
                </a:lnTo>
                <a:lnTo>
                  <a:pt x="3009" y="193"/>
                </a:lnTo>
                <a:lnTo>
                  <a:pt x="3009" y="200"/>
                </a:lnTo>
                <a:lnTo>
                  <a:pt x="3003" y="213"/>
                </a:lnTo>
                <a:lnTo>
                  <a:pt x="3009" y="213"/>
                </a:lnTo>
                <a:lnTo>
                  <a:pt x="5433" y="495"/>
                </a:lnTo>
                <a:lnTo>
                  <a:pt x="2855" y="283"/>
                </a:lnTo>
                <a:lnTo>
                  <a:pt x="2835" y="290"/>
                </a:lnTo>
                <a:lnTo>
                  <a:pt x="2835" y="296"/>
                </a:lnTo>
                <a:lnTo>
                  <a:pt x="2848" y="290"/>
                </a:lnTo>
                <a:lnTo>
                  <a:pt x="2868" y="283"/>
                </a:lnTo>
                <a:lnTo>
                  <a:pt x="2874" y="277"/>
                </a:lnTo>
                <a:lnTo>
                  <a:pt x="2868" y="270"/>
                </a:lnTo>
                <a:lnTo>
                  <a:pt x="2855" y="283"/>
                </a:lnTo>
                <a:lnTo>
                  <a:pt x="5433" y="495"/>
                </a:lnTo>
                <a:lnTo>
                  <a:pt x="1820" y="348"/>
                </a:lnTo>
                <a:lnTo>
                  <a:pt x="1813" y="341"/>
                </a:lnTo>
                <a:lnTo>
                  <a:pt x="1807" y="341"/>
                </a:lnTo>
                <a:lnTo>
                  <a:pt x="1813" y="354"/>
                </a:lnTo>
                <a:lnTo>
                  <a:pt x="1826" y="367"/>
                </a:lnTo>
                <a:lnTo>
                  <a:pt x="1826" y="354"/>
                </a:lnTo>
                <a:lnTo>
                  <a:pt x="1833" y="367"/>
                </a:lnTo>
                <a:lnTo>
                  <a:pt x="1845" y="373"/>
                </a:lnTo>
                <a:lnTo>
                  <a:pt x="1858" y="373"/>
                </a:lnTo>
                <a:lnTo>
                  <a:pt x="1865" y="380"/>
                </a:lnTo>
                <a:lnTo>
                  <a:pt x="1865" y="373"/>
                </a:lnTo>
                <a:lnTo>
                  <a:pt x="1858" y="367"/>
                </a:lnTo>
                <a:lnTo>
                  <a:pt x="1845" y="354"/>
                </a:lnTo>
                <a:lnTo>
                  <a:pt x="1826" y="354"/>
                </a:lnTo>
                <a:lnTo>
                  <a:pt x="1820" y="348"/>
                </a:lnTo>
                <a:lnTo>
                  <a:pt x="5433" y="495"/>
                </a:lnTo>
                <a:lnTo>
                  <a:pt x="2829" y="335"/>
                </a:lnTo>
                <a:lnTo>
                  <a:pt x="2848" y="335"/>
                </a:lnTo>
                <a:lnTo>
                  <a:pt x="2861" y="335"/>
                </a:lnTo>
                <a:lnTo>
                  <a:pt x="2880" y="341"/>
                </a:lnTo>
                <a:lnTo>
                  <a:pt x="2880" y="341"/>
                </a:lnTo>
                <a:lnTo>
                  <a:pt x="2868" y="328"/>
                </a:lnTo>
                <a:lnTo>
                  <a:pt x="2855" y="322"/>
                </a:lnTo>
                <a:lnTo>
                  <a:pt x="2835" y="328"/>
                </a:lnTo>
                <a:lnTo>
                  <a:pt x="2816" y="328"/>
                </a:lnTo>
                <a:lnTo>
                  <a:pt x="2829" y="335"/>
                </a:lnTo>
                <a:lnTo>
                  <a:pt x="5433" y="495"/>
                </a:lnTo>
                <a:lnTo>
                  <a:pt x="3009" y="232"/>
                </a:lnTo>
                <a:lnTo>
                  <a:pt x="3067" y="225"/>
                </a:lnTo>
                <a:lnTo>
                  <a:pt x="3093" y="225"/>
                </a:lnTo>
                <a:lnTo>
                  <a:pt x="3093" y="219"/>
                </a:lnTo>
                <a:lnTo>
                  <a:pt x="3060" y="219"/>
                </a:lnTo>
                <a:lnTo>
                  <a:pt x="3041" y="219"/>
                </a:lnTo>
                <a:lnTo>
                  <a:pt x="3003" y="225"/>
                </a:lnTo>
                <a:lnTo>
                  <a:pt x="2977" y="232"/>
                </a:lnTo>
                <a:lnTo>
                  <a:pt x="2970" y="232"/>
                </a:lnTo>
                <a:lnTo>
                  <a:pt x="3009" y="232"/>
                </a:lnTo>
                <a:lnTo>
                  <a:pt x="5433" y="495"/>
                </a:lnTo>
                <a:lnTo>
                  <a:pt x="2848" y="270"/>
                </a:lnTo>
                <a:lnTo>
                  <a:pt x="2868" y="264"/>
                </a:lnTo>
                <a:lnTo>
                  <a:pt x="2868" y="251"/>
                </a:lnTo>
                <a:lnTo>
                  <a:pt x="2861" y="251"/>
                </a:lnTo>
                <a:lnTo>
                  <a:pt x="2848" y="251"/>
                </a:lnTo>
                <a:lnTo>
                  <a:pt x="2835" y="251"/>
                </a:lnTo>
                <a:lnTo>
                  <a:pt x="2835" y="270"/>
                </a:lnTo>
                <a:lnTo>
                  <a:pt x="2842" y="270"/>
                </a:lnTo>
                <a:lnTo>
                  <a:pt x="2848" y="270"/>
                </a:lnTo>
                <a:lnTo>
                  <a:pt x="5433" y="495"/>
                </a:lnTo>
                <a:lnTo>
                  <a:pt x="1878" y="373"/>
                </a:lnTo>
                <a:lnTo>
                  <a:pt x="1903" y="386"/>
                </a:lnTo>
                <a:lnTo>
                  <a:pt x="1929" y="393"/>
                </a:lnTo>
                <a:lnTo>
                  <a:pt x="1980" y="393"/>
                </a:lnTo>
                <a:lnTo>
                  <a:pt x="1993" y="393"/>
                </a:lnTo>
                <a:lnTo>
                  <a:pt x="2019" y="393"/>
                </a:lnTo>
                <a:lnTo>
                  <a:pt x="2070" y="399"/>
                </a:lnTo>
                <a:lnTo>
                  <a:pt x="2128" y="399"/>
                </a:lnTo>
                <a:lnTo>
                  <a:pt x="2212" y="393"/>
                </a:lnTo>
                <a:lnTo>
                  <a:pt x="2244" y="386"/>
                </a:lnTo>
                <a:lnTo>
                  <a:pt x="2263" y="380"/>
                </a:lnTo>
                <a:lnTo>
                  <a:pt x="2225" y="380"/>
                </a:lnTo>
                <a:lnTo>
                  <a:pt x="2186" y="386"/>
                </a:lnTo>
                <a:lnTo>
                  <a:pt x="2148" y="386"/>
                </a:lnTo>
                <a:lnTo>
                  <a:pt x="2141" y="386"/>
                </a:lnTo>
                <a:lnTo>
                  <a:pt x="2135" y="386"/>
                </a:lnTo>
                <a:lnTo>
                  <a:pt x="2109" y="386"/>
                </a:lnTo>
                <a:lnTo>
                  <a:pt x="2051" y="386"/>
                </a:lnTo>
                <a:lnTo>
                  <a:pt x="2025" y="380"/>
                </a:lnTo>
                <a:lnTo>
                  <a:pt x="2006" y="373"/>
                </a:lnTo>
                <a:lnTo>
                  <a:pt x="1974" y="348"/>
                </a:lnTo>
                <a:lnTo>
                  <a:pt x="1968" y="341"/>
                </a:lnTo>
                <a:lnTo>
                  <a:pt x="1961" y="341"/>
                </a:lnTo>
                <a:lnTo>
                  <a:pt x="1968" y="354"/>
                </a:lnTo>
                <a:lnTo>
                  <a:pt x="1974" y="367"/>
                </a:lnTo>
                <a:lnTo>
                  <a:pt x="1980" y="367"/>
                </a:lnTo>
                <a:lnTo>
                  <a:pt x="1980" y="373"/>
                </a:lnTo>
                <a:lnTo>
                  <a:pt x="1980" y="380"/>
                </a:lnTo>
                <a:lnTo>
                  <a:pt x="1961" y="380"/>
                </a:lnTo>
                <a:lnTo>
                  <a:pt x="1955" y="380"/>
                </a:lnTo>
                <a:lnTo>
                  <a:pt x="1935" y="380"/>
                </a:lnTo>
                <a:lnTo>
                  <a:pt x="1923" y="380"/>
                </a:lnTo>
                <a:lnTo>
                  <a:pt x="1910" y="380"/>
                </a:lnTo>
                <a:lnTo>
                  <a:pt x="1884" y="367"/>
                </a:lnTo>
                <a:lnTo>
                  <a:pt x="1878" y="373"/>
                </a:lnTo>
                <a:lnTo>
                  <a:pt x="5433" y="495"/>
                </a:lnTo>
                <a:lnTo>
                  <a:pt x="1871" y="341"/>
                </a:lnTo>
                <a:lnTo>
                  <a:pt x="1890" y="354"/>
                </a:lnTo>
                <a:lnTo>
                  <a:pt x="1903" y="354"/>
                </a:lnTo>
                <a:lnTo>
                  <a:pt x="1903" y="348"/>
                </a:lnTo>
                <a:lnTo>
                  <a:pt x="1884" y="341"/>
                </a:lnTo>
                <a:lnTo>
                  <a:pt x="1878" y="335"/>
                </a:lnTo>
                <a:lnTo>
                  <a:pt x="1871" y="328"/>
                </a:lnTo>
                <a:lnTo>
                  <a:pt x="1865" y="328"/>
                </a:lnTo>
                <a:lnTo>
                  <a:pt x="1865" y="335"/>
                </a:lnTo>
                <a:lnTo>
                  <a:pt x="1871" y="341"/>
                </a:lnTo>
                <a:lnTo>
                  <a:pt x="5433" y="495"/>
                </a:lnTo>
                <a:lnTo>
                  <a:pt x="2784" y="277"/>
                </a:lnTo>
                <a:lnTo>
                  <a:pt x="2784" y="270"/>
                </a:lnTo>
                <a:lnTo>
                  <a:pt x="2778" y="270"/>
                </a:lnTo>
                <a:lnTo>
                  <a:pt x="2765" y="283"/>
                </a:lnTo>
                <a:lnTo>
                  <a:pt x="2771" y="283"/>
                </a:lnTo>
                <a:lnTo>
                  <a:pt x="2784" y="277"/>
                </a:lnTo>
                <a:lnTo>
                  <a:pt x="5433" y="495"/>
                </a:lnTo>
                <a:lnTo>
                  <a:pt x="2816" y="270"/>
                </a:lnTo>
                <a:lnTo>
                  <a:pt x="2816" y="264"/>
                </a:lnTo>
                <a:lnTo>
                  <a:pt x="2797" y="270"/>
                </a:lnTo>
                <a:lnTo>
                  <a:pt x="2803" y="277"/>
                </a:lnTo>
                <a:lnTo>
                  <a:pt x="2816" y="270"/>
                </a:lnTo>
                <a:lnTo>
                  <a:pt x="5433" y="495"/>
                </a:lnTo>
                <a:lnTo>
                  <a:pt x="2289" y="168"/>
                </a:lnTo>
                <a:lnTo>
                  <a:pt x="2328" y="168"/>
                </a:lnTo>
                <a:lnTo>
                  <a:pt x="2366" y="180"/>
                </a:lnTo>
                <a:lnTo>
                  <a:pt x="2405" y="187"/>
                </a:lnTo>
                <a:lnTo>
                  <a:pt x="2437" y="200"/>
                </a:lnTo>
                <a:lnTo>
                  <a:pt x="2450" y="206"/>
                </a:lnTo>
                <a:lnTo>
                  <a:pt x="2469" y="206"/>
                </a:lnTo>
                <a:lnTo>
                  <a:pt x="2482" y="219"/>
                </a:lnTo>
                <a:lnTo>
                  <a:pt x="2501" y="219"/>
                </a:lnTo>
                <a:lnTo>
                  <a:pt x="2527" y="225"/>
                </a:lnTo>
                <a:lnTo>
                  <a:pt x="2553" y="238"/>
                </a:lnTo>
                <a:lnTo>
                  <a:pt x="2565" y="245"/>
                </a:lnTo>
                <a:lnTo>
                  <a:pt x="2585" y="264"/>
                </a:lnTo>
                <a:lnTo>
                  <a:pt x="2610" y="270"/>
                </a:lnTo>
                <a:lnTo>
                  <a:pt x="2675" y="283"/>
                </a:lnTo>
                <a:lnTo>
                  <a:pt x="2681" y="290"/>
                </a:lnTo>
                <a:lnTo>
                  <a:pt x="2675" y="296"/>
                </a:lnTo>
                <a:lnTo>
                  <a:pt x="2630" y="303"/>
                </a:lnTo>
                <a:lnTo>
                  <a:pt x="2668" y="303"/>
                </a:lnTo>
                <a:lnTo>
                  <a:pt x="2694" y="303"/>
                </a:lnTo>
                <a:lnTo>
                  <a:pt x="2713" y="303"/>
                </a:lnTo>
                <a:lnTo>
                  <a:pt x="2733" y="303"/>
                </a:lnTo>
                <a:lnTo>
                  <a:pt x="2739" y="309"/>
                </a:lnTo>
                <a:lnTo>
                  <a:pt x="2778" y="315"/>
                </a:lnTo>
                <a:lnTo>
                  <a:pt x="2797" y="315"/>
                </a:lnTo>
                <a:lnTo>
                  <a:pt x="2810" y="309"/>
                </a:lnTo>
                <a:lnTo>
                  <a:pt x="2803" y="309"/>
                </a:lnTo>
                <a:lnTo>
                  <a:pt x="2784" y="309"/>
                </a:lnTo>
                <a:lnTo>
                  <a:pt x="2758" y="296"/>
                </a:lnTo>
                <a:lnTo>
                  <a:pt x="2745" y="290"/>
                </a:lnTo>
                <a:lnTo>
                  <a:pt x="2739" y="290"/>
                </a:lnTo>
                <a:lnTo>
                  <a:pt x="2707" y="290"/>
                </a:lnTo>
                <a:lnTo>
                  <a:pt x="2688" y="277"/>
                </a:lnTo>
                <a:lnTo>
                  <a:pt x="2655" y="270"/>
                </a:lnTo>
                <a:lnTo>
                  <a:pt x="2623" y="251"/>
                </a:lnTo>
                <a:lnTo>
                  <a:pt x="2578" y="238"/>
                </a:lnTo>
                <a:lnTo>
                  <a:pt x="2520" y="213"/>
                </a:lnTo>
                <a:lnTo>
                  <a:pt x="2437" y="187"/>
                </a:lnTo>
                <a:lnTo>
                  <a:pt x="2321" y="161"/>
                </a:lnTo>
                <a:lnTo>
                  <a:pt x="2270" y="155"/>
                </a:lnTo>
                <a:lnTo>
                  <a:pt x="2250" y="155"/>
                </a:lnTo>
                <a:lnTo>
                  <a:pt x="2250" y="161"/>
                </a:lnTo>
                <a:lnTo>
                  <a:pt x="2263" y="161"/>
                </a:lnTo>
                <a:lnTo>
                  <a:pt x="2289" y="168"/>
                </a:lnTo>
                <a:lnTo>
                  <a:pt x="5433" y="495"/>
                </a:lnTo>
                <a:close/>
              </a:path>
            </a:pathLst>
          </a:custGeom>
          <a:solidFill>
            <a:schemeClr val="bg1"/>
          </a:solidFill>
          <a:ln w="9525" cap="flat" cmpd="sng" algn="ctr">
            <a:noFill/>
            <a:prstDash val="solid"/>
            <a:round/>
            <a:headEnd type="none" w="med" len="med"/>
            <a:tailEnd type="none" w="med" len="med"/>
          </a:ln>
          <a:effectLst>
            <a:outerShdw blurRad="38100" algn="tl" rotWithShape="0">
              <a:schemeClr val="bg1">
                <a:alpha val="60000"/>
              </a:schemeClr>
            </a:outerShdw>
          </a:effectLst>
        </p:spPr>
        <p:txBody>
          <a:bodyPr vert="horz" wrap="square" lIns="91440" tIns="45720" rIns="91440" bIns="45720" anchor="t" compatLnSpc="1"/>
          <a:lstStyle/>
          <a:p>
            <a:endParaRPr kumimoji="0" lang="ja-JP" altLang="en-US" dirty="0"/>
          </a:p>
        </p:txBody>
      </p:sp>
      <p:grpSp>
        <p:nvGrpSpPr>
          <p:cNvPr id="7" name="グループ化 6"/>
          <p:cNvGrpSpPr/>
          <p:nvPr/>
        </p:nvGrpSpPr>
        <p:grpSpPr>
          <a:xfrm>
            <a:off x="-3461" y="0"/>
            <a:ext cx="9147461" cy="6858000"/>
            <a:chOff x="-3461" y="0"/>
            <a:chExt cx="9147461" cy="6858000"/>
          </a:xfrm>
        </p:grpSpPr>
        <p:sp>
          <p:nvSpPr>
            <p:cNvPr id="8" name="フリーフォーム 7"/>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9" name="フリーフォーム 8"/>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0" name="フリーフォーム 9"/>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1" name="フリーフォーム 10"/>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sp>
        <p:nvSpPr>
          <p:cNvPr id="12" name="フリーフォーム 11"/>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4" name="正方形/長方形 13"/>
          <p:cNvSpPr/>
          <p:nvPr/>
        </p:nvSpPr>
        <p:spPr bwMode="auto">
          <a:xfrm flipV="1">
            <a:off x="0" y="-24"/>
            <a:ext cx="9144000" cy="5143464"/>
          </a:xfrm>
          <a:prstGeom prst="rect">
            <a:avLst/>
          </a:prstGeom>
          <a:gradFill>
            <a:gsLst>
              <a:gs pos="0">
                <a:srgbClr val="FFFFFF">
                  <a:alpha val="0"/>
                </a:srgbClr>
              </a:gs>
              <a:gs pos="7000">
                <a:srgbClr val="FFFFFF"/>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algn="ctr" eaLnBrk="1" latinLnBrk="0" hangingPunct="1"/>
            <a:endParaRPr kumimoji="0" lang="ja-JP" altLang="en-US" dirty="0"/>
          </a:p>
        </p:txBody>
      </p:sp>
      <p:sp>
        <p:nvSpPr>
          <p:cNvPr id="2" name="タイトル 1"/>
          <p:cNvSpPr>
            <a:spLocks noGrp="1"/>
          </p:cNvSpPr>
          <p:nvPr>
            <p:ph type="title"/>
          </p:nvPr>
        </p:nvSpPr>
        <p:spPr>
          <a:xfrm>
            <a:off x="722313" y="5286388"/>
            <a:ext cx="7772400" cy="808050"/>
          </a:xfrm>
        </p:spPr>
        <p:txBody>
          <a:bodyPr anchor="t"/>
          <a:lstStyle>
            <a:lvl1pPr algn="ctr">
              <a:defRPr sz="4000" b="1" cap="all"/>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3286124"/>
            <a:ext cx="7772400" cy="1500187"/>
          </a:xfrm>
        </p:spPr>
        <p:txBody>
          <a:bodyPr anchor="b"/>
          <a:lstStyle>
            <a:lvl1pPr marL="0" indent="0">
              <a:buNone/>
              <a:defRPr sz="2000" baseline="0">
                <a:solidFill>
                  <a:schemeClr val="tx2">
                    <a:tint val="90000"/>
                  </a:schemeClr>
                </a:solidFill>
              </a:defRPr>
            </a:lvl1pPr>
            <a:lvl2pPr marL="457200" indent="0">
              <a:buNone/>
              <a:defRPr sz="1800">
                <a:solidFill>
                  <a:schemeClr val="tx2">
                    <a:tint val="90000"/>
                  </a:schemeClr>
                </a:solidFill>
              </a:defRPr>
            </a:lvl2pPr>
            <a:lvl3pPr marL="914400" indent="0">
              <a:buNone/>
              <a:defRPr sz="1600">
                <a:solidFill>
                  <a:schemeClr val="tx2">
                    <a:tint val="90000"/>
                  </a:schemeClr>
                </a:solidFill>
              </a:defRPr>
            </a:lvl3pPr>
            <a:lvl4pPr marL="1371600" indent="0">
              <a:buNone/>
              <a:defRPr sz="1400">
                <a:solidFill>
                  <a:schemeClr val="tx2">
                    <a:tint val="90000"/>
                  </a:schemeClr>
                </a:solidFill>
              </a:defRPr>
            </a:lvl4pPr>
            <a:lvl5pPr marL="1828800" indent="0">
              <a:buNone/>
              <a:defRPr sz="1400">
                <a:solidFill>
                  <a:schemeClr val="tx2">
                    <a:tint val="90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defRPr>
                <a:solidFill>
                  <a:schemeClr val="tx1"/>
                </a:solidFill>
              </a:defRPr>
            </a:lvl1pPr>
          </a:lstStyle>
          <a:p>
            <a:fld id="{16046B75-EC4C-408B-9E64-1E719E45BF95}" type="datetimeFigureOut">
              <a:rPr kumimoji="1" lang="ja-JP" altLang="en-US" smtClean="0"/>
              <a:pPr/>
              <a:t>2021/9/28</a:t>
            </a:fld>
            <a:endParaRPr kumimoji="1" lang="ja-JP" altLang="en-US" dirty="0"/>
          </a:p>
        </p:txBody>
      </p:sp>
      <p:sp>
        <p:nvSpPr>
          <p:cNvPr id="5" name="フッター プレースホルダ 4"/>
          <p:cNvSpPr>
            <a:spLocks noGrp="1"/>
          </p:cNvSpPr>
          <p:nvPr>
            <p:ph type="ftr" sz="quarter" idx="11"/>
          </p:nvPr>
        </p:nvSpPr>
        <p:spPr/>
        <p:txBody>
          <a:bodyPr/>
          <a:lstStyle>
            <a:lvl1pPr>
              <a:defRPr>
                <a:solidFill>
                  <a:schemeClr val="tx1"/>
                </a:solidFill>
              </a:defRPr>
            </a:lvl1pPr>
          </a:lstStyle>
          <a:p>
            <a:endParaRPr kumimoji="1" lang="ja-JP" altLang="en-US" dirty="0"/>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16046B75-EC4C-408B-9E64-1E719E45BF95}" type="datetimeFigureOut">
              <a:rPr kumimoji="1" lang="ja-JP" altLang="en-US" smtClean="0"/>
              <a:pPr/>
              <a:t>2021/9/28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16046B75-EC4C-408B-9E64-1E719E45BF95}" type="datetimeFigureOut">
              <a:rPr kumimoji="1" lang="ja-JP" altLang="en-US" smtClean="0"/>
              <a:pPr/>
              <a:t>2021/9/28</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16046B75-EC4C-408B-9E64-1E719E45BF95}" type="datetimeFigureOut">
              <a:rPr kumimoji="1" lang="ja-JP" altLang="en-US" smtClean="0"/>
              <a:pPr/>
              <a:t>2021/9/28</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6046B75-EC4C-408B-9E64-1E719E45BF95}" type="datetimeFigureOut">
              <a:rPr kumimoji="1" lang="ja-JP" altLang="en-US" smtClean="0"/>
              <a:pPr/>
              <a:t>2021/9/28</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8258202" cy="798496"/>
          </a:xfrm>
        </p:spPr>
        <p:txBody>
          <a:bodyPr anchor="b">
            <a:normAutofit/>
          </a:bodyPr>
          <a:lstStyle>
            <a:lvl1pPr algn="l">
              <a:defRPr sz="3600" b="1"/>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3575050" y="1571613"/>
            <a:ext cx="5111750" cy="45545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 3"/>
          <p:cNvSpPr>
            <a:spLocks noGrp="1"/>
          </p:cNvSpPr>
          <p:nvPr>
            <p:ph type="body" sz="half" idx="2"/>
          </p:nvPr>
        </p:nvSpPr>
        <p:spPr>
          <a:xfrm>
            <a:off x="457202" y="1571613"/>
            <a:ext cx="3008313" cy="45545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16046B75-EC4C-408B-9E64-1E719E45BF95}" type="datetimeFigureOut">
              <a:rPr kumimoji="1" lang="ja-JP" altLang="en-US" smtClean="0"/>
              <a:pPr/>
              <a:t>2021/9/28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3" name="フリーフォーム 12"/>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nvGrpSpPr>
          <p:cNvPr id="8" name="グループ化 7"/>
          <p:cNvGrpSpPr/>
          <p:nvPr/>
        </p:nvGrpSpPr>
        <p:grpSpPr>
          <a:xfrm>
            <a:off x="-3461" y="0"/>
            <a:ext cx="9147461" cy="6858000"/>
            <a:chOff x="-3461" y="0"/>
            <a:chExt cx="9147461" cy="6858000"/>
          </a:xfrm>
        </p:grpSpPr>
        <p:sp>
          <p:nvSpPr>
            <p:cNvPr id="9" name="フリーフォーム 8"/>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0" name="フリーフォーム 9"/>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1" name="フリーフォーム 10"/>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2" name="フリーフォーム 11"/>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pic>
        <p:nvPicPr>
          <p:cNvPr id="14" name="図 13"/>
          <p:cNvPicPr>
            <a:picLocks noChangeAspect="1"/>
          </p:cNvPicPr>
          <p:nvPr/>
        </p:nvPicPr>
        <p:blipFill>
          <a:blip r:embed="rId2" cstate="print"/>
          <a:stretch>
            <a:fillRect/>
          </a:stretch>
        </p:blipFill>
        <p:spPr>
          <a:xfrm>
            <a:off x="0" y="3143248"/>
            <a:ext cx="9144000" cy="1430123"/>
          </a:xfrm>
          <a:prstGeom prst="rect">
            <a:avLst/>
          </a:prstGeom>
          <a:noFill/>
          <a:ln>
            <a:noFill/>
          </a:ln>
        </p:spPr>
      </p:pic>
      <p:sp>
        <p:nvSpPr>
          <p:cNvPr id="15" name="正方形/長方形 14"/>
          <p:cNvSpPr/>
          <p:nvPr/>
        </p:nvSpPr>
        <p:spPr bwMode="auto">
          <a:xfrm>
            <a:off x="0" y="3857628"/>
            <a:ext cx="9144000" cy="3000372"/>
          </a:xfrm>
          <a:prstGeom prst="rect">
            <a:avLst/>
          </a:prstGeom>
          <a:gradFill>
            <a:gsLst>
              <a:gs pos="0">
                <a:schemeClr val="bg1">
                  <a:alpha val="0"/>
                </a:schemeClr>
              </a:gs>
              <a:gs pos="15000">
                <a:schemeClr val="bg1"/>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algn="ctr" eaLnBrk="1" latinLnBrk="0" hangingPunct="1"/>
            <a:endParaRPr kumimoji="0" lang="ja-JP" altLang="en-US" dirty="0"/>
          </a:p>
        </p:txBody>
      </p:sp>
      <p:sp>
        <p:nvSpPr>
          <p:cNvPr id="2" name="タイトル 1"/>
          <p:cNvSpPr>
            <a:spLocks noGrp="1"/>
          </p:cNvSpPr>
          <p:nvPr>
            <p:ph type="title"/>
          </p:nvPr>
        </p:nvSpPr>
        <p:spPr>
          <a:xfrm>
            <a:off x="1792288" y="4800600"/>
            <a:ext cx="5486400" cy="566738"/>
          </a:xfrm>
        </p:spPr>
        <p:txBody>
          <a:bodyPr anchor="b"/>
          <a:lstStyle>
            <a:lvl1pPr algn="l">
              <a:defRPr sz="2000" b="1">
                <a:gradFill>
                  <a:gsLst>
                    <a:gs pos="20000">
                      <a:schemeClr val="accent4"/>
                    </a:gs>
                    <a:gs pos="100000">
                      <a:schemeClr val="bg2"/>
                    </a:gs>
                  </a:gsLst>
                  <a:lin ang="5400000" scaled="1"/>
                </a:gradFill>
                <a:effectLst/>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792288" y="612775"/>
            <a:ext cx="5486400" cy="4114800"/>
          </a:xfrm>
          <a:solidFill>
            <a:schemeClr val="bg1"/>
          </a:solidFill>
          <a:ln w="76200" cap="sq">
            <a:solidFill>
              <a:srgbClr val="FFFFFF"/>
            </a:solidFill>
            <a:miter lim="800000"/>
          </a:ln>
          <a:effectLst>
            <a:outerShdw blurRad="76200" dist="76200" dir="27000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dirty="0" smtClean="0"/>
              <a:t>アイコンをクリックして図を追加</a:t>
            </a:r>
            <a:endParaRPr kumimoji="0" 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16046B75-EC4C-408B-9E64-1E719E45BF95}" type="datetimeFigureOut">
              <a:rPr kumimoji="1" lang="ja-JP" altLang="en-US" smtClean="0"/>
              <a:pPr/>
              <a:t>2021/9/28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4424110-D200-49A8-A305-18D21081DC25}"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5" name="フリーフォーム 14"/>
          <p:cNvSpPr>
            <a:spLocks/>
          </p:cNvSpPr>
          <p:nvPr/>
        </p:nvSpPr>
        <p:spPr bwMode="auto">
          <a:xfrm>
            <a:off x="2" y="714356"/>
            <a:ext cx="9143999" cy="1133459"/>
          </a:xfrm>
          <a:custGeom>
            <a:avLst/>
            <a:gdLst/>
            <a:ahLst/>
            <a:cxnLst>
              <a:cxn ang="0">
                <a:pos x="5407" y="367"/>
              </a:cxn>
              <a:cxn ang="0">
                <a:pos x="3948" y="348"/>
              </a:cxn>
              <a:cxn ang="0">
                <a:pos x="4719" y="566"/>
              </a:cxn>
              <a:cxn ang="0">
                <a:pos x="5452" y="560"/>
              </a:cxn>
              <a:cxn ang="0">
                <a:pos x="3864" y="341"/>
              </a:cxn>
              <a:cxn ang="0">
                <a:pos x="3735" y="335"/>
              </a:cxn>
              <a:cxn ang="0">
                <a:pos x="5220" y="296"/>
              </a:cxn>
              <a:cxn ang="0">
                <a:pos x="4873" y="142"/>
              </a:cxn>
              <a:cxn ang="0">
                <a:pos x="3465" y="405"/>
              </a:cxn>
              <a:cxn ang="0">
                <a:pos x="4494" y="566"/>
              </a:cxn>
              <a:cxn ang="0">
                <a:pos x="4481" y="354"/>
              </a:cxn>
              <a:cxn ang="0">
                <a:pos x="3176" y="476"/>
              </a:cxn>
              <a:cxn ang="0">
                <a:pos x="3408" y="457"/>
              </a:cxn>
              <a:cxn ang="0">
                <a:pos x="4526" y="618"/>
              </a:cxn>
              <a:cxn ang="0">
                <a:pos x="4070" y="560"/>
              </a:cxn>
              <a:cxn ang="0">
                <a:pos x="2469" y="592"/>
              </a:cxn>
              <a:cxn ang="0">
                <a:pos x="2880" y="521"/>
              </a:cxn>
              <a:cxn ang="0">
                <a:pos x="1453" y="618"/>
              </a:cxn>
              <a:cxn ang="0">
                <a:pos x="2610" y="585"/>
              </a:cxn>
              <a:cxn ang="0">
                <a:pos x="4738" y="457"/>
              </a:cxn>
              <a:cxn ang="0">
                <a:pos x="5085" y="508"/>
              </a:cxn>
              <a:cxn ang="0">
                <a:pos x="4500" y="431"/>
              </a:cxn>
              <a:cxn ang="0">
                <a:pos x="3093" y="560"/>
              </a:cxn>
              <a:cxn ang="0">
                <a:pos x="3607" y="592"/>
              </a:cxn>
              <a:cxn ang="0">
                <a:pos x="4880" y="547"/>
              </a:cxn>
              <a:cxn ang="0">
                <a:pos x="2983" y="502"/>
              </a:cxn>
              <a:cxn ang="0">
                <a:pos x="4635" y="444"/>
              </a:cxn>
              <a:cxn ang="0">
                <a:pos x="5433" y="495"/>
              </a:cxn>
              <a:cxn ang="0">
                <a:pos x="1511" y="65"/>
              </a:cxn>
              <a:cxn ang="0">
                <a:pos x="515" y="521"/>
              </a:cxn>
              <a:cxn ang="0">
                <a:pos x="875" y="328"/>
              </a:cxn>
              <a:cxn ang="0">
                <a:pos x="566" y="193"/>
              </a:cxn>
              <a:cxn ang="0">
                <a:pos x="225" y="380"/>
              </a:cxn>
              <a:cxn ang="0">
                <a:pos x="65" y="219"/>
              </a:cxn>
              <a:cxn ang="0">
                <a:pos x="296" y="521"/>
              </a:cxn>
              <a:cxn ang="0">
                <a:pos x="110" y="515"/>
              </a:cxn>
              <a:cxn ang="0">
                <a:pos x="515" y="598"/>
              </a:cxn>
              <a:cxn ang="0">
                <a:pos x="187" y="380"/>
              </a:cxn>
              <a:cxn ang="0">
                <a:pos x="1428" y="168"/>
              </a:cxn>
              <a:cxn ang="0">
                <a:pos x="5433" y="495"/>
              </a:cxn>
              <a:cxn ang="0">
                <a:pos x="1852" y="489"/>
              </a:cxn>
              <a:cxn ang="0">
                <a:pos x="1543" y="412"/>
              </a:cxn>
              <a:cxn ang="0">
                <a:pos x="933" y="335"/>
              </a:cxn>
              <a:cxn ang="0">
                <a:pos x="547" y="309"/>
              </a:cxn>
              <a:cxn ang="0">
                <a:pos x="495" y="438"/>
              </a:cxn>
              <a:cxn ang="0">
                <a:pos x="1119" y="579"/>
              </a:cxn>
              <a:cxn ang="0">
                <a:pos x="1781" y="592"/>
              </a:cxn>
              <a:cxn ang="0">
                <a:pos x="798" y="470"/>
              </a:cxn>
              <a:cxn ang="0">
                <a:pos x="1350" y="598"/>
              </a:cxn>
              <a:cxn ang="0">
                <a:pos x="296" y="39"/>
              </a:cxn>
              <a:cxn ang="0">
                <a:pos x="2347" y="335"/>
              </a:cxn>
              <a:cxn ang="0">
                <a:pos x="2520" y="399"/>
              </a:cxn>
              <a:cxn ang="0">
                <a:pos x="2019" y="450"/>
              </a:cxn>
              <a:cxn ang="0">
                <a:pos x="2733" y="431"/>
              </a:cxn>
              <a:cxn ang="0">
                <a:pos x="2373" y="425"/>
              </a:cxn>
              <a:cxn ang="0">
                <a:pos x="3292" y="341"/>
              </a:cxn>
              <a:cxn ang="0">
                <a:pos x="3459" y="328"/>
              </a:cxn>
              <a:cxn ang="0">
                <a:pos x="5433" y="495"/>
              </a:cxn>
              <a:cxn ang="0">
                <a:pos x="1755" y="335"/>
              </a:cxn>
              <a:cxn ang="0">
                <a:pos x="1646" y="238"/>
              </a:cxn>
              <a:cxn ang="0">
                <a:pos x="3093" y="219"/>
              </a:cxn>
              <a:cxn ang="0">
                <a:pos x="1903" y="348"/>
              </a:cxn>
              <a:cxn ang="0">
                <a:pos x="2520" y="213"/>
              </a:cxn>
            </a:cxnLst>
            <a:rect l="0" t="0" r="0" b="0"/>
            <a:pathLst>
              <a:path w="5754" h="618">
                <a:moveTo>
                  <a:pt x="5433" y="495"/>
                </a:moveTo>
                <a:lnTo>
                  <a:pt x="5433" y="489"/>
                </a:lnTo>
                <a:lnTo>
                  <a:pt x="5426" y="489"/>
                </a:lnTo>
                <a:lnTo>
                  <a:pt x="5420" y="495"/>
                </a:lnTo>
                <a:lnTo>
                  <a:pt x="5426" y="495"/>
                </a:lnTo>
                <a:lnTo>
                  <a:pt x="5433" y="495"/>
                </a:lnTo>
                <a:lnTo>
                  <a:pt x="5510" y="470"/>
                </a:lnTo>
                <a:lnTo>
                  <a:pt x="5510" y="457"/>
                </a:lnTo>
                <a:lnTo>
                  <a:pt x="5484" y="457"/>
                </a:lnTo>
                <a:lnTo>
                  <a:pt x="5484" y="470"/>
                </a:lnTo>
                <a:lnTo>
                  <a:pt x="5490" y="476"/>
                </a:lnTo>
                <a:lnTo>
                  <a:pt x="5510" y="470"/>
                </a:lnTo>
                <a:lnTo>
                  <a:pt x="5433" y="495"/>
                </a:lnTo>
                <a:lnTo>
                  <a:pt x="5542" y="470"/>
                </a:lnTo>
                <a:lnTo>
                  <a:pt x="5535" y="470"/>
                </a:lnTo>
                <a:lnTo>
                  <a:pt x="5529" y="476"/>
                </a:lnTo>
                <a:lnTo>
                  <a:pt x="5529" y="483"/>
                </a:lnTo>
                <a:lnTo>
                  <a:pt x="5542" y="470"/>
                </a:lnTo>
                <a:lnTo>
                  <a:pt x="5433" y="495"/>
                </a:lnTo>
                <a:lnTo>
                  <a:pt x="5523" y="270"/>
                </a:lnTo>
                <a:lnTo>
                  <a:pt x="5523" y="277"/>
                </a:lnTo>
                <a:lnTo>
                  <a:pt x="5529" y="283"/>
                </a:lnTo>
                <a:lnTo>
                  <a:pt x="5542" y="283"/>
                </a:lnTo>
                <a:lnTo>
                  <a:pt x="5535" y="270"/>
                </a:lnTo>
                <a:lnTo>
                  <a:pt x="5523" y="270"/>
                </a:lnTo>
                <a:lnTo>
                  <a:pt x="5433" y="495"/>
                </a:lnTo>
                <a:lnTo>
                  <a:pt x="5670" y="348"/>
                </a:lnTo>
                <a:lnTo>
                  <a:pt x="5645" y="354"/>
                </a:lnTo>
                <a:lnTo>
                  <a:pt x="5625" y="354"/>
                </a:lnTo>
                <a:lnTo>
                  <a:pt x="5600" y="373"/>
                </a:lnTo>
                <a:lnTo>
                  <a:pt x="5593" y="373"/>
                </a:lnTo>
                <a:lnTo>
                  <a:pt x="5587" y="367"/>
                </a:lnTo>
                <a:lnTo>
                  <a:pt x="5587" y="354"/>
                </a:lnTo>
                <a:lnTo>
                  <a:pt x="5593" y="354"/>
                </a:lnTo>
                <a:lnTo>
                  <a:pt x="5600" y="354"/>
                </a:lnTo>
                <a:lnTo>
                  <a:pt x="5580" y="348"/>
                </a:lnTo>
                <a:lnTo>
                  <a:pt x="5568" y="341"/>
                </a:lnTo>
                <a:lnTo>
                  <a:pt x="5754" y="264"/>
                </a:lnTo>
                <a:lnTo>
                  <a:pt x="5555" y="335"/>
                </a:lnTo>
                <a:lnTo>
                  <a:pt x="5535" y="315"/>
                </a:lnTo>
                <a:lnTo>
                  <a:pt x="5510" y="309"/>
                </a:lnTo>
                <a:lnTo>
                  <a:pt x="5478" y="309"/>
                </a:lnTo>
                <a:lnTo>
                  <a:pt x="5465" y="309"/>
                </a:lnTo>
                <a:lnTo>
                  <a:pt x="5433" y="303"/>
                </a:lnTo>
                <a:lnTo>
                  <a:pt x="5426" y="303"/>
                </a:lnTo>
                <a:lnTo>
                  <a:pt x="5426" y="309"/>
                </a:lnTo>
                <a:lnTo>
                  <a:pt x="5439" y="309"/>
                </a:lnTo>
                <a:lnTo>
                  <a:pt x="5484" y="315"/>
                </a:lnTo>
                <a:lnTo>
                  <a:pt x="5529" y="328"/>
                </a:lnTo>
                <a:lnTo>
                  <a:pt x="5535" y="335"/>
                </a:lnTo>
                <a:lnTo>
                  <a:pt x="5535" y="341"/>
                </a:lnTo>
                <a:lnTo>
                  <a:pt x="5529" y="348"/>
                </a:lnTo>
                <a:lnTo>
                  <a:pt x="5523" y="348"/>
                </a:lnTo>
                <a:lnTo>
                  <a:pt x="5510" y="348"/>
                </a:lnTo>
                <a:lnTo>
                  <a:pt x="5484" y="348"/>
                </a:lnTo>
                <a:lnTo>
                  <a:pt x="5445" y="354"/>
                </a:lnTo>
                <a:lnTo>
                  <a:pt x="5407" y="367"/>
                </a:lnTo>
                <a:lnTo>
                  <a:pt x="5368" y="380"/>
                </a:lnTo>
                <a:lnTo>
                  <a:pt x="5317" y="405"/>
                </a:lnTo>
                <a:lnTo>
                  <a:pt x="5310" y="412"/>
                </a:lnTo>
                <a:lnTo>
                  <a:pt x="5310" y="418"/>
                </a:lnTo>
                <a:lnTo>
                  <a:pt x="5317" y="418"/>
                </a:lnTo>
                <a:lnTo>
                  <a:pt x="5310" y="425"/>
                </a:lnTo>
                <a:lnTo>
                  <a:pt x="5291" y="431"/>
                </a:lnTo>
                <a:lnTo>
                  <a:pt x="5291" y="438"/>
                </a:lnTo>
                <a:lnTo>
                  <a:pt x="5304" y="438"/>
                </a:lnTo>
                <a:lnTo>
                  <a:pt x="5323" y="431"/>
                </a:lnTo>
                <a:lnTo>
                  <a:pt x="5349" y="418"/>
                </a:lnTo>
                <a:lnTo>
                  <a:pt x="5375" y="405"/>
                </a:lnTo>
                <a:lnTo>
                  <a:pt x="5439" y="386"/>
                </a:lnTo>
                <a:lnTo>
                  <a:pt x="5471" y="380"/>
                </a:lnTo>
                <a:lnTo>
                  <a:pt x="5490" y="380"/>
                </a:lnTo>
                <a:lnTo>
                  <a:pt x="5529" y="386"/>
                </a:lnTo>
                <a:lnTo>
                  <a:pt x="5587" y="399"/>
                </a:lnTo>
                <a:lnTo>
                  <a:pt x="5638" y="412"/>
                </a:lnTo>
                <a:lnTo>
                  <a:pt x="5664" y="425"/>
                </a:lnTo>
                <a:lnTo>
                  <a:pt x="5658" y="412"/>
                </a:lnTo>
                <a:lnTo>
                  <a:pt x="5645" y="405"/>
                </a:lnTo>
                <a:lnTo>
                  <a:pt x="5664" y="393"/>
                </a:lnTo>
                <a:lnTo>
                  <a:pt x="5664" y="386"/>
                </a:lnTo>
                <a:lnTo>
                  <a:pt x="5658" y="386"/>
                </a:lnTo>
                <a:lnTo>
                  <a:pt x="5651" y="380"/>
                </a:lnTo>
                <a:lnTo>
                  <a:pt x="5670" y="380"/>
                </a:lnTo>
                <a:lnTo>
                  <a:pt x="5664" y="373"/>
                </a:lnTo>
                <a:lnTo>
                  <a:pt x="5670" y="367"/>
                </a:lnTo>
                <a:lnTo>
                  <a:pt x="5703" y="341"/>
                </a:lnTo>
                <a:lnTo>
                  <a:pt x="5754" y="328"/>
                </a:lnTo>
                <a:lnTo>
                  <a:pt x="5754" y="315"/>
                </a:lnTo>
                <a:lnTo>
                  <a:pt x="5715" y="328"/>
                </a:lnTo>
                <a:lnTo>
                  <a:pt x="5670" y="348"/>
                </a:lnTo>
                <a:lnTo>
                  <a:pt x="5433" y="495"/>
                </a:lnTo>
                <a:lnTo>
                  <a:pt x="5465" y="367"/>
                </a:lnTo>
                <a:lnTo>
                  <a:pt x="5445" y="380"/>
                </a:lnTo>
                <a:lnTo>
                  <a:pt x="5439" y="380"/>
                </a:lnTo>
                <a:lnTo>
                  <a:pt x="5439" y="373"/>
                </a:lnTo>
                <a:lnTo>
                  <a:pt x="5445" y="354"/>
                </a:lnTo>
                <a:lnTo>
                  <a:pt x="5458" y="354"/>
                </a:lnTo>
                <a:lnTo>
                  <a:pt x="5471" y="354"/>
                </a:lnTo>
                <a:lnTo>
                  <a:pt x="5465" y="367"/>
                </a:lnTo>
                <a:lnTo>
                  <a:pt x="5433" y="495"/>
                </a:lnTo>
                <a:lnTo>
                  <a:pt x="3877" y="348"/>
                </a:lnTo>
                <a:lnTo>
                  <a:pt x="3896" y="348"/>
                </a:lnTo>
                <a:lnTo>
                  <a:pt x="3909" y="354"/>
                </a:lnTo>
                <a:lnTo>
                  <a:pt x="3922" y="354"/>
                </a:lnTo>
                <a:lnTo>
                  <a:pt x="3922" y="367"/>
                </a:lnTo>
                <a:lnTo>
                  <a:pt x="3928" y="367"/>
                </a:lnTo>
                <a:lnTo>
                  <a:pt x="3941" y="367"/>
                </a:lnTo>
                <a:lnTo>
                  <a:pt x="3941" y="354"/>
                </a:lnTo>
                <a:lnTo>
                  <a:pt x="3941" y="367"/>
                </a:lnTo>
                <a:lnTo>
                  <a:pt x="3948" y="373"/>
                </a:lnTo>
                <a:lnTo>
                  <a:pt x="3967" y="354"/>
                </a:lnTo>
                <a:lnTo>
                  <a:pt x="3954" y="354"/>
                </a:lnTo>
                <a:lnTo>
                  <a:pt x="3948" y="354"/>
                </a:lnTo>
                <a:lnTo>
                  <a:pt x="3948" y="348"/>
                </a:lnTo>
                <a:lnTo>
                  <a:pt x="3941" y="348"/>
                </a:lnTo>
                <a:lnTo>
                  <a:pt x="3928" y="348"/>
                </a:lnTo>
                <a:lnTo>
                  <a:pt x="3922" y="348"/>
                </a:lnTo>
                <a:lnTo>
                  <a:pt x="3915" y="341"/>
                </a:lnTo>
                <a:lnTo>
                  <a:pt x="3903" y="348"/>
                </a:lnTo>
                <a:lnTo>
                  <a:pt x="3903" y="341"/>
                </a:lnTo>
                <a:lnTo>
                  <a:pt x="3896" y="335"/>
                </a:lnTo>
                <a:lnTo>
                  <a:pt x="3883" y="341"/>
                </a:lnTo>
                <a:lnTo>
                  <a:pt x="3877" y="341"/>
                </a:lnTo>
                <a:lnTo>
                  <a:pt x="3877" y="348"/>
                </a:lnTo>
                <a:lnTo>
                  <a:pt x="5433" y="495"/>
                </a:lnTo>
                <a:lnTo>
                  <a:pt x="4095" y="341"/>
                </a:lnTo>
                <a:lnTo>
                  <a:pt x="4095" y="348"/>
                </a:lnTo>
                <a:lnTo>
                  <a:pt x="4102" y="335"/>
                </a:lnTo>
                <a:lnTo>
                  <a:pt x="4095" y="335"/>
                </a:lnTo>
                <a:lnTo>
                  <a:pt x="4095" y="341"/>
                </a:lnTo>
                <a:lnTo>
                  <a:pt x="5433" y="495"/>
                </a:lnTo>
                <a:lnTo>
                  <a:pt x="5413" y="502"/>
                </a:lnTo>
                <a:lnTo>
                  <a:pt x="5394" y="502"/>
                </a:lnTo>
                <a:lnTo>
                  <a:pt x="5413" y="508"/>
                </a:lnTo>
                <a:lnTo>
                  <a:pt x="5413" y="502"/>
                </a:lnTo>
                <a:lnTo>
                  <a:pt x="5433" y="495"/>
                </a:lnTo>
                <a:lnTo>
                  <a:pt x="5722" y="618"/>
                </a:lnTo>
                <a:lnTo>
                  <a:pt x="5754" y="605"/>
                </a:lnTo>
                <a:lnTo>
                  <a:pt x="5754" y="560"/>
                </a:lnTo>
                <a:lnTo>
                  <a:pt x="5625" y="618"/>
                </a:lnTo>
                <a:lnTo>
                  <a:pt x="5722" y="618"/>
                </a:lnTo>
                <a:lnTo>
                  <a:pt x="5433" y="495"/>
                </a:lnTo>
                <a:lnTo>
                  <a:pt x="3832" y="219"/>
                </a:lnTo>
                <a:lnTo>
                  <a:pt x="3819" y="219"/>
                </a:lnTo>
                <a:lnTo>
                  <a:pt x="3825" y="225"/>
                </a:lnTo>
                <a:lnTo>
                  <a:pt x="3832" y="219"/>
                </a:lnTo>
                <a:lnTo>
                  <a:pt x="5433" y="495"/>
                </a:lnTo>
                <a:lnTo>
                  <a:pt x="4822" y="476"/>
                </a:lnTo>
                <a:lnTo>
                  <a:pt x="4828" y="476"/>
                </a:lnTo>
                <a:lnTo>
                  <a:pt x="4828" y="470"/>
                </a:lnTo>
                <a:lnTo>
                  <a:pt x="4822" y="470"/>
                </a:lnTo>
                <a:lnTo>
                  <a:pt x="4809" y="470"/>
                </a:lnTo>
                <a:lnTo>
                  <a:pt x="4803" y="470"/>
                </a:lnTo>
                <a:lnTo>
                  <a:pt x="4803" y="476"/>
                </a:lnTo>
                <a:lnTo>
                  <a:pt x="4809" y="476"/>
                </a:lnTo>
                <a:lnTo>
                  <a:pt x="4822" y="476"/>
                </a:lnTo>
                <a:lnTo>
                  <a:pt x="5433" y="495"/>
                </a:lnTo>
                <a:lnTo>
                  <a:pt x="3787" y="322"/>
                </a:lnTo>
                <a:lnTo>
                  <a:pt x="3793" y="328"/>
                </a:lnTo>
                <a:lnTo>
                  <a:pt x="3800" y="328"/>
                </a:lnTo>
                <a:lnTo>
                  <a:pt x="3800" y="315"/>
                </a:lnTo>
                <a:lnTo>
                  <a:pt x="3793" y="315"/>
                </a:lnTo>
                <a:lnTo>
                  <a:pt x="3787" y="315"/>
                </a:lnTo>
                <a:lnTo>
                  <a:pt x="3787" y="322"/>
                </a:lnTo>
                <a:lnTo>
                  <a:pt x="5433" y="495"/>
                </a:lnTo>
                <a:lnTo>
                  <a:pt x="4713" y="560"/>
                </a:lnTo>
                <a:lnTo>
                  <a:pt x="4693" y="560"/>
                </a:lnTo>
                <a:lnTo>
                  <a:pt x="4674" y="560"/>
                </a:lnTo>
                <a:lnTo>
                  <a:pt x="4674" y="579"/>
                </a:lnTo>
                <a:lnTo>
                  <a:pt x="4693" y="579"/>
                </a:lnTo>
                <a:lnTo>
                  <a:pt x="4719" y="566"/>
                </a:lnTo>
                <a:lnTo>
                  <a:pt x="4745" y="566"/>
                </a:lnTo>
                <a:lnTo>
                  <a:pt x="4751" y="566"/>
                </a:lnTo>
                <a:lnTo>
                  <a:pt x="4758" y="560"/>
                </a:lnTo>
                <a:lnTo>
                  <a:pt x="4732" y="560"/>
                </a:lnTo>
                <a:lnTo>
                  <a:pt x="4713" y="560"/>
                </a:lnTo>
                <a:lnTo>
                  <a:pt x="5433" y="495"/>
                </a:lnTo>
                <a:lnTo>
                  <a:pt x="5715" y="470"/>
                </a:lnTo>
                <a:lnTo>
                  <a:pt x="5696" y="470"/>
                </a:lnTo>
                <a:lnTo>
                  <a:pt x="5690" y="470"/>
                </a:lnTo>
                <a:lnTo>
                  <a:pt x="5677" y="470"/>
                </a:lnTo>
                <a:lnTo>
                  <a:pt x="5638" y="483"/>
                </a:lnTo>
                <a:lnTo>
                  <a:pt x="5587" y="495"/>
                </a:lnTo>
                <a:lnTo>
                  <a:pt x="5561" y="508"/>
                </a:lnTo>
                <a:lnTo>
                  <a:pt x="5548" y="502"/>
                </a:lnTo>
                <a:lnTo>
                  <a:pt x="5529" y="508"/>
                </a:lnTo>
                <a:lnTo>
                  <a:pt x="5478" y="508"/>
                </a:lnTo>
                <a:lnTo>
                  <a:pt x="5452" y="515"/>
                </a:lnTo>
                <a:lnTo>
                  <a:pt x="5433" y="521"/>
                </a:lnTo>
                <a:lnTo>
                  <a:pt x="5394" y="521"/>
                </a:lnTo>
                <a:lnTo>
                  <a:pt x="5381" y="534"/>
                </a:lnTo>
                <a:lnTo>
                  <a:pt x="5355" y="540"/>
                </a:lnTo>
                <a:lnTo>
                  <a:pt x="5330" y="553"/>
                </a:lnTo>
                <a:lnTo>
                  <a:pt x="5317" y="553"/>
                </a:lnTo>
                <a:lnTo>
                  <a:pt x="5291" y="566"/>
                </a:lnTo>
                <a:lnTo>
                  <a:pt x="5259" y="585"/>
                </a:lnTo>
                <a:lnTo>
                  <a:pt x="5182" y="618"/>
                </a:lnTo>
                <a:lnTo>
                  <a:pt x="5208" y="618"/>
                </a:lnTo>
                <a:lnTo>
                  <a:pt x="5214" y="618"/>
                </a:lnTo>
                <a:lnTo>
                  <a:pt x="5233" y="611"/>
                </a:lnTo>
                <a:lnTo>
                  <a:pt x="5246" y="598"/>
                </a:lnTo>
                <a:lnTo>
                  <a:pt x="5265" y="592"/>
                </a:lnTo>
                <a:lnTo>
                  <a:pt x="5304" y="585"/>
                </a:lnTo>
                <a:lnTo>
                  <a:pt x="5330" y="579"/>
                </a:lnTo>
                <a:lnTo>
                  <a:pt x="5336" y="579"/>
                </a:lnTo>
                <a:lnTo>
                  <a:pt x="5349" y="566"/>
                </a:lnTo>
                <a:lnTo>
                  <a:pt x="5362" y="560"/>
                </a:lnTo>
                <a:lnTo>
                  <a:pt x="5368" y="553"/>
                </a:lnTo>
                <a:lnTo>
                  <a:pt x="5388" y="553"/>
                </a:lnTo>
                <a:lnTo>
                  <a:pt x="5407" y="560"/>
                </a:lnTo>
                <a:lnTo>
                  <a:pt x="5407" y="566"/>
                </a:lnTo>
                <a:lnTo>
                  <a:pt x="5394" y="566"/>
                </a:lnTo>
                <a:lnTo>
                  <a:pt x="5381" y="566"/>
                </a:lnTo>
                <a:lnTo>
                  <a:pt x="5362" y="585"/>
                </a:lnTo>
                <a:lnTo>
                  <a:pt x="5336" y="592"/>
                </a:lnTo>
                <a:lnTo>
                  <a:pt x="5304" y="598"/>
                </a:lnTo>
                <a:lnTo>
                  <a:pt x="5246" y="618"/>
                </a:lnTo>
                <a:lnTo>
                  <a:pt x="5317" y="618"/>
                </a:lnTo>
                <a:lnTo>
                  <a:pt x="5330" y="618"/>
                </a:lnTo>
                <a:lnTo>
                  <a:pt x="5349" y="611"/>
                </a:lnTo>
                <a:lnTo>
                  <a:pt x="5362" y="605"/>
                </a:lnTo>
                <a:lnTo>
                  <a:pt x="5375" y="605"/>
                </a:lnTo>
                <a:lnTo>
                  <a:pt x="5394" y="598"/>
                </a:lnTo>
                <a:lnTo>
                  <a:pt x="5407" y="585"/>
                </a:lnTo>
                <a:lnTo>
                  <a:pt x="5413" y="579"/>
                </a:lnTo>
                <a:lnTo>
                  <a:pt x="5426" y="566"/>
                </a:lnTo>
                <a:lnTo>
                  <a:pt x="5445" y="560"/>
                </a:lnTo>
                <a:lnTo>
                  <a:pt x="5452" y="560"/>
                </a:lnTo>
                <a:lnTo>
                  <a:pt x="5445" y="579"/>
                </a:lnTo>
                <a:lnTo>
                  <a:pt x="5471" y="560"/>
                </a:lnTo>
                <a:lnTo>
                  <a:pt x="5490" y="553"/>
                </a:lnTo>
                <a:lnTo>
                  <a:pt x="5510" y="540"/>
                </a:lnTo>
                <a:lnTo>
                  <a:pt x="5516" y="547"/>
                </a:lnTo>
                <a:lnTo>
                  <a:pt x="5516" y="553"/>
                </a:lnTo>
                <a:lnTo>
                  <a:pt x="5555" y="534"/>
                </a:lnTo>
                <a:lnTo>
                  <a:pt x="5580" y="528"/>
                </a:lnTo>
                <a:lnTo>
                  <a:pt x="5593" y="534"/>
                </a:lnTo>
                <a:lnTo>
                  <a:pt x="5613" y="540"/>
                </a:lnTo>
                <a:lnTo>
                  <a:pt x="5632" y="540"/>
                </a:lnTo>
                <a:lnTo>
                  <a:pt x="5645" y="534"/>
                </a:lnTo>
                <a:lnTo>
                  <a:pt x="5632" y="528"/>
                </a:lnTo>
                <a:lnTo>
                  <a:pt x="5638" y="521"/>
                </a:lnTo>
                <a:lnTo>
                  <a:pt x="5645" y="521"/>
                </a:lnTo>
                <a:lnTo>
                  <a:pt x="5658" y="521"/>
                </a:lnTo>
                <a:lnTo>
                  <a:pt x="5670" y="521"/>
                </a:lnTo>
                <a:lnTo>
                  <a:pt x="5683" y="528"/>
                </a:lnTo>
                <a:lnTo>
                  <a:pt x="5690" y="528"/>
                </a:lnTo>
                <a:lnTo>
                  <a:pt x="5690" y="521"/>
                </a:lnTo>
                <a:lnTo>
                  <a:pt x="5683" y="515"/>
                </a:lnTo>
                <a:lnTo>
                  <a:pt x="5677" y="515"/>
                </a:lnTo>
                <a:lnTo>
                  <a:pt x="5670" y="515"/>
                </a:lnTo>
                <a:lnTo>
                  <a:pt x="5658" y="508"/>
                </a:lnTo>
                <a:lnTo>
                  <a:pt x="5664" y="502"/>
                </a:lnTo>
                <a:lnTo>
                  <a:pt x="5690" y="489"/>
                </a:lnTo>
                <a:lnTo>
                  <a:pt x="5754" y="476"/>
                </a:lnTo>
                <a:lnTo>
                  <a:pt x="5754" y="444"/>
                </a:lnTo>
                <a:lnTo>
                  <a:pt x="5741" y="450"/>
                </a:lnTo>
                <a:lnTo>
                  <a:pt x="5715" y="470"/>
                </a:lnTo>
                <a:lnTo>
                  <a:pt x="5433" y="495"/>
                </a:lnTo>
                <a:lnTo>
                  <a:pt x="5484" y="534"/>
                </a:lnTo>
                <a:lnTo>
                  <a:pt x="5452" y="540"/>
                </a:lnTo>
                <a:lnTo>
                  <a:pt x="5426" y="553"/>
                </a:lnTo>
                <a:lnTo>
                  <a:pt x="5420" y="553"/>
                </a:lnTo>
                <a:lnTo>
                  <a:pt x="5420" y="547"/>
                </a:lnTo>
                <a:lnTo>
                  <a:pt x="5439" y="534"/>
                </a:lnTo>
                <a:lnTo>
                  <a:pt x="5465" y="528"/>
                </a:lnTo>
                <a:lnTo>
                  <a:pt x="5490" y="521"/>
                </a:lnTo>
                <a:lnTo>
                  <a:pt x="5497" y="528"/>
                </a:lnTo>
                <a:lnTo>
                  <a:pt x="5484" y="534"/>
                </a:lnTo>
                <a:lnTo>
                  <a:pt x="5433" y="495"/>
                </a:lnTo>
                <a:lnTo>
                  <a:pt x="4751" y="540"/>
                </a:lnTo>
                <a:lnTo>
                  <a:pt x="4725" y="534"/>
                </a:lnTo>
                <a:lnTo>
                  <a:pt x="4700" y="534"/>
                </a:lnTo>
                <a:lnTo>
                  <a:pt x="4700" y="540"/>
                </a:lnTo>
                <a:lnTo>
                  <a:pt x="4706" y="540"/>
                </a:lnTo>
                <a:lnTo>
                  <a:pt x="4732" y="547"/>
                </a:lnTo>
                <a:lnTo>
                  <a:pt x="4777" y="540"/>
                </a:lnTo>
                <a:lnTo>
                  <a:pt x="4803" y="534"/>
                </a:lnTo>
                <a:lnTo>
                  <a:pt x="4803" y="534"/>
                </a:lnTo>
                <a:lnTo>
                  <a:pt x="4777" y="534"/>
                </a:lnTo>
                <a:lnTo>
                  <a:pt x="4751" y="540"/>
                </a:lnTo>
                <a:lnTo>
                  <a:pt x="5433" y="495"/>
                </a:lnTo>
                <a:lnTo>
                  <a:pt x="3819" y="335"/>
                </a:lnTo>
                <a:lnTo>
                  <a:pt x="3838" y="341"/>
                </a:lnTo>
                <a:lnTo>
                  <a:pt x="3864" y="341"/>
                </a:lnTo>
                <a:lnTo>
                  <a:pt x="3877" y="335"/>
                </a:lnTo>
                <a:lnTo>
                  <a:pt x="3870" y="328"/>
                </a:lnTo>
                <a:lnTo>
                  <a:pt x="3851" y="328"/>
                </a:lnTo>
                <a:lnTo>
                  <a:pt x="3845" y="328"/>
                </a:lnTo>
                <a:lnTo>
                  <a:pt x="3838" y="328"/>
                </a:lnTo>
                <a:lnTo>
                  <a:pt x="3819" y="328"/>
                </a:lnTo>
                <a:lnTo>
                  <a:pt x="3819" y="335"/>
                </a:lnTo>
                <a:lnTo>
                  <a:pt x="5433" y="495"/>
                </a:lnTo>
                <a:lnTo>
                  <a:pt x="3813" y="328"/>
                </a:lnTo>
                <a:lnTo>
                  <a:pt x="3819" y="328"/>
                </a:lnTo>
                <a:lnTo>
                  <a:pt x="3825" y="322"/>
                </a:lnTo>
                <a:lnTo>
                  <a:pt x="3819" y="322"/>
                </a:lnTo>
                <a:lnTo>
                  <a:pt x="3806" y="328"/>
                </a:lnTo>
                <a:lnTo>
                  <a:pt x="3813" y="328"/>
                </a:lnTo>
                <a:lnTo>
                  <a:pt x="5433" y="495"/>
                </a:lnTo>
                <a:lnTo>
                  <a:pt x="3825" y="290"/>
                </a:lnTo>
                <a:lnTo>
                  <a:pt x="3825" y="296"/>
                </a:lnTo>
                <a:lnTo>
                  <a:pt x="3832" y="296"/>
                </a:lnTo>
                <a:lnTo>
                  <a:pt x="3838" y="290"/>
                </a:lnTo>
                <a:lnTo>
                  <a:pt x="3838" y="283"/>
                </a:lnTo>
                <a:lnTo>
                  <a:pt x="3832" y="283"/>
                </a:lnTo>
                <a:lnTo>
                  <a:pt x="3825" y="290"/>
                </a:lnTo>
                <a:lnTo>
                  <a:pt x="5433" y="495"/>
                </a:lnTo>
                <a:lnTo>
                  <a:pt x="5413" y="309"/>
                </a:lnTo>
                <a:lnTo>
                  <a:pt x="5407" y="303"/>
                </a:lnTo>
                <a:lnTo>
                  <a:pt x="5394" y="303"/>
                </a:lnTo>
                <a:lnTo>
                  <a:pt x="5388" y="296"/>
                </a:lnTo>
                <a:lnTo>
                  <a:pt x="5388" y="303"/>
                </a:lnTo>
                <a:lnTo>
                  <a:pt x="5394" y="309"/>
                </a:lnTo>
                <a:lnTo>
                  <a:pt x="5407" y="309"/>
                </a:lnTo>
                <a:lnTo>
                  <a:pt x="5413" y="309"/>
                </a:lnTo>
                <a:lnTo>
                  <a:pt x="5433" y="495"/>
                </a:lnTo>
                <a:lnTo>
                  <a:pt x="5458" y="168"/>
                </a:lnTo>
                <a:lnTo>
                  <a:pt x="5484" y="174"/>
                </a:lnTo>
                <a:lnTo>
                  <a:pt x="5529" y="180"/>
                </a:lnTo>
                <a:lnTo>
                  <a:pt x="5548" y="187"/>
                </a:lnTo>
                <a:lnTo>
                  <a:pt x="5574" y="187"/>
                </a:lnTo>
                <a:lnTo>
                  <a:pt x="5574" y="193"/>
                </a:lnTo>
                <a:lnTo>
                  <a:pt x="5587" y="200"/>
                </a:lnTo>
                <a:lnTo>
                  <a:pt x="5613" y="206"/>
                </a:lnTo>
                <a:lnTo>
                  <a:pt x="5632" y="213"/>
                </a:lnTo>
                <a:lnTo>
                  <a:pt x="5638" y="213"/>
                </a:lnTo>
                <a:lnTo>
                  <a:pt x="5638" y="206"/>
                </a:lnTo>
                <a:lnTo>
                  <a:pt x="5625" y="200"/>
                </a:lnTo>
                <a:lnTo>
                  <a:pt x="5593" y="187"/>
                </a:lnTo>
                <a:lnTo>
                  <a:pt x="5555" y="180"/>
                </a:lnTo>
                <a:lnTo>
                  <a:pt x="5529" y="174"/>
                </a:lnTo>
                <a:lnTo>
                  <a:pt x="5478" y="168"/>
                </a:lnTo>
                <a:lnTo>
                  <a:pt x="5458" y="168"/>
                </a:lnTo>
                <a:lnTo>
                  <a:pt x="5452" y="168"/>
                </a:lnTo>
                <a:lnTo>
                  <a:pt x="5458" y="168"/>
                </a:lnTo>
                <a:lnTo>
                  <a:pt x="5433" y="495"/>
                </a:lnTo>
                <a:lnTo>
                  <a:pt x="3735" y="335"/>
                </a:lnTo>
                <a:lnTo>
                  <a:pt x="3742" y="335"/>
                </a:lnTo>
                <a:lnTo>
                  <a:pt x="3735" y="328"/>
                </a:lnTo>
                <a:lnTo>
                  <a:pt x="3729" y="335"/>
                </a:lnTo>
                <a:lnTo>
                  <a:pt x="3735" y="335"/>
                </a:lnTo>
                <a:lnTo>
                  <a:pt x="5433" y="495"/>
                </a:lnTo>
                <a:lnTo>
                  <a:pt x="3748" y="341"/>
                </a:lnTo>
                <a:lnTo>
                  <a:pt x="3761" y="341"/>
                </a:lnTo>
                <a:lnTo>
                  <a:pt x="3768" y="341"/>
                </a:lnTo>
                <a:lnTo>
                  <a:pt x="3761" y="335"/>
                </a:lnTo>
                <a:lnTo>
                  <a:pt x="3748" y="341"/>
                </a:lnTo>
                <a:lnTo>
                  <a:pt x="5433" y="495"/>
                </a:lnTo>
                <a:lnTo>
                  <a:pt x="3716" y="335"/>
                </a:lnTo>
                <a:lnTo>
                  <a:pt x="3723" y="328"/>
                </a:lnTo>
                <a:lnTo>
                  <a:pt x="3716" y="328"/>
                </a:lnTo>
                <a:lnTo>
                  <a:pt x="3710" y="328"/>
                </a:lnTo>
                <a:lnTo>
                  <a:pt x="3703" y="335"/>
                </a:lnTo>
                <a:lnTo>
                  <a:pt x="3716" y="335"/>
                </a:lnTo>
                <a:lnTo>
                  <a:pt x="5433" y="495"/>
                </a:lnTo>
                <a:lnTo>
                  <a:pt x="3825" y="354"/>
                </a:lnTo>
                <a:lnTo>
                  <a:pt x="3838" y="367"/>
                </a:lnTo>
                <a:lnTo>
                  <a:pt x="3845" y="367"/>
                </a:lnTo>
                <a:lnTo>
                  <a:pt x="3845" y="354"/>
                </a:lnTo>
                <a:lnTo>
                  <a:pt x="3838" y="354"/>
                </a:lnTo>
                <a:lnTo>
                  <a:pt x="3825" y="354"/>
                </a:lnTo>
                <a:lnTo>
                  <a:pt x="5433" y="495"/>
                </a:lnTo>
                <a:lnTo>
                  <a:pt x="4089" y="277"/>
                </a:lnTo>
                <a:lnTo>
                  <a:pt x="4089" y="270"/>
                </a:lnTo>
                <a:lnTo>
                  <a:pt x="4083" y="270"/>
                </a:lnTo>
                <a:lnTo>
                  <a:pt x="4076" y="270"/>
                </a:lnTo>
                <a:lnTo>
                  <a:pt x="4076" y="277"/>
                </a:lnTo>
                <a:lnTo>
                  <a:pt x="4089" y="277"/>
                </a:lnTo>
                <a:lnTo>
                  <a:pt x="5433" y="495"/>
                </a:lnTo>
                <a:lnTo>
                  <a:pt x="4044" y="412"/>
                </a:lnTo>
                <a:lnTo>
                  <a:pt x="4038" y="412"/>
                </a:lnTo>
                <a:lnTo>
                  <a:pt x="4044" y="418"/>
                </a:lnTo>
                <a:lnTo>
                  <a:pt x="4057" y="425"/>
                </a:lnTo>
                <a:lnTo>
                  <a:pt x="4070" y="431"/>
                </a:lnTo>
                <a:lnTo>
                  <a:pt x="4076" y="431"/>
                </a:lnTo>
                <a:lnTo>
                  <a:pt x="4076" y="425"/>
                </a:lnTo>
                <a:lnTo>
                  <a:pt x="4057" y="418"/>
                </a:lnTo>
                <a:lnTo>
                  <a:pt x="4044" y="412"/>
                </a:lnTo>
                <a:lnTo>
                  <a:pt x="5433" y="495"/>
                </a:lnTo>
                <a:lnTo>
                  <a:pt x="4044" y="270"/>
                </a:lnTo>
                <a:lnTo>
                  <a:pt x="4044" y="264"/>
                </a:lnTo>
                <a:lnTo>
                  <a:pt x="4044" y="251"/>
                </a:lnTo>
                <a:lnTo>
                  <a:pt x="4038" y="251"/>
                </a:lnTo>
                <a:lnTo>
                  <a:pt x="4031" y="251"/>
                </a:lnTo>
                <a:lnTo>
                  <a:pt x="4044" y="270"/>
                </a:lnTo>
                <a:lnTo>
                  <a:pt x="5433" y="495"/>
                </a:lnTo>
                <a:lnTo>
                  <a:pt x="5220" y="296"/>
                </a:lnTo>
                <a:lnTo>
                  <a:pt x="5246" y="296"/>
                </a:lnTo>
                <a:lnTo>
                  <a:pt x="5291" y="296"/>
                </a:lnTo>
                <a:lnTo>
                  <a:pt x="5343" y="303"/>
                </a:lnTo>
                <a:lnTo>
                  <a:pt x="5368" y="303"/>
                </a:lnTo>
                <a:lnTo>
                  <a:pt x="5375" y="303"/>
                </a:lnTo>
                <a:lnTo>
                  <a:pt x="5368" y="303"/>
                </a:lnTo>
                <a:lnTo>
                  <a:pt x="5349" y="290"/>
                </a:lnTo>
                <a:lnTo>
                  <a:pt x="5323" y="290"/>
                </a:lnTo>
                <a:lnTo>
                  <a:pt x="5278" y="290"/>
                </a:lnTo>
                <a:lnTo>
                  <a:pt x="5233" y="290"/>
                </a:lnTo>
                <a:lnTo>
                  <a:pt x="5220" y="296"/>
                </a:lnTo>
                <a:lnTo>
                  <a:pt x="5214" y="296"/>
                </a:lnTo>
                <a:lnTo>
                  <a:pt x="5220" y="296"/>
                </a:lnTo>
                <a:lnTo>
                  <a:pt x="5433" y="495"/>
                </a:lnTo>
                <a:lnTo>
                  <a:pt x="3935" y="393"/>
                </a:lnTo>
                <a:lnTo>
                  <a:pt x="3928" y="386"/>
                </a:lnTo>
                <a:lnTo>
                  <a:pt x="3922" y="380"/>
                </a:lnTo>
                <a:lnTo>
                  <a:pt x="3903" y="373"/>
                </a:lnTo>
                <a:lnTo>
                  <a:pt x="3890" y="373"/>
                </a:lnTo>
                <a:lnTo>
                  <a:pt x="3903" y="380"/>
                </a:lnTo>
                <a:lnTo>
                  <a:pt x="3903" y="386"/>
                </a:lnTo>
                <a:lnTo>
                  <a:pt x="3922" y="393"/>
                </a:lnTo>
                <a:lnTo>
                  <a:pt x="3935" y="393"/>
                </a:lnTo>
                <a:lnTo>
                  <a:pt x="5433" y="495"/>
                </a:lnTo>
                <a:lnTo>
                  <a:pt x="3851" y="373"/>
                </a:lnTo>
                <a:lnTo>
                  <a:pt x="3864" y="373"/>
                </a:lnTo>
                <a:lnTo>
                  <a:pt x="3864" y="367"/>
                </a:lnTo>
                <a:lnTo>
                  <a:pt x="3851" y="373"/>
                </a:lnTo>
                <a:lnTo>
                  <a:pt x="5433" y="495"/>
                </a:lnTo>
                <a:lnTo>
                  <a:pt x="4211" y="373"/>
                </a:lnTo>
                <a:lnTo>
                  <a:pt x="4218" y="380"/>
                </a:lnTo>
                <a:lnTo>
                  <a:pt x="4224" y="380"/>
                </a:lnTo>
                <a:lnTo>
                  <a:pt x="4218" y="367"/>
                </a:lnTo>
                <a:lnTo>
                  <a:pt x="4205" y="367"/>
                </a:lnTo>
                <a:lnTo>
                  <a:pt x="4198" y="367"/>
                </a:lnTo>
                <a:lnTo>
                  <a:pt x="4198" y="373"/>
                </a:lnTo>
                <a:lnTo>
                  <a:pt x="4211" y="373"/>
                </a:lnTo>
                <a:lnTo>
                  <a:pt x="5433" y="495"/>
                </a:lnTo>
                <a:lnTo>
                  <a:pt x="4031" y="328"/>
                </a:lnTo>
                <a:lnTo>
                  <a:pt x="4038" y="328"/>
                </a:lnTo>
                <a:lnTo>
                  <a:pt x="4044" y="328"/>
                </a:lnTo>
                <a:lnTo>
                  <a:pt x="4050" y="335"/>
                </a:lnTo>
                <a:lnTo>
                  <a:pt x="4050" y="328"/>
                </a:lnTo>
                <a:lnTo>
                  <a:pt x="4044" y="322"/>
                </a:lnTo>
                <a:lnTo>
                  <a:pt x="4031" y="315"/>
                </a:lnTo>
                <a:lnTo>
                  <a:pt x="4025" y="315"/>
                </a:lnTo>
                <a:lnTo>
                  <a:pt x="4025" y="328"/>
                </a:lnTo>
                <a:lnTo>
                  <a:pt x="4031" y="328"/>
                </a:lnTo>
                <a:lnTo>
                  <a:pt x="5433" y="495"/>
                </a:lnTo>
                <a:lnTo>
                  <a:pt x="3922" y="309"/>
                </a:lnTo>
                <a:lnTo>
                  <a:pt x="3922" y="303"/>
                </a:lnTo>
                <a:lnTo>
                  <a:pt x="3915" y="296"/>
                </a:lnTo>
                <a:lnTo>
                  <a:pt x="3909" y="296"/>
                </a:lnTo>
                <a:lnTo>
                  <a:pt x="3903" y="303"/>
                </a:lnTo>
                <a:lnTo>
                  <a:pt x="3922" y="309"/>
                </a:lnTo>
                <a:lnTo>
                  <a:pt x="5433" y="495"/>
                </a:lnTo>
                <a:lnTo>
                  <a:pt x="4237" y="380"/>
                </a:lnTo>
                <a:lnTo>
                  <a:pt x="4301" y="354"/>
                </a:lnTo>
                <a:lnTo>
                  <a:pt x="4365" y="322"/>
                </a:lnTo>
                <a:lnTo>
                  <a:pt x="4443" y="296"/>
                </a:lnTo>
                <a:lnTo>
                  <a:pt x="4520" y="251"/>
                </a:lnTo>
                <a:lnTo>
                  <a:pt x="4533" y="245"/>
                </a:lnTo>
                <a:lnTo>
                  <a:pt x="4545" y="245"/>
                </a:lnTo>
                <a:lnTo>
                  <a:pt x="4584" y="232"/>
                </a:lnTo>
                <a:lnTo>
                  <a:pt x="4668" y="193"/>
                </a:lnTo>
                <a:lnTo>
                  <a:pt x="4732" y="174"/>
                </a:lnTo>
                <a:lnTo>
                  <a:pt x="4777" y="155"/>
                </a:lnTo>
                <a:lnTo>
                  <a:pt x="4873" y="142"/>
                </a:lnTo>
                <a:lnTo>
                  <a:pt x="4931" y="142"/>
                </a:lnTo>
                <a:lnTo>
                  <a:pt x="4970" y="155"/>
                </a:lnTo>
                <a:lnTo>
                  <a:pt x="5040" y="161"/>
                </a:lnTo>
                <a:lnTo>
                  <a:pt x="5079" y="168"/>
                </a:lnTo>
                <a:lnTo>
                  <a:pt x="5118" y="174"/>
                </a:lnTo>
                <a:lnTo>
                  <a:pt x="5143" y="180"/>
                </a:lnTo>
                <a:lnTo>
                  <a:pt x="5188" y="187"/>
                </a:lnTo>
                <a:lnTo>
                  <a:pt x="5214" y="193"/>
                </a:lnTo>
                <a:lnTo>
                  <a:pt x="5227" y="193"/>
                </a:lnTo>
                <a:lnTo>
                  <a:pt x="5246" y="187"/>
                </a:lnTo>
                <a:lnTo>
                  <a:pt x="5265" y="187"/>
                </a:lnTo>
                <a:lnTo>
                  <a:pt x="5073" y="155"/>
                </a:lnTo>
                <a:lnTo>
                  <a:pt x="4983" y="135"/>
                </a:lnTo>
                <a:lnTo>
                  <a:pt x="4918" y="129"/>
                </a:lnTo>
                <a:lnTo>
                  <a:pt x="4848" y="129"/>
                </a:lnTo>
                <a:lnTo>
                  <a:pt x="4770" y="142"/>
                </a:lnTo>
                <a:lnTo>
                  <a:pt x="4687" y="174"/>
                </a:lnTo>
                <a:lnTo>
                  <a:pt x="4565" y="213"/>
                </a:lnTo>
                <a:lnTo>
                  <a:pt x="4545" y="225"/>
                </a:lnTo>
                <a:lnTo>
                  <a:pt x="4539" y="232"/>
                </a:lnTo>
                <a:lnTo>
                  <a:pt x="4507" y="245"/>
                </a:lnTo>
                <a:lnTo>
                  <a:pt x="4481" y="264"/>
                </a:lnTo>
                <a:lnTo>
                  <a:pt x="4455" y="283"/>
                </a:lnTo>
                <a:lnTo>
                  <a:pt x="4378" y="309"/>
                </a:lnTo>
                <a:lnTo>
                  <a:pt x="4295" y="341"/>
                </a:lnTo>
                <a:lnTo>
                  <a:pt x="4288" y="341"/>
                </a:lnTo>
                <a:lnTo>
                  <a:pt x="4275" y="348"/>
                </a:lnTo>
                <a:lnTo>
                  <a:pt x="4243" y="373"/>
                </a:lnTo>
                <a:lnTo>
                  <a:pt x="4237" y="380"/>
                </a:lnTo>
                <a:lnTo>
                  <a:pt x="5433" y="495"/>
                </a:lnTo>
                <a:lnTo>
                  <a:pt x="4301" y="386"/>
                </a:lnTo>
                <a:lnTo>
                  <a:pt x="4288" y="380"/>
                </a:lnTo>
                <a:lnTo>
                  <a:pt x="4275" y="380"/>
                </a:lnTo>
                <a:lnTo>
                  <a:pt x="4275" y="386"/>
                </a:lnTo>
                <a:lnTo>
                  <a:pt x="4275" y="393"/>
                </a:lnTo>
                <a:lnTo>
                  <a:pt x="4282" y="393"/>
                </a:lnTo>
                <a:lnTo>
                  <a:pt x="4295" y="393"/>
                </a:lnTo>
                <a:lnTo>
                  <a:pt x="4308" y="399"/>
                </a:lnTo>
                <a:lnTo>
                  <a:pt x="4314" y="399"/>
                </a:lnTo>
                <a:lnTo>
                  <a:pt x="4314" y="393"/>
                </a:lnTo>
                <a:lnTo>
                  <a:pt x="4308" y="393"/>
                </a:lnTo>
                <a:lnTo>
                  <a:pt x="4308" y="386"/>
                </a:lnTo>
                <a:lnTo>
                  <a:pt x="4301" y="386"/>
                </a:lnTo>
                <a:lnTo>
                  <a:pt x="5433" y="495"/>
                </a:lnTo>
                <a:lnTo>
                  <a:pt x="3787" y="283"/>
                </a:lnTo>
                <a:lnTo>
                  <a:pt x="3793" y="290"/>
                </a:lnTo>
                <a:lnTo>
                  <a:pt x="3793" y="277"/>
                </a:lnTo>
                <a:lnTo>
                  <a:pt x="3787" y="277"/>
                </a:lnTo>
                <a:lnTo>
                  <a:pt x="3787" y="283"/>
                </a:lnTo>
                <a:lnTo>
                  <a:pt x="5433" y="495"/>
                </a:lnTo>
                <a:lnTo>
                  <a:pt x="3543" y="386"/>
                </a:lnTo>
                <a:lnTo>
                  <a:pt x="3498" y="386"/>
                </a:lnTo>
                <a:lnTo>
                  <a:pt x="3485" y="386"/>
                </a:lnTo>
                <a:lnTo>
                  <a:pt x="3478" y="393"/>
                </a:lnTo>
                <a:lnTo>
                  <a:pt x="3465" y="405"/>
                </a:lnTo>
                <a:lnTo>
                  <a:pt x="3459" y="405"/>
                </a:lnTo>
                <a:lnTo>
                  <a:pt x="3465" y="405"/>
                </a:lnTo>
                <a:lnTo>
                  <a:pt x="3491" y="399"/>
                </a:lnTo>
                <a:lnTo>
                  <a:pt x="3517" y="399"/>
                </a:lnTo>
                <a:lnTo>
                  <a:pt x="3568" y="399"/>
                </a:lnTo>
                <a:lnTo>
                  <a:pt x="3626" y="405"/>
                </a:lnTo>
                <a:lnTo>
                  <a:pt x="3703" y="412"/>
                </a:lnTo>
                <a:lnTo>
                  <a:pt x="3665" y="405"/>
                </a:lnTo>
                <a:lnTo>
                  <a:pt x="3620" y="399"/>
                </a:lnTo>
                <a:lnTo>
                  <a:pt x="3543" y="386"/>
                </a:lnTo>
                <a:lnTo>
                  <a:pt x="5433" y="495"/>
                </a:lnTo>
                <a:lnTo>
                  <a:pt x="4005" y="251"/>
                </a:lnTo>
                <a:lnTo>
                  <a:pt x="4012" y="245"/>
                </a:lnTo>
                <a:lnTo>
                  <a:pt x="4012" y="238"/>
                </a:lnTo>
                <a:lnTo>
                  <a:pt x="3999" y="245"/>
                </a:lnTo>
                <a:lnTo>
                  <a:pt x="3999" y="251"/>
                </a:lnTo>
                <a:lnTo>
                  <a:pt x="4005" y="251"/>
                </a:lnTo>
                <a:lnTo>
                  <a:pt x="5433" y="495"/>
                </a:lnTo>
                <a:lnTo>
                  <a:pt x="4790" y="495"/>
                </a:lnTo>
                <a:lnTo>
                  <a:pt x="4803" y="489"/>
                </a:lnTo>
                <a:lnTo>
                  <a:pt x="4796" y="489"/>
                </a:lnTo>
                <a:lnTo>
                  <a:pt x="4777" y="483"/>
                </a:lnTo>
                <a:lnTo>
                  <a:pt x="4764" y="483"/>
                </a:lnTo>
                <a:lnTo>
                  <a:pt x="4738" y="495"/>
                </a:lnTo>
                <a:lnTo>
                  <a:pt x="4687" y="515"/>
                </a:lnTo>
                <a:lnTo>
                  <a:pt x="4668" y="521"/>
                </a:lnTo>
                <a:lnTo>
                  <a:pt x="4655" y="528"/>
                </a:lnTo>
                <a:lnTo>
                  <a:pt x="4635" y="528"/>
                </a:lnTo>
                <a:lnTo>
                  <a:pt x="4623" y="521"/>
                </a:lnTo>
                <a:lnTo>
                  <a:pt x="4545" y="515"/>
                </a:lnTo>
                <a:lnTo>
                  <a:pt x="4500" y="502"/>
                </a:lnTo>
                <a:lnTo>
                  <a:pt x="4436" y="489"/>
                </a:lnTo>
                <a:lnTo>
                  <a:pt x="4398" y="476"/>
                </a:lnTo>
                <a:lnTo>
                  <a:pt x="4378" y="470"/>
                </a:lnTo>
                <a:lnTo>
                  <a:pt x="4365" y="470"/>
                </a:lnTo>
                <a:lnTo>
                  <a:pt x="4365" y="483"/>
                </a:lnTo>
                <a:lnTo>
                  <a:pt x="4378" y="489"/>
                </a:lnTo>
                <a:lnTo>
                  <a:pt x="4398" y="489"/>
                </a:lnTo>
                <a:lnTo>
                  <a:pt x="4410" y="489"/>
                </a:lnTo>
                <a:lnTo>
                  <a:pt x="4417" y="495"/>
                </a:lnTo>
                <a:lnTo>
                  <a:pt x="4423" y="502"/>
                </a:lnTo>
                <a:lnTo>
                  <a:pt x="4449" y="502"/>
                </a:lnTo>
                <a:lnTo>
                  <a:pt x="4468" y="508"/>
                </a:lnTo>
                <a:lnTo>
                  <a:pt x="4507" y="521"/>
                </a:lnTo>
                <a:lnTo>
                  <a:pt x="4552" y="521"/>
                </a:lnTo>
                <a:lnTo>
                  <a:pt x="4590" y="528"/>
                </a:lnTo>
                <a:lnTo>
                  <a:pt x="4616" y="528"/>
                </a:lnTo>
                <a:lnTo>
                  <a:pt x="4603" y="540"/>
                </a:lnTo>
                <a:lnTo>
                  <a:pt x="4590" y="540"/>
                </a:lnTo>
                <a:lnTo>
                  <a:pt x="4552" y="553"/>
                </a:lnTo>
                <a:lnTo>
                  <a:pt x="4526" y="560"/>
                </a:lnTo>
                <a:lnTo>
                  <a:pt x="4520" y="566"/>
                </a:lnTo>
                <a:lnTo>
                  <a:pt x="4513" y="566"/>
                </a:lnTo>
                <a:lnTo>
                  <a:pt x="4488" y="553"/>
                </a:lnTo>
                <a:lnTo>
                  <a:pt x="4468" y="547"/>
                </a:lnTo>
                <a:lnTo>
                  <a:pt x="4462" y="547"/>
                </a:lnTo>
                <a:lnTo>
                  <a:pt x="4462" y="553"/>
                </a:lnTo>
                <a:lnTo>
                  <a:pt x="4481" y="560"/>
                </a:lnTo>
                <a:lnTo>
                  <a:pt x="4494" y="566"/>
                </a:lnTo>
                <a:lnTo>
                  <a:pt x="4494" y="579"/>
                </a:lnTo>
                <a:lnTo>
                  <a:pt x="4488" y="585"/>
                </a:lnTo>
                <a:lnTo>
                  <a:pt x="4481" y="592"/>
                </a:lnTo>
                <a:lnTo>
                  <a:pt x="4462" y="598"/>
                </a:lnTo>
                <a:lnTo>
                  <a:pt x="4449" y="598"/>
                </a:lnTo>
                <a:lnTo>
                  <a:pt x="4436" y="598"/>
                </a:lnTo>
                <a:lnTo>
                  <a:pt x="4423" y="592"/>
                </a:lnTo>
                <a:lnTo>
                  <a:pt x="4410" y="585"/>
                </a:lnTo>
                <a:lnTo>
                  <a:pt x="4404" y="579"/>
                </a:lnTo>
                <a:lnTo>
                  <a:pt x="4398" y="566"/>
                </a:lnTo>
                <a:lnTo>
                  <a:pt x="4385" y="566"/>
                </a:lnTo>
                <a:lnTo>
                  <a:pt x="4346" y="566"/>
                </a:lnTo>
                <a:lnTo>
                  <a:pt x="4314" y="560"/>
                </a:lnTo>
                <a:lnTo>
                  <a:pt x="4250" y="547"/>
                </a:lnTo>
                <a:lnTo>
                  <a:pt x="4205" y="540"/>
                </a:lnTo>
                <a:lnTo>
                  <a:pt x="4179" y="534"/>
                </a:lnTo>
                <a:lnTo>
                  <a:pt x="4153" y="528"/>
                </a:lnTo>
                <a:lnTo>
                  <a:pt x="4147" y="521"/>
                </a:lnTo>
                <a:lnTo>
                  <a:pt x="4160" y="521"/>
                </a:lnTo>
                <a:lnTo>
                  <a:pt x="4205" y="521"/>
                </a:lnTo>
                <a:lnTo>
                  <a:pt x="4237" y="521"/>
                </a:lnTo>
                <a:lnTo>
                  <a:pt x="4288" y="521"/>
                </a:lnTo>
                <a:lnTo>
                  <a:pt x="4333" y="528"/>
                </a:lnTo>
                <a:lnTo>
                  <a:pt x="4359" y="534"/>
                </a:lnTo>
                <a:lnTo>
                  <a:pt x="4404" y="547"/>
                </a:lnTo>
                <a:lnTo>
                  <a:pt x="4423" y="547"/>
                </a:lnTo>
                <a:lnTo>
                  <a:pt x="4443" y="553"/>
                </a:lnTo>
                <a:lnTo>
                  <a:pt x="4449" y="560"/>
                </a:lnTo>
                <a:lnTo>
                  <a:pt x="4449" y="553"/>
                </a:lnTo>
                <a:lnTo>
                  <a:pt x="4449" y="547"/>
                </a:lnTo>
                <a:lnTo>
                  <a:pt x="4423" y="534"/>
                </a:lnTo>
                <a:lnTo>
                  <a:pt x="4398" y="528"/>
                </a:lnTo>
                <a:lnTo>
                  <a:pt x="4353" y="521"/>
                </a:lnTo>
                <a:lnTo>
                  <a:pt x="4320" y="521"/>
                </a:lnTo>
                <a:lnTo>
                  <a:pt x="4288" y="521"/>
                </a:lnTo>
                <a:lnTo>
                  <a:pt x="4275" y="521"/>
                </a:lnTo>
                <a:lnTo>
                  <a:pt x="4256" y="521"/>
                </a:lnTo>
                <a:lnTo>
                  <a:pt x="4250" y="515"/>
                </a:lnTo>
                <a:lnTo>
                  <a:pt x="4243" y="515"/>
                </a:lnTo>
                <a:lnTo>
                  <a:pt x="4218" y="515"/>
                </a:lnTo>
                <a:lnTo>
                  <a:pt x="4198" y="521"/>
                </a:lnTo>
                <a:lnTo>
                  <a:pt x="4192" y="521"/>
                </a:lnTo>
                <a:lnTo>
                  <a:pt x="4192" y="515"/>
                </a:lnTo>
                <a:lnTo>
                  <a:pt x="4205" y="502"/>
                </a:lnTo>
                <a:lnTo>
                  <a:pt x="4224" y="489"/>
                </a:lnTo>
                <a:lnTo>
                  <a:pt x="4256" y="476"/>
                </a:lnTo>
                <a:lnTo>
                  <a:pt x="4301" y="457"/>
                </a:lnTo>
                <a:lnTo>
                  <a:pt x="4320" y="450"/>
                </a:lnTo>
                <a:lnTo>
                  <a:pt x="4333" y="438"/>
                </a:lnTo>
                <a:lnTo>
                  <a:pt x="4359" y="425"/>
                </a:lnTo>
                <a:lnTo>
                  <a:pt x="4398" y="405"/>
                </a:lnTo>
                <a:lnTo>
                  <a:pt x="4404" y="405"/>
                </a:lnTo>
                <a:lnTo>
                  <a:pt x="4410" y="412"/>
                </a:lnTo>
                <a:lnTo>
                  <a:pt x="4417" y="412"/>
                </a:lnTo>
                <a:lnTo>
                  <a:pt x="4417" y="405"/>
                </a:lnTo>
                <a:lnTo>
                  <a:pt x="4423" y="399"/>
                </a:lnTo>
                <a:lnTo>
                  <a:pt x="4481" y="354"/>
                </a:lnTo>
                <a:lnTo>
                  <a:pt x="4391" y="399"/>
                </a:lnTo>
                <a:lnTo>
                  <a:pt x="4333" y="418"/>
                </a:lnTo>
                <a:lnTo>
                  <a:pt x="4301" y="438"/>
                </a:lnTo>
                <a:lnTo>
                  <a:pt x="4263" y="450"/>
                </a:lnTo>
                <a:lnTo>
                  <a:pt x="4160" y="502"/>
                </a:lnTo>
                <a:lnTo>
                  <a:pt x="4173" y="483"/>
                </a:lnTo>
                <a:lnTo>
                  <a:pt x="4147" y="495"/>
                </a:lnTo>
                <a:lnTo>
                  <a:pt x="4108" y="515"/>
                </a:lnTo>
                <a:lnTo>
                  <a:pt x="4076" y="515"/>
                </a:lnTo>
                <a:lnTo>
                  <a:pt x="4038" y="508"/>
                </a:lnTo>
                <a:lnTo>
                  <a:pt x="3973" y="483"/>
                </a:lnTo>
                <a:lnTo>
                  <a:pt x="3915" y="476"/>
                </a:lnTo>
                <a:lnTo>
                  <a:pt x="3890" y="470"/>
                </a:lnTo>
                <a:lnTo>
                  <a:pt x="3864" y="457"/>
                </a:lnTo>
                <a:lnTo>
                  <a:pt x="3774" y="438"/>
                </a:lnTo>
                <a:lnTo>
                  <a:pt x="3684" y="425"/>
                </a:lnTo>
                <a:lnTo>
                  <a:pt x="3639" y="418"/>
                </a:lnTo>
                <a:lnTo>
                  <a:pt x="3588" y="418"/>
                </a:lnTo>
                <a:lnTo>
                  <a:pt x="3504" y="418"/>
                </a:lnTo>
                <a:lnTo>
                  <a:pt x="3472" y="418"/>
                </a:lnTo>
                <a:lnTo>
                  <a:pt x="3453" y="425"/>
                </a:lnTo>
                <a:lnTo>
                  <a:pt x="3427" y="418"/>
                </a:lnTo>
                <a:lnTo>
                  <a:pt x="3401" y="425"/>
                </a:lnTo>
                <a:lnTo>
                  <a:pt x="3388" y="425"/>
                </a:lnTo>
                <a:lnTo>
                  <a:pt x="3369" y="425"/>
                </a:lnTo>
                <a:lnTo>
                  <a:pt x="3363" y="418"/>
                </a:lnTo>
                <a:lnTo>
                  <a:pt x="3350" y="418"/>
                </a:lnTo>
                <a:lnTo>
                  <a:pt x="3324" y="418"/>
                </a:lnTo>
                <a:lnTo>
                  <a:pt x="3330" y="412"/>
                </a:lnTo>
                <a:lnTo>
                  <a:pt x="3350" y="405"/>
                </a:lnTo>
                <a:lnTo>
                  <a:pt x="3369" y="399"/>
                </a:lnTo>
                <a:lnTo>
                  <a:pt x="3388" y="399"/>
                </a:lnTo>
                <a:lnTo>
                  <a:pt x="3408" y="405"/>
                </a:lnTo>
                <a:lnTo>
                  <a:pt x="3395" y="399"/>
                </a:lnTo>
                <a:lnTo>
                  <a:pt x="3375" y="393"/>
                </a:lnTo>
                <a:lnTo>
                  <a:pt x="3356" y="393"/>
                </a:lnTo>
                <a:lnTo>
                  <a:pt x="3330" y="399"/>
                </a:lnTo>
                <a:lnTo>
                  <a:pt x="3318" y="399"/>
                </a:lnTo>
                <a:lnTo>
                  <a:pt x="3318" y="412"/>
                </a:lnTo>
                <a:lnTo>
                  <a:pt x="3311" y="412"/>
                </a:lnTo>
                <a:lnTo>
                  <a:pt x="3311" y="418"/>
                </a:lnTo>
                <a:lnTo>
                  <a:pt x="3298" y="412"/>
                </a:lnTo>
                <a:lnTo>
                  <a:pt x="3292" y="412"/>
                </a:lnTo>
                <a:lnTo>
                  <a:pt x="3273" y="418"/>
                </a:lnTo>
                <a:lnTo>
                  <a:pt x="3260" y="418"/>
                </a:lnTo>
                <a:lnTo>
                  <a:pt x="3266" y="425"/>
                </a:lnTo>
                <a:lnTo>
                  <a:pt x="3279" y="431"/>
                </a:lnTo>
                <a:lnTo>
                  <a:pt x="3305" y="431"/>
                </a:lnTo>
                <a:lnTo>
                  <a:pt x="3318" y="431"/>
                </a:lnTo>
                <a:lnTo>
                  <a:pt x="3318" y="438"/>
                </a:lnTo>
                <a:lnTo>
                  <a:pt x="3292" y="438"/>
                </a:lnTo>
                <a:lnTo>
                  <a:pt x="3273" y="450"/>
                </a:lnTo>
                <a:lnTo>
                  <a:pt x="3234" y="457"/>
                </a:lnTo>
                <a:lnTo>
                  <a:pt x="3228" y="457"/>
                </a:lnTo>
                <a:lnTo>
                  <a:pt x="3208" y="470"/>
                </a:lnTo>
                <a:lnTo>
                  <a:pt x="3183" y="476"/>
                </a:lnTo>
                <a:lnTo>
                  <a:pt x="3176" y="476"/>
                </a:lnTo>
                <a:lnTo>
                  <a:pt x="3131" y="489"/>
                </a:lnTo>
                <a:lnTo>
                  <a:pt x="3105" y="508"/>
                </a:lnTo>
                <a:lnTo>
                  <a:pt x="3144" y="495"/>
                </a:lnTo>
                <a:lnTo>
                  <a:pt x="3189" y="483"/>
                </a:lnTo>
                <a:lnTo>
                  <a:pt x="3234" y="476"/>
                </a:lnTo>
                <a:lnTo>
                  <a:pt x="3266" y="470"/>
                </a:lnTo>
                <a:lnTo>
                  <a:pt x="3285" y="470"/>
                </a:lnTo>
                <a:lnTo>
                  <a:pt x="3292" y="476"/>
                </a:lnTo>
                <a:lnTo>
                  <a:pt x="3311" y="476"/>
                </a:lnTo>
                <a:lnTo>
                  <a:pt x="3363" y="483"/>
                </a:lnTo>
                <a:lnTo>
                  <a:pt x="3395" y="489"/>
                </a:lnTo>
                <a:lnTo>
                  <a:pt x="3427" y="495"/>
                </a:lnTo>
                <a:lnTo>
                  <a:pt x="3440" y="502"/>
                </a:lnTo>
                <a:lnTo>
                  <a:pt x="3453" y="502"/>
                </a:lnTo>
                <a:lnTo>
                  <a:pt x="3440" y="502"/>
                </a:lnTo>
                <a:lnTo>
                  <a:pt x="3395" y="502"/>
                </a:lnTo>
                <a:lnTo>
                  <a:pt x="3356" y="508"/>
                </a:lnTo>
                <a:lnTo>
                  <a:pt x="3330" y="515"/>
                </a:lnTo>
                <a:lnTo>
                  <a:pt x="3318" y="521"/>
                </a:lnTo>
                <a:lnTo>
                  <a:pt x="3311" y="521"/>
                </a:lnTo>
                <a:lnTo>
                  <a:pt x="3337" y="521"/>
                </a:lnTo>
                <a:lnTo>
                  <a:pt x="3382" y="515"/>
                </a:lnTo>
                <a:lnTo>
                  <a:pt x="3427" y="515"/>
                </a:lnTo>
                <a:lnTo>
                  <a:pt x="3472" y="515"/>
                </a:lnTo>
                <a:lnTo>
                  <a:pt x="3485" y="521"/>
                </a:lnTo>
                <a:lnTo>
                  <a:pt x="3491" y="521"/>
                </a:lnTo>
                <a:lnTo>
                  <a:pt x="3517" y="528"/>
                </a:lnTo>
                <a:lnTo>
                  <a:pt x="3523" y="534"/>
                </a:lnTo>
                <a:lnTo>
                  <a:pt x="3510" y="521"/>
                </a:lnTo>
                <a:lnTo>
                  <a:pt x="3498" y="515"/>
                </a:lnTo>
                <a:lnTo>
                  <a:pt x="3530" y="515"/>
                </a:lnTo>
                <a:lnTo>
                  <a:pt x="3536" y="508"/>
                </a:lnTo>
                <a:lnTo>
                  <a:pt x="3594" y="508"/>
                </a:lnTo>
                <a:lnTo>
                  <a:pt x="3620" y="515"/>
                </a:lnTo>
                <a:lnTo>
                  <a:pt x="3658" y="515"/>
                </a:lnTo>
                <a:lnTo>
                  <a:pt x="3626" y="502"/>
                </a:lnTo>
                <a:lnTo>
                  <a:pt x="3633" y="495"/>
                </a:lnTo>
                <a:lnTo>
                  <a:pt x="3633" y="489"/>
                </a:lnTo>
                <a:lnTo>
                  <a:pt x="3626" y="489"/>
                </a:lnTo>
                <a:lnTo>
                  <a:pt x="3613" y="495"/>
                </a:lnTo>
                <a:lnTo>
                  <a:pt x="3607" y="495"/>
                </a:lnTo>
                <a:lnTo>
                  <a:pt x="3530" y="495"/>
                </a:lnTo>
                <a:lnTo>
                  <a:pt x="3498" y="495"/>
                </a:lnTo>
                <a:lnTo>
                  <a:pt x="3485" y="502"/>
                </a:lnTo>
                <a:lnTo>
                  <a:pt x="3478" y="502"/>
                </a:lnTo>
                <a:lnTo>
                  <a:pt x="3472" y="495"/>
                </a:lnTo>
                <a:lnTo>
                  <a:pt x="3465" y="489"/>
                </a:lnTo>
                <a:lnTo>
                  <a:pt x="3459" y="483"/>
                </a:lnTo>
                <a:lnTo>
                  <a:pt x="3453" y="476"/>
                </a:lnTo>
                <a:lnTo>
                  <a:pt x="3420" y="476"/>
                </a:lnTo>
                <a:lnTo>
                  <a:pt x="3401" y="476"/>
                </a:lnTo>
                <a:lnTo>
                  <a:pt x="3388" y="476"/>
                </a:lnTo>
                <a:lnTo>
                  <a:pt x="3388" y="470"/>
                </a:lnTo>
                <a:lnTo>
                  <a:pt x="3388" y="457"/>
                </a:lnTo>
                <a:lnTo>
                  <a:pt x="3388" y="450"/>
                </a:lnTo>
                <a:lnTo>
                  <a:pt x="3401" y="450"/>
                </a:lnTo>
                <a:lnTo>
                  <a:pt x="3408" y="457"/>
                </a:lnTo>
                <a:lnTo>
                  <a:pt x="3420" y="450"/>
                </a:lnTo>
                <a:lnTo>
                  <a:pt x="3427" y="444"/>
                </a:lnTo>
                <a:lnTo>
                  <a:pt x="3440" y="444"/>
                </a:lnTo>
                <a:lnTo>
                  <a:pt x="3491" y="444"/>
                </a:lnTo>
                <a:lnTo>
                  <a:pt x="3504" y="450"/>
                </a:lnTo>
                <a:lnTo>
                  <a:pt x="3530" y="450"/>
                </a:lnTo>
                <a:lnTo>
                  <a:pt x="3581" y="457"/>
                </a:lnTo>
                <a:lnTo>
                  <a:pt x="3613" y="470"/>
                </a:lnTo>
                <a:lnTo>
                  <a:pt x="3665" y="483"/>
                </a:lnTo>
                <a:lnTo>
                  <a:pt x="3690" y="495"/>
                </a:lnTo>
                <a:lnTo>
                  <a:pt x="3723" y="502"/>
                </a:lnTo>
                <a:lnTo>
                  <a:pt x="3742" y="502"/>
                </a:lnTo>
                <a:lnTo>
                  <a:pt x="3774" y="521"/>
                </a:lnTo>
                <a:lnTo>
                  <a:pt x="3793" y="521"/>
                </a:lnTo>
                <a:lnTo>
                  <a:pt x="3793" y="508"/>
                </a:lnTo>
                <a:lnTo>
                  <a:pt x="3838" y="528"/>
                </a:lnTo>
                <a:lnTo>
                  <a:pt x="3877" y="540"/>
                </a:lnTo>
                <a:lnTo>
                  <a:pt x="3896" y="547"/>
                </a:lnTo>
                <a:lnTo>
                  <a:pt x="3800" y="585"/>
                </a:lnTo>
                <a:lnTo>
                  <a:pt x="3761" y="605"/>
                </a:lnTo>
                <a:lnTo>
                  <a:pt x="3735" y="605"/>
                </a:lnTo>
                <a:lnTo>
                  <a:pt x="3716" y="611"/>
                </a:lnTo>
                <a:lnTo>
                  <a:pt x="3710" y="618"/>
                </a:lnTo>
                <a:lnTo>
                  <a:pt x="3748" y="618"/>
                </a:lnTo>
                <a:lnTo>
                  <a:pt x="3768" y="618"/>
                </a:lnTo>
                <a:lnTo>
                  <a:pt x="3780" y="605"/>
                </a:lnTo>
                <a:lnTo>
                  <a:pt x="3800" y="592"/>
                </a:lnTo>
                <a:lnTo>
                  <a:pt x="3832" y="579"/>
                </a:lnTo>
                <a:lnTo>
                  <a:pt x="3909" y="553"/>
                </a:lnTo>
                <a:lnTo>
                  <a:pt x="3948" y="566"/>
                </a:lnTo>
                <a:lnTo>
                  <a:pt x="3967" y="579"/>
                </a:lnTo>
                <a:lnTo>
                  <a:pt x="3948" y="585"/>
                </a:lnTo>
                <a:lnTo>
                  <a:pt x="3928" y="592"/>
                </a:lnTo>
                <a:lnTo>
                  <a:pt x="3909" y="598"/>
                </a:lnTo>
                <a:lnTo>
                  <a:pt x="3845" y="605"/>
                </a:lnTo>
                <a:lnTo>
                  <a:pt x="3813" y="618"/>
                </a:lnTo>
                <a:lnTo>
                  <a:pt x="3870" y="618"/>
                </a:lnTo>
                <a:lnTo>
                  <a:pt x="3928" y="598"/>
                </a:lnTo>
                <a:lnTo>
                  <a:pt x="3954" y="585"/>
                </a:lnTo>
                <a:lnTo>
                  <a:pt x="3980" y="579"/>
                </a:lnTo>
                <a:lnTo>
                  <a:pt x="3993" y="579"/>
                </a:lnTo>
                <a:lnTo>
                  <a:pt x="4005" y="579"/>
                </a:lnTo>
                <a:lnTo>
                  <a:pt x="4018" y="566"/>
                </a:lnTo>
                <a:lnTo>
                  <a:pt x="4025" y="579"/>
                </a:lnTo>
                <a:lnTo>
                  <a:pt x="4076" y="585"/>
                </a:lnTo>
                <a:lnTo>
                  <a:pt x="4102" y="592"/>
                </a:lnTo>
                <a:lnTo>
                  <a:pt x="4128" y="598"/>
                </a:lnTo>
                <a:lnTo>
                  <a:pt x="4134" y="592"/>
                </a:lnTo>
                <a:lnTo>
                  <a:pt x="4179" y="598"/>
                </a:lnTo>
                <a:lnTo>
                  <a:pt x="4211" y="605"/>
                </a:lnTo>
                <a:lnTo>
                  <a:pt x="4224" y="605"/>
                </a:lnTo>
                <a:lnTo>
                  <a:pt x="4243" y="611"/>
                </a:lnTo>
                <a:lnTo>
                  <a:pt x="4275" y="618"/>
                </a:lnTo>
                <a:lnTo>
                  <a:pt x="4391" y="618"/>
                </a:lnTo>
                <a:lnTo>
                  <a:pt x="4398" y="605"/>
                </a:lnTo>
                <a:lnTo>
                  <a:pt x="4404" y="618"/>
                </a:lnTo>
                <a:lnTo>
                  <a:pt x="4526" y="618"/>
                </a:lnTo>
                <a:lnTo>
                  <a:pt x="4526" y="611"/>
                </a:lnTo>
                <a:lnTo>
                  <a:pt x="4526" y="605"/>
                </a:lnTo>
                <a:lnTo>
                  <a:pt x="4513" y="611"/>
                </a:lnTo>
                <a:lnTo>
                  <a:pt x="4513" y="605"/>
                </a:lnTo>
                <a:lnTo>
                  <a:pt x="4513" y="598"/>
                </a:lnTo>
                <a:lnTo>
                  <a:pt x="4520" y="592"/>
                </a:lnTo>
                <a:lnTo>
                  <a:pt x="4539" y="592"/>
                </a:lnTo>
                <a:lnTo>
                  <a:pt x="4584" y="618"/>
                </a:lnTo>
                <a:lnTo>
                  <a:pt x="4603" y="618"/>
                </a:lnTo>
                <a:lnTo>
                  <a:pt x="4545" y="585"/>
                </a:lnTo>
                <a:lnTo>
                  <a:pt x="4571" y="566"/>
                </a:lnTo>
                <a:lnTo>
                  <a:pt x="4616" y="547"/>
                </a:lnTo>
                <a:lnTo>
                  <a:pt x="4623" y="540"/>
                </a:lnTo>
                <a:lnTo>
                  <a:pt x="4635" y="534"/>
                </a:lnTo>
                <a:lnTo>
                  <a:pt x="4648" y="534"/>
                </a:lnTo>
                <a:lnTo>
                  <a:pt x="4668" y="534"/>
                </a:lnTo>
                <a:lnTo>
                  <a:pt x="4693" y="521"/>
                </a:lnTo>
                <a:lnTo>
                  <a:pt x="4790" y="495"/>
                </a:lnTo>
                <a:lnTo>
                  <a:pt x="5433" y="495"/>
                </a:lnTo>
                <a:lnTo>
                  <a:pt x="3999" y="534"/>
                </a:lnTo>
                <a:lnTo>
                  <a:pt x="3980" y="540"/>
                </a:lnTo>
                <a:lnTo>
                  <a:pt x="3967" y="540"/>
                </a:lnTo>
                <a:lnTo>
                  <a:pt x="3941" y="534"/>
                </a:lnTo>
                <a:lnTo>
                  <a:pt x="3915" y="521"/>
                </a:lnTo>
                <a:lnTo>
                  <a:pt x="3838" y="508"/>
                </a:lnTo>
                <a:lnTo>
                  <a:pt x="3806" y="495"/>
                </a:lnTo>
                <a:lnTo>
                  <a:pt x="3793" y="495"/>
                </a:lnTo>
                <a:lnTo>
                  <a:pt x="3742" y="483"/>
                </a:lnTo>
                <a:lnTo>
                  <a:pt x="3710" y="476"/>
                </a:lnTo>
                <a:lnTo>
                  <a:pt x="3684" y="476"/>
                </a:lnTo>
                <a:lnTo>
                  <a:pt x="3658" y="470"/>
                </a:lnTo>
                <a:lnTo>
                  <a:pt x="3620" y="457"/>
                </a:lnTo>
                <a:lnTo>
                  <a:pt x="3594" y="450"/>
                </a:lnTo>
                <a:lnTo>
                  <a:pt x="3568" y="450"/>
                </a:lnTo>
                <a:lnTo>
                  <a:pt x="3562" y="444"/>
                </a:lnTo>
                <a:lnTo>
                  <a:pt x="3600" y="438"/>
                </a:lnTo>
                <a:lnTo>
                  <a:pt x="3678" y="438"/>
                </a:lnTo>
                <a:lnTo>
                  <a:pt x="3761" y="450"/>
                </a:lnTo>
                <a:lnTo>
                  <a:pt x="3787" y="457"/>
                </a:lnTo>
                <a:lnTo>
                  <a:pt x="3819" y="470"/>
                </a:lnTo>
                <a:lnTo>
                  <a:pt x="3832" y="476"/>
                </a:lnTo>
                <a:lnTo>
                  <a:pt x="3838" y="476"/>
                </a:lnTo>
                <a:lnTo>
                  <a:pt x="3870" y="489"/>
                </a:lnTo>
                <a:lnTo>
                  <a:pt x="3883" y="489"/>
                </a:lnTo>
                <a:lnTo>
                  <a:pt x="3903" y="495"/>
                </a:lnTo>
                <a:lnTo>
                  <a:pt x="4031" y="521"/>
                </a:lnTo>
                <a:lnTo>
                  <a:pt x="4018" y="528"/>
                </a:lnTo>
                <a:lnTo>
                  <a:pt x="3999" y="534"/>
                </a:lnTo>
                <a:lnTo>
                  <a:pt x="5433" y="495"/>
                </a:lnTo>
                <a:lnTo>
                  <a:pt x="4288" y="592"/>
                </a:lnTo>
                <a:lnTo>
                  <a:pt x="4243" y="598"/>
                </a:lnTo>
                <a:lnTo>
                  <a:pt x="4224" y="598"/>
                </a:lnTo>
                <a:lnTo>
                  <a:pt x="4205" y="592"/>
                </a:lnTo>
                <a:lnTo>
                  <a:pt x="4173" y="585"/>
                </a:lnTo>
                <a:lnTo>
                  <a:pt x="4115" y="579"/>
                </a:lnTo>
                <a:lnTo>
                  <a:pt x="4083" y="560"/>
                </a:lnTo>
                <a:lnTo>
                  <a:pt x="4070" y="560"/>
                </a:lnTo>
                <a:lnTo>
                  <a:pt x="4057" y="553"/>
                </a:lnTo>
                <a:lnTo>
                  <a:pt x="4070" y="553"/>
                </a:lnTo>
                <a:lnTo>
                  <a:pt x="4115" y="540"/>
                </a:lnTo>
                <a:lnTo>
                  <a:pt x="4147" y="547"/>
                </a:lnTo>
                <a:lnTo>
                  <a:pt x="4198" y="553"/>
                </a:lnTo>
                <a:lnTo>
                  <a:pt x="4211" y="560"/>
                </a:lnTo>
                <a:lnTo>
                  <a:pt x="4243" y="566"/>
                </a:lnTo>
                <a:lnTo>
                  <a:pt x="4288" y="592"/>
                </a:lnTo>
                <a:lnTo>
                  <a:pt x="4295" y="592"/>
                </a:lnTo>
                <a:lnTo>
                  <a:pt x="4288" y="592"/>
                </a:lnTo>
                <a:lnTo>
                  <a:pt x="5433" y="495"/>
                </a:lnTo>
                <a:lnTo>
                  <a:pt x="4443" y="412"/>
                </a:lnTo>
                <a:lnTo>
                  <a:pt x="4449" y="418"/>
                </a:lnTo>
                <a:lnTo>
                  <a:pt x="4462" y="418"/>
                </a:lnTo>
                <a:lnTo>
                  <a:pt x="4455" y="418"/>
                </a:lnTo>
                <a:lnTo>
                  <a:pt x="4449" y="412"/>
                </a:lnTo>
                <a:lnTo>
                  <a:pt x="4443" y="412"/>
                </a:lnTo>
                <a:lnTo>
                  <a:pt x="5433" y="495"/>
                </a:lnTo>
                <a:lnTo>
                  <a:pt x="3973" y="373"/>
                </a:lnTo>
                <a:lnTo>
                  <a:pt x="3967" y="373"/>
                </a:lnTo>
                <a:lnTo>
                  <a:pt x="3954" y="380"/>
                </a:lnTo>
                <a:lnTo>
                  <a:pt x="3967" y="380"/>
                </a:lnTo>
                <a:lnTo>
                  <a:pt x="3986" y="380"/>
                </a:lnTo>
                <a:lnTo>
                  <a:pt x="4038" y="393"/>
                </a:lnTo>
                <a:lnTo>
                  <a:pt x="4057" y="399"/>
                </a:lnTo>
                <a:lnTo>
                  <a:pt x="4076" y="399"/>
                </a:lnTo>
                <a:lnTo>
                  <a:pt x="4076" y="405"/>
                </a:lnTo>
                <a:lnTo>
                  <a:pt x="4083" y="405"/>
                </a:lnTo>
                <a:lnTo>
                  <a:pt x="4089" y="405"/>
                </a:lnTo>
                <a:lnTo>
                  <a:pt x="4095" y="405"/>
                </a:lnTo>
                <a:lnTo>
                  <a:pt x="4095" y="412"/>
                </a:lnTo>
                <a:lnTo>
                  <a:pt x="4102" y="412"/>
                </a:lnTo>
                <a:lnTo>
                  <a:pt x="4108" y="412"/>
                </a:lnTo>
                <a:lnTo>
                  <a:pt x="4115" y="418"/>
                </a:lnTo>
                <a:lnTo>
                  <a:pt x="4121" y="418"/>
                </a:lnTo>
                <a:lnTo>
                  <a:pt x="4121" y="405"/>
                </a:lnTo>
                <a:lnTo>
                  <a:pt x="4115" y="399"/>
                </a:lnTo>
                <a:lnTo>
                  <a:pt x="4115" y="405"/>
                </a:lnTo>
                <a:lnTo>
                  <a:pt x="4108" y="405"/>
                </a:lnTo>
                <a:lnTo>
                  <a:pt x="4102" y="399"/>
                </a:lnTo>
                <a:lnTo>
                  <a:pt x="4095" y="393"/>
                </a:lnTo>
                <a:lnTo>
                  <a:pt x="4057" y="386"/>
                </a:lnTo>
                <a:lnTo>
                  <a:pt x="4031" y="380"/>
                </a:lnTo>
                <a:lnTo>
                  <a:pt x="3999" y="373"/>
                </a:lnTo>
                <a:lnTo>
                  <a:pt x="3993" y="367"/>
                </a:lnTo>
                <a:lnTo>
                  <a:pt x="3986" y="367"/>
                </a:lnTo>
                <a:lnTo>
                  <a:pt x="3980" y="367"/>
                </a:lnTo>
                <a:lnTo>
                  <a:pt x="3980" y="373"/>
                </a:lnTo>
                <a:lnTo>
                  <a:pt x="3973" y="373"/>
                </a:lnTo>
                <a:lnTo>
                  <a:pt x="5433" y="495"/>
                </a:lnTo>
                <a:lnTo>
                  <a:pt x="2347" y="521"/>
                </a:lnTo>
                <a:lnTo>
                  <a:pt x="2340" y="521"/>
                </a:lnTo>
                <a:lnTo>
                  <a:pt x="2328" y="521"/>
                </a:lnTo>
                <a:lnTo>
                  <a:pt x="2334" y="528"/>
                </a:lnTo>
                <a:lnTo>
                  <a:pt x="2347" y="521"/>
                </a:lnTo>
                <a:lnTo>
                  <a:pt x="5433" y="495"/>
                </a:lnTo>
                <a:lnTo>
                  <a:pt x="2469" y="592"/>
                </a:lnTo>
                <a:lnTo>
                  <a:pt x="2475" y="585"/>
                </a:lnTo>
                <a:lnTo>
                  <a:pt x="2482" y="585"/>
                </a:lnTo>
                <a:lnTo>
                  <a:pt x="2475" y="579"/>
                </a:lnTo>
                <a:lnTo>
                  <a:pt x="2456" y="585"/>
                </a:lnTo>
                <a:lnTo>
                  <a:pt x="2443" y="592"/>
                </a:lnTo>
                <a:lnTo>
                  <a:pt x="2469" y="592"/>
                </a:lnTo>
                <a:lnTo>
                  <a:pt x="5433" y="495"/>
                </a:lnTo>
                <a:lnTo>
                  <a:pt x="2315" y="540"/>
                </a:lnTo>
                <a:lnTo>
                  <a:pt x="2302" y="540"/>
                </a:lnTo>
                <a:lnTo>
                  <a:pt x="2302" y="547"/>
                </a:lnTo>
                <a:lnTo>
                  <a:pt x="2315" y="547"/>
                </a:lnTo>
                <a:lnTo>
                  <a:pt x="2315" y="540"/>
                </a:lnTo>
                <a:lnTo>
                  <a:pt x="5433" y="495"/>
                </a:lnTo>
                <a:lnTo>
                  <a:pt x="2276" y="521"/>
                </a:lnTo>
                <a:lnTo>
                  <a:pt x="2257" y="521"/>
                </a:lnTo>
                <a:lnTo>
                  <a:pt x="2250" y="521"/>
                </a:lnTo>
                <a:lnTo>
                  <a:pt x="2257" y="521"/>
                </a:lnTo>
                <a:lnTo>
                  <a:pt x="2270" y="521"/>
                </a:lnTo>
                <a:lnTo>
                  <a:pt x="2276" y="521"/>
                </a:lnTo>
                <a:lnTo>
                  <a:pt x="5433" y="495"/>
                </a:lnTo>
                <a:lnTo>
                  <a:pt x="2610" y="566"/>
                </a:lnTo>
                <a:lnTo>
                  <a:pt x="2610" y="560"/>
                </a:lnTo>
                <a:lnTo>
                  <a:pt x="2604" y="553"/>
                </a:lnTo>
                <a:lnTo>
                  <a:pt x="2598" y="553"/>
                </a:lnTo>
                <a:lnTo>
                  <a:pt x="2598" y="560"/>
                </a:lnTo>
                <a:lnTo>
                  <a:pt x="2598" y="566"/>
                </a:lnTo>
                <a:lnTo>
                  <a:pt x="2610" y="566"/>
                </a:lnTo>
                <a:lnTo>
                  <a:pt x="5433" y="495"/>
                </a:lnTo>
                <a:lnTo>
                  <a:pt x="2893" y="515"/>
                </a:lnTo>
                <a:lnTo>
                  <a:pt x="2906" y="502"/>
                </a:lnTo>
                <a:lnTo>
                  <a:pt x="2900" y="502"/>
                </a:lnTo>
                <a:lnTo>
                  <a:pt x="2880" y="508"/>
                </a:lnTo>
                <a:lnTo>
                  <a:pt x="2880" y="515"/>
                </a:lnTo>
                <a:lnTo>
                  <a:pt x="2880" y="508"/>
                </a:lnTo>
                <a:lnTo>
                  <a:pt x="2900" y="495"/>
                </a:lnTo>
                <a:lnTo>
                  <a:pt x="2906" y="489"/>
                </a:lnTo>
                <a:lnTo>
                  <a:pt x="2913" y="489"/>
                </a:lnTo>
                <a:lnTo>
                  <a:pt x="2900" y="489"/>
                </a:lnTo>
                <a:lnTo>
                  <a:pt x="2887" y="495"/>
                </a:lnTo>
                <a:lnTo>
                  <a:pt x="2880" y="502"/>
                </a:lnTo>
                <a:lnTo>
                  <a:pt x="2874" y="502"/>
                </a:lnTo>
                <a:lnTo>
                  <a:pt x="2855" y="495"/>
                </a:lnTo>
                <a:lnTo>
                  <a:pt x="2855" y="502"/>
                </a:lnTo>
                <a:lnTo>
                  <a:pt x="2855" y="508"/>
                </a:lnTo>
                <a:lnTo>
                  <a:pt x="2842" y="508"/>
                </a:lnTo>
                <a:lnTo>
                  <a:pt x="2835" y="515"/>
                </a:lnTo>
                <a:lnTo>
                  <a:pt x="2835" y="521"/>
                </a:lnTo>
                <a:lnTo>
                  <a:pt x="2842" y="521"/>
                </a:lnTo>
                <a:lnTo>
                  <a:pt x="2848" y="521"/>
                </a:lnTo>
                <a:lnTo>
                  <a:pt x="2874" y="515"/>
                </a:lnTo>
                <a:lnTo>
                  <a:pt x="2880" y="515"/>
                </a:lnTo>
                <a:lnTo>
                  <a:pt x="2874" y="521"/>
                </a:lnTo>
                <a:lnTo>
                  <a:pt x="2868" y="521"/>
                </a:lnTo>
                <a:lnTo>
                  <a:pt x="2861" y="521"/>
                </a:lnTo>
                <a:lnTo>
                  <a:pt x="2868" y="521"/>
                </a:lnTo>
                <a:lnTo>
                  <a:pt x="2874" y="521"/>
                </a:lnTo>
                <a:lnTo>
                  <a:pt x="2880" y="521"/>
                </a:lnTo>
                <a:lnTo>
                  <a:pt x="2880" y="515"/>
                </a:lnTo>
                <a:lnTo>
                  <a:pt x="2880" y="515"/>
                </a:lnTo>
                <a:lnTo>
                  <a:pt x="2887" y="521"/>
                </a:lnTo>
                <a:lnTo>
                  <a:pt x="2893" y="521"/>
                </a:lnTo>
                <a:lnTo>
                  <a:pt x="2913" y="521"/>
                </a:lnTo>
                <a:lnTo>
                  <a:pt x="2919" y="521"/>
                </a:lnTo>
                <a:lnTo>
                  <a:pt x="2913" y="521"/>
                </a:lnTo>
                <a:lnTo>
                  <a:pt x="2900" y="521"/>
                </a:lnTo>
                <a:lnTo>
                  <a:pt x="2893" y="515"/>
                </a:lnTo>
                <a:lnTo>
                  <a:pt x="5433" y="495"/>
                </a:lnTo>
                <a:lnTo>
                  <a:pt x="2810" y="489"/>
                </a:lnTo>
                <a:lnTo>
                  <a:pt x="2810" y="483"/>
                </a:lnTo>
                <a:lnTo>
                  <a:pt x="2803" y="483"/>
                </a:lnTo>
                <a:lnTo>
                  <a:pt x="2797" y="483"/>
                </a:lnTo>
                <a:lnTo>
                  <a:pt x="2803" y="489"/>
                </a:lnTo>
                <a:lnTo>
                  <a:pt x="2810" y="489"/>
                </a:lnTo>
                <a:lnTo>
                  <a:pt x="5433" y="495"/>
                </a:lnTo>
                <a:lnTo>
                  <a:pt x="2636" y="553"/>
                </a:lnTo>
                <a:lnTo>
                  <a:pt x="2636" y="547"/>
                </a:lnTo>
                <a:lnTo>
                  <a:pt x="2636" y="560"/>
                </a:lnTo>
                <a:lnTo>
                  <a:pt x="2636" y="553"/>
                </a:lnTo>
                <a:lnTo>
                  <a:pt x="5433" y="495"/>
                </a:lnTo>
                <a:lnTo>
                  <a:pt x="2231" y="521"/>
                </a:lnTo>
                <a:lnTo>
                  <a:pt x="2199" y="521"/>
                </a:lnTo>
                <a:lnTo>
                  <a:pt x="2186" y="528"/>
                </a:lnTo>
                <a:lnTo>
                  <a:pt x="2199" y="528"/>
                </a:lnTo>
                <a:lnTo>
                  <a:pt x="2218" y="534"/>
                </a:lnTo>
                <a:lnTo>
                  <a:pt x="2231" y="521"/>
                </a:lnTo>
                <a:lnTo>
                  <a:pt x="5433" y="495"/>
                </a:lnTo>
                <a:lnTo>
                  <a:pt x="2745" y="528"/>
                </a:lnTo>
                <a:lnTo>
                  <a:pt x="2745" y="534"/>
                </a:lnTo>
                <a:lnTo>
                  <a:pt x="2758" y="528"/>
                </a:lnTo>
                <a:lnTo>
                  <a:pt x="2752" y="528"/>
                </a:lnTo>
                <a:lnTo>
                  <a:pt x="2745" y="528"/>
                </a:lnTo>
                <a:lnTo>
                  <a:pt x="5433" y="495"/>
                </a:lnTo>
                <a:lnTo>
                  <a:pt x="2668" y="547"/>
                </a:lnTo>
                <a:lnTo>
                  <a:pt x="2662" y="547"/>
                </a:lnTo>
                <a:lnTo>
                  <a:pt x="2655" y="547"/>
                </a:lnTo>
                <a:lnTo>
                  <a:pt x="2662" y="553"/>
                </a:lnTo>
                <a:lnTo>
                  <a:pt x="2668" y="553"/>
                </a:lnTo>
                <a:lnTo>
                  <a:pt x="2668" y="547"/>
                </a:lnTo>
                <a:lnTo>
                  <a:pt x="5433" y="495"/>
                </a:lnTo>
                <a:lnTo>
                  <a:pt x="2803" y="521"/>
                </a:lnTo>
                <a:lnTo>
                  <a:pt x="2790" y="521"/>
                </a:lnTo>
                <a:lnTo>
                  <a:pt x="2784" y="521"/>
                </a:lnTo>
                <a:lnTo>
                  <a:pt x="2778" y="528"/>
                </a:lnTo>
                <a:lnTo>
                  <a:pt x="2784" y="528"/>
                </a:lnTo>
                <a:lnTo>
                  <a:pt x="2790" y="534"/>
                </a:lnTo>
                <a:lnTo>
                  <a:pt x="2803" y="534"/>
                </a:lnTo>
                <a:lnTo>
                  <a:pt x="2810" y="528"/>
                </a:lnTo>
                <a:lnTo>
                  <a:pt x="2816" y="521"/>
                </a:lnTo>
                <a:lnTo>
                  <a:pt x="2810" y="521"/>
                </a:lnTo>
                <a:lnTo>
                  <a:pt x="2803" y="521"/>
                </a:lnTo>
                <a:lnTo>
                  <a:pt x="5433" y="495"/>
                </a:lnTo>
                <a:lnTo>
                  <a:pt x="1460" y="605"/>
                </a:lnTo>
                <a:lnTo>
                  <a:pt x="1453" y="611"/>
                </a:lnTo>
                <a:lnTo>
                  <a:pt x="1453" y="618"/>
                </a:lnTo>
                <a:lnTo>
                  <a:pt x="1460" y="618"/>
                </a:lnTo>
                <a:lnTo>
                  <a:pt x="1466" y="618"/>
                </a:lnTo>
                <a:lnTo>
                  <a:pt x="1479" y="618"/>
                </a:lnTo>
                <a:lnTo>
                  <a:pt x="1460" y="605"/>
                </a:lnTo>
                <a:lnTo>
                  <a:pt x="5433" y="495"/>
                </a:lnTo>
                <a:lnTo>
                  <a:pt x="161" y="585"/>
                </a:lnTo>
                <a:lnTo>
                  <a:pt x="161" y="592"/>
                </a:lnTo>
                <a:lnTo>
                  <a:pt x="168" y="592"/>
                </a:lnTo>
                <a:lnTo>
                  <a:pt x="168" y="585"/>
                </a:lnTo>
                <a:lnTo>
                  <a:pt x="161" y="585"/>
                </a:lnTo>
                <a:lnTo>
                  <a:pt x="5433" y="495"/>
                </a:lnTo>
                <a:lnTo>
                  <a:pt x="4899" y="450"/>
                </a:lnTo>
                <a:lnTo>
                  <a:pt x="4880" y="476"/>
                </a:lnTo>
                <a:lnTo>
                  <a:pt x="4905" y="476"/>
                </a:lnTo>
                <a:lnTo>
                  <a:pt x="4905" y="470"/>
                </a:lnTo>
                <a:lnTo>
                  <a:pt x="4912" y="450"/>
                </a:lnTo>
                <a:lnTo>
                  <a:pt x="4905" y="450"/>
                </a:lnTo>
                <a:lnTo>
                  <a:pt x="4899" y="450"/>
                </a:lnTo>
                <a:lnTo>
                  <a:pt x="5433" y="495"/>
                </a:lnTo>
                <a:lnTo>
                  <a:pt x="20" y="598"/>
                </a:lnTo>
                <a:lnTo>
                  <a:pt x="65" y="618"/>
                </a:lnTo>
                <a:lnTo>
                  <a:pt x="84" y="618"/>
                </a:lnTo>
                <a:lnTo>
                  <a:pt x="13" y="585"/>
                </a:lnTo>
                <a:lnTo>
                  <a:pt x="20" y="598"/>
                </a:lnTo>
                <a:lnTo>
                  <a:pt x="5433" y="495"/>
                </a:lnTo>
                <a:lnTo>
                  <a:pt x="225" y="585"/>
                </a:lnTo>
                <a:lnTo>
                  <a:pt x="180" y="553"/>
                </a:lnTo>
                <a:lnTo>
                  <a:pt x="161" y="547"/>
                </a:lnTo>
                <a:lnTo>
                  <a:pt x="161" y="553"/>
                </a:lnTo>
                <a:lnTo>
                  <a:pt x="180" y="566"/>
                </a:lnTo>
                <a:lnTo>
                  <a:pt x="206" y="585"/>
                </a:lnTo>
                <a:lnTo>
                  <a:pt x="258" y="618"/>
                </a:lnTo>
                <a:lnTo>
                  <a:pt x="270" y="618"/>
                </a:lnTo>
                <a:lnTo>
                  <a:pt x="245" y="605"/>
                </a:lnTo>
                <a:lnTo>
                  <a:pt x="225" y="585"/>
                </a:lnTo>
                <a:lnTo>
                  <a:pt x="5433" y="495"/>
                </a:lnTo>
                <a:lnTo>
                  <a:pt x="2051" y="483"/>
                </a:lnTo>
                <a:lnTo>
                  <a:pt x="2045" y="483"/>
                </a:lnTo>
                <a:lnTo>
                  <a:pt x="2032" y="489"/>
                </a:lnTo>
                <a:lnTo>
                  <a:pt x="1987" y="483"/>
                </a:lnTo>
                <a:lnTo>
                  <a:pt x="1980" y="489"/>
                </a:lnTo>
                <a:lnTo>
                  <a:pt x="1980" y="495"/>
                </a:lnTo>
                <a:lnTo>
                  <a:pt x="1993" y="495"/>
                </a:lnTo>
                <a:lnTo>
                  <a:pt x="2032" y="495"/>
                </a:lnTo>
                <a:lnTo>
                  <a:pt x="2045" y="489"/>
                </a:lnTo>
                <a:lnTo>
                  <a:pt x="2051" y="483"/>
                </a:lnTo>
                <a:lnTo>
                  <a:pt x="5433" y="495"/>
                </a:lnTo>
                <a:lnTo>
                  <a:pt x="2025" y="592"/>
                </a:lnTo>
                <a:lnTo>
                  <a:pt x="2019" y="592"/>
                </a:lnTo>
                <a:lnTo>
                  <a:pt x="2006" y="592"/>
                </a:lnTo>
                <a:lnTo>
                  <a:pt x="2006" y="598"/>
                </a:lnTo>
                <a:lnTo>
                  <a:pt x="2025" y="592"/>
                </a:lnTo>
                <a:lnTo>
                  <a:pt x="2032" y="592"/>
                </a:lnTo>
                <a:lnTo>
                  <a:pt x="2025" y="592"/>
                </a:lnTo>
                <a:lnTo>
                  <a:pt x="5433" y="495"/>
                </a:lnTo>
                <a:lnTo>
                  <a:pt x="2655" y="579"/>
                </a:lnTo>
                <a:lnTo>
                  <a:pt x="2610" y="585"/>
                </a:lnTo>
                <a:lnTo>
                  <a:pt x="2578" y="598"/>
                </a:lnTo>
                <a:lnTo>
                  <a:pt x="2540" y="598"/>
                </a:lnTo>
                <a:lnTo>
                  <a:pt x="2469" y="605"/>
                </a:lnTo>
                <a:lnTo>
                  <a:pt x="2430" y="611"/>
                </a:lnTo>
                <a:lnTo>
                  <a:pt x="2418" y="611"/>
                </a:lnTo>
                <a:lnTo>
                  <a:pt x="2398" y="611"/>
                </a:lnTo>
                <a:lnTo>
                  <a:pt x="2379" y="605"/>
                </a:lnTo>
                <a:lnTo>
                  <a:pt x="2360" y="605"/>
                </a:lnTo>
                <a:lnTo>
                  <a:pt x="2302" y="605"/>
                </a:lnTo>
                <a:lnTo>
                  <a:pt x="2257" y="592"/>
                </a:lnTo>
                <a:lnTo>
                  <a:pt x="2199" y="579"/>
                </a:lnTo>
                <a:lnTo>
                  <a:pt x="2167" y="566"/>
                </a:lnTo>
                <a:lnTo>
                  <a:pt x="2148" y="560"/>
                </a:lnTo>
                <a:lnTo>
                  <a:pt x="2109" y="553"/>
                </a:lnTo>
                <a:lnTo>
                  <a:pt x="2064" y="547"/>
                </a:lnTo>
                <a:lnTo>
                  <a:pt x="2045" y="540"/>
                </a:lnTo>
                <a:lnTo>
                  <a:pt x="2070" y="553"/>
                </a:lnTo>
                <a:lnTo>
                  <a:pt x="2109" y="560"/>
                </a:lnTo>
                <a:lnTo>
                  <a:pt x="2148" y="579"/>
                </a:lnTo>
                <a:lnTo>
                  <a:pt x="2225" y="598"/>
                </a:lnTo>
                <a:lnTo>
                  <a:pt x="2295" y="618"/>
                </a:lnTo>
                <a:lnTo>
                  <a:pt x="2578" y="618"/>
                </a:lnTo>
                <a:lnTo>
                  <a:pt x="2610" y="598"/>
                </a:lnTo>
                <a:lnTo>
                  <a:pt x="2643" y="585"/>
                </a:lnTo>
                <a:lnTo>
                  <a:pt x="2655" y="585"/>
                </a:lnTo>
                <a:lnTo>
                  <a:pt x="2688" y="598"/>
                </a:lnTo>
                <a:lnTo>
                  <a:pt x="2668" y="579"/>
                </a:lnTo>
                <a:lnTo>
                  <a:pt x="2707" y="566"/>
                </a:lnTo>
                <a:lnTo>
                  <a:pt x="2655" y="579"/>
                </a:lnTo>
                <a:lnTo>
                  <a:pt x="5433" y="495"/>
                </a:lnTo>
                <a:lnTo>
                  <a:pt x="2154" y="528"/>
                </a:lnTo>
                <a:lnTo>
                  <a:pt x="2148" y="528"/>
                </a:lnTo>
                <a:lnTo>
                  <a:pt x="2141" y="528"/>
                </a:lnTo>
                <a:lnTo>
                  <a:pt x="2135" y="528"/>
                </a:lnTo>
                <a:lnTo>
                  <a:pt x="2141" y="534"/>
                </a:lnTo>
                <a:lnTo>
                  <a:pt x="2154" y="528"/>
                </a:lnTo>
                <a:lnTo>
                  <a:pt x="5433" y="495"/>
                </a:lnTo>
                <a:lnTo>
                  <a:pt x="193" y="605"/>
                </a:lnTo>
                <a:lnTo>
                  <a:pt x="187" y="598"/>
                </a:lnTo>
                <a:lnTo>
                  <a:pt x="180" y="598"/>
                </a:lnTo>
                <a:lnTo>
                  <a:pt x="187" y="605"/>
                </a:lnTo>
                <a:lnTo>
                  <a:pt x="200" y="618"/>
                </a:lnTo>
                <a:lnTo>
                  <a:pt x="213" y="618"/>
                </a:lnTo>
                <a:lnTo>
                  <a:pt x="193" y="605"/>
                </a:lnTo>
                <a:lnTo>
                  <a:pt x="5433" y="495"/>
                </a:lnTo>
                <a:lnTo>
                  <a:pt x="4719" y="470"/>
                </a:lnTo>
                <a:lnTo>
                  <a:pt x="4738" y="470"/>
                </a:lnTo>
                <a:lnTo>
                  <a:pt x="4745" y="476"/>
                </a:lnTo>
                <a:lnTo>
                  <a:pt x="4751" y="470"/>
                </a:lnTo>
                <a:lnTo>
                  <a:pt x="4758" y="470"/>
                </a:lnTo>
                <a:lnTo>
                  <a:pt x="4764" y="476"/>
                </a:lnTo>
                <a:lnTo>
                  <a:pt x="4777" y="476"/>
                </a:lnTo>
                <a:lnTo>
                  <a:pt x="4796" y="470"/>
                </a:lnTo>
                <a:lnTo>
                  <a:pt x="4790" y="470"/>
                </a:lnTo>
                <a:lnTo>
                  <a:pt x="4777" y="457"/>
                </a:lnTo>
                <a:lnTo>
                  <a:pt x="4764" y="457"/>
                </a:lnTo>
                <a:lnTo>
                  <a:pt x="4738" y="457"/>
                </a:lnTo>
                <a:lnTo>
                  <a:pt x="4725" y="457"/>
                </a:lnTo>
                <a:lnTo>
                  <a:pt x="4706" y="457"/>
                </a:lnTo>
                <a:lnTo>
                  <a:pt x="4693" y="457"/>
                </a:lnTo>
                <a:lnTo>
                  <a:pt x="4700" y="470"/>
                </a:lnTo>
                <a:lnTo>
                  <a:pt x="4719" y="470"/>
                </a:lnTo>
                <a:lnTo>
                  <a:pt x="5433" y="495"/>
                </a:lnTo>
                <a:lnTo>
                  <a:pt x="4899" y="251"/>
                </a:lnTo>
                <a:lnTo>
                  <a:pt x="4899" y="245"/>
                </a:lnTo>
                <a:lnTo>
                  <a:pt x="4893" y="245"/>
                </a:lnTo>
                <a:lnTo>
                  <a:pt x="4867" y="245"/>
                </a:lnTo>
                <a:lnTo>
                  <a:pt x="4815" y="238"/>
                </a:lnTo>
                <a:lnTo>
                  <a:pt x="4770" y="245"/>
                </a:lnTo>
                <a:lnTo>
                  <a:pt x="4758" y="245"/>
                </a:lnTo>
                <a:lnTo>
                  <a:pt x="4751" y="245"/>
                </a:lnTo>
                <a:lnTo>
                  <a:pt x="4738" y="251"/>
                </a:lnTo>
                <a:lnTo>
                  <a:pt x="4725" y="264"/>
                </a:lnTo>
                <a:lnTo>
                  <a:pt x="4732" y="270"/>
                </a:lnTo>
                <a:lnTo>
                  <a:pt x="4751" y="270"/>
                </a:lnTo>
                <a:lnTo>
                  <a:pt x="4758" y="264"/>
                </a:lnTo>
                <a:lnTo>
                  <a:pt x="4770" y="264"/>
                </a:lnTo>
                <a:lnTo>
                  <a:pt x="4809" y="264"/>
                </a:lnTo>
                <a:lnTo>
                  <a:pt x="4860" y="264"/>
                </a:lnTo>
                <a:lnTo>
                  <a:pt x="4880" y="264"/>
                </a:lnTo>
                <a:lnTo>
                  <a:pt x="4899" y="251"/>
                </a:lnTo>
                <a:lnTo>
                  <a:pt x="5433" y="495"/>
                </a:lnTo>
                <a:lnTo>
                  <a:pt x="4719" y="380"/>
                </a:lnTo>
                <a:lnTo>
                  <a:pt x="4706" y="373"/>
                </a:lnTo>
                <a:lnTo>
                  <a:pt x="4700" y="373"/>
                </a:lnTo>
                <a:lnTo>
                  <a:pt x="4700" y="380"/>
                </a:lnTo>
                <a:lnTo>
                  <a:pt x="4700" y="386"/>
                </a:lnTo>
                <a:lnTo>
                  <a:pt x="4706" y="393"/>
                </a:lnTo>
                <a:lnTo>
                  <a:pt x="4738" y="393"/>
                </a:lnTo>
                <a:lnTo>
                  <a:pt x="4725" y="380"/>
                </a:lnTo>
                <a:lnTo>
                  <a:pt x="4719" y="380"/>
                </a:lnTo>
                <a:lnTo>
                  <a:pt x="5433" y="495"/>
                </a:lnTo>
                <a:lnTo>
                  <a:pt x="5220" y="450"/>
                </a:lnTo>
                <a:lnTo>
                  <a:pt x="5246" y="438"/>
                </a:lnTo>
                <a:lnTo>
                  <a:pt x="5272" y="431"/>
                </a:lnTo>
                <a:lnTo>
                  <a:pt x="5278" y="425"/>
                </a:lnTo>
                <a:lnTo>
                  <a:pt x="5278" y="418"/>
                </a:lnTo>
                <a:lnTo>
                  <a:pt x="5272" y="418"/>
                </a:lnTo>
                <a:lnTo>
                  <a:pt x="5259" y="425"/>
                </a:lnTo>
                <a:lnTo>
                  <a:pt x="5227" y="438"/>
                </a:lnTo>
                <a:lnTo>
                  <a:pt x="5214" y="444"/>
                </a:lnTo>
                <a:lnTo>
                  <a:pt x="5214" y="450"/>
                </a:lnTo>
                <a:lnTo>
                  <a:pt x="5188" y="457"/>
                </a:lnTo>
                <a:lnTo>
                  <a:pt x="5175" y="457"/>
                </a:lnTo>
                <a:lnTo>
                  <a:pt x="5175" y="450"/>
                </a:lnTo>
                <a:lnTo>
                  <a:pt x="5169" y="450"/>
                </a:lnTo>
                <a:lnTo>
                  <a:pt x="5163" y="450"/>
                </a:lnTo>
                <a:lnTo>
                  <a:pt x="5156" y="470"/>
                </a:lnTo>
                <a:lnTo>
                  <a:pt x="5137" y="483"/>
                </a:lnTo>
                <a:lnTo>
                  <a:pt x="5118" y="495"/>
                </a:lnTo>
                <a:lnTo>
                  <a:pt x="5111" y="495"/>
                </a:lnTo>
                <a:lnTo>
                  <a:pt x="5098" y="495"/>
                </a:lnTo>
                <a:lnTo>
                  <a:pt x="5085" y="502"/>
                </a:lnTo>
                <a:lnTo>
                  <a:pt x="5085" y="508"/>
                </a:lnTo>
                <a:lnTo>
                  <a:pt x="5073" y="521"/>
                </a:lnTo>
                <a:lnTo>
                  <a:pt x="5066" y="521"/>
                </a:lnTo>
                <a:lnTo>
                  <a:pt x="5066" y="521"/>
                </a:lnTo>
                <a:lnTo>
                  <a:pt x="5060" y="521"/>
                </a:lnTo>
                <a:lnTo>
                  <a:pt x="5060" y="515"/>
                </a:lnTo>
                <a:lnTo>
                  <a:pt x="5047" y="521"/>
                </a:lnTo>
                <a:lnTo>
                  <a:pt x="5034" y="521"/>
                </a:lnTo>
                <a:lnTo>
                  <a:pt x="5028" y="521"/>
                </a:lnTo>
                <a:lnTo>
                  <a:pt x="5028" y="528"/>
                </a:lnTo>
                <a:lnTo>
                  <a:pt x="5034" y="528"/>
                </a:lnTo>
                <a:lnTo>
                  <a:pt x="5040" y="528"/>
                </a:lnTo>
                <a:lnTo>
                  <a:pt x="5047" y="534"/>
                </a:lnTo>
                <a:lnTo>
                  <a:pt x="5034" y="540"/>
                </a:lnTo>
                <a:lnTo>
                  <a:pt x="5028" y="547"/>
                </a:lnTo>
                <a:lnTo>
                  <a:pt x="5008" y="553"/>
                </a:lnTo>
                <a:lnTo>
                  <a:pt x="5002" y="553"/>
                </a:lnTo>
                <a:lnTo>
                  <a:pt x="4995" y="553"/>
                </a:lnTo>
                <a:lnTo>
                  <a:pt x="4995" y="547"/>
                </a:lnTo>
                <a:lnTo>
                  <a:pt x="5008" y="534"/>
                </a:lnTo>
                <a:lnTo>
                  <a:pt x="4995" y="534"/>
                </a:lnTo>
                <a:lnTo>
                  <a:pt x="4976" y="540"/>
                </a:lnTo>
                <a:lnTo>
                  <a:pt x="4963" y="540"/>
                </a:lnTo>
                <a:lnTo>
                  <a:pt x="4950" y="540"/>
                </a:lnTo>
                <a:lnTo>
                  <a:pt x="4950" y="553"/>
                </a:lnTo>
                <a:lnTo>
                  <a:pt x="4938" y="547"/>
                </a:lnTo>
                <a:lnTo>
                  <a:pt x="4925" y="547"/>
                </a:lnTo>
                <a:lnTo>
                  <a:pt x="4905" y="547"/>
                </a:lnTo>
                <a:lnTo>
                  <a:pt x="4899" y="547"/>
                </a:lnTo>
                <a:lnTo>
                  <a:pt x="4899" y="553"/>
                </a:lnTo>
                <a:lnTo>
                  <a:pt x="4918" y="560"/>
                </a:lnTo>
                <a:lnTo>
                  <a:pt x="4938" y="566"/>
                </a:lnTo>
                <a:lnTo>
                  <a:pt x="4931" y="566"/>
                </a:lnTo>
                <a:lnTo>
                  <a:pt x="4905" y="585"/>
                </a:lnTo>
                <a:lnTo>
                  <a:pt x="4873" y="598"/>
                </a:lnTo>
                <a:lnTo>
                  <a:pt x="4867" y="605"/>
                </a:lnTo>
                <a:lnTo>
                  <a:pt x="4880" y="605"/>
                </a:lnTo>
                <a:lnTo>
                  <a:pt x="4912" y="592"/>
                </a:lnTo>
                <a:lnTo>
                  <a:pt x="4944" y="579"/>
                </a:lnTo>
                <a:lnTo>
                  <a:pt x="4957" y="579"/>
                </a:lnTo>
                <a:lnTo>
                  <a:pt x="4970" y="566"/>
                </a:lnTo>
                <a:lnTo>
                  <a:pt x="4976" y="566"/>
                </a:lnTo>
                <a:lnTo>
                  <a:pt x="4976" y="579"/>
                </a:lnTo>
                <a:lnTo>
                  <a:pt x="4950" y="598"/>
                </a:lnTo>
                <a:lnTo>
                  <a:pt x="4931" y="611"/>
                </a:lnTo>
                <a:lnTo>
                  <a:pt x="4963" y="598"/>
                </a:lnTo>
                <a:lnTo>
                  <a:pt x="4995" y="585"/>
                </a:lnTo>
                <a:lnTo>
                  <a:pt x="5015" y="566"/>
                </a:lnTo>
                <a:lnTo>
                  <a:pt x="5021" y="566"/>
                </a:lnTo>
                <a:lnTo>
                  <a:pt x="5034" y="560"/>
                </a:lnTo>
                <a:lnTo>
                  <a:pt x="5047" y="547"/>
                </a:lnTo>
                <a:lnTo>
                  <a:pt x="5118" y="515"/>
                </a:lnTo>
                <a:lnTo>
                  <a:pt x="5175" y="476"/>
                </a:lnTo>
                <a:lnTo>
                  <a:pt x="5208" y="470"/>
                </a:lnTo>
                <a:lnTo>
                  <a:pt x="5220" y="450"/>
                </a:lnTo>
                <a:lnTo>
                  <a:pt x="5433" y="495"/>
                </a:lnTo>
                <a:lnTo>
                  <a:pt x="4500" y="425"/>
                </a:lnTo>
                <a:lnTo>
                  <a:pt x="4500" y="431"/>
                </a:lnTo>
                <a:lnTo>
                  <a:pt x="4507" y="431"/>
                </a:lnTo>
                <a:lnTo>
                  <a:pt x="4513" y="425"/>
                </a:lnTo>
                <a:lnTo>
                  <a:pt x="4507" y="418"/>
                </a:lnTo>
                <a:lnTo>
                  <a:pt x="4500" y="425"/>
                </a:lnTo>
                <a:lnTo>
                  <a:pt x="5433" y="495"/>
                </a:lnTo>
                <a:lnTo>
                  <a:pt x="5047" y="457"/>
                </a:lnTo>
                <a:lnTo>
                  <a:pt x="5034" y="450"/>
                </a:lnTo>
                <a:lnTo>
                  <a:pt x="5008" y="457"/>
                </a:lnTo>
                <a:lnTo>
                  <a:pt x="5034" y="470"/>
                </a:lnTo>
                <a:lnTo>
                  <a:pt x="5060" y="470"/>
                </a:lnTo>
                <a:lnTo>
                  <a:pt x="5079" y="470"/>
                </a:lnTo>
                <a:lnTo>
                  <a:pt x="5085" y="470"/>
                </a:lnTo>
                <a:lnTo>
                  <a:pt x="5079" y="470"/>
                </a:lnTo>
                <a:lnTo>
                  <a:pt x="5066" y="457"/>
                </a:lnTo>
                <a:lnTo>
                  <a:pt x="5047" y="457"/>
                </a:lnTo>
                <a:lnTo>
                  <a:pt x="5433" y="495"/>
                </a:lnTo>
                <a:lnTo>
                  <a:pt x="4848" y="470"/>
                </a:lnTo>
                <a:lnTo>
                  <a:pt x="4841" y="476"/>
                </a:lnTo>
                <a:lnTo>
                  <a:pt x="4867" y="476"/>
                </a:lnTo>
                <a:lnTo>
                  <a:pt x="4860" y="470"/>
                </a:lnTo>
                <a:lnTo>
                  <a:pt x="4848" y="470"/>
                </a:lnTo>
                <a:lnTo>
                  <a:pt x="5433" y="495"/>
                </a:lnTo>
                <a:lnTo>
                  <a:pt x="3581" y="592"/>
                </a:lnTo>
                <a:lnTo>
                  <a:pt x="3517" y="579"/>
                </a:lnTo>
                <a:lnTo>
                  <a:pt x="3459" y="566"/>
                </a:lnTo>
                <a:lnTo>
                  <a:pt x="3420" y="560"/>
                </a:lnTo>
                <a:lnTo>
                  <a:pt x="3375" y="553"/>
                </a:lnTo>
                <a:lnTo>
                  <a:pt x="3305" y="547"/>
                </a:lnTo>
                <a:lnTo>
                  <a:pt x="3260" y="540"/>
                </a:lnTo>
                <a:lnTo>
                  <a:pt x="3234" y="534"/>
                </a:lnTo>
                <a:lnTo>
                  <a:pt x="3221" y="534"/>
                </a:lnTo>
                <a:lnTo>
                  <a:pt x="3202" y="534"/>
                </a:lnTo>
                <a:lnTo>
                  <a:pt x="3170" y="528"/>
                </a:lnTo>
                <a:lnTo>
                  <a:pt x="3086" y="521"/>
                </a:lnTo>
                <a:lnTo>
                  <a:pt x="3073" y="521"/>
                </a:lnTo>
                <a:lnTo>
                  <a:pt x="3067" y="521"/>
                </a:lnTo>
                <a:lnTo>
                  <a:pt x="3041" y="515"/>
                </a:lnTo>
                <a:lnTo>
                  <a:pt x="2970" y="515"/>
                </a:lnTo>
                <a:lnTo>
                  <a:pt x="2945" y="515"/>
                </a:lnTo>
                <a:lnTo>
                  <a:pt x="2919" y="508"/>
                </a:lnTo>
                <a:lnTo>
                  <a:pt x="2919" y="515"/>
                </a:lnTo>
                <a:lnTo>
                  <a:pt x="2919" y="521"/>
                </a:lnTo>
                <a:lnTo>
                  <a:pt x="2938" y="521"/>
                </a:lnTo>
                <a:lnTo>
                  <a:pt x="2964" y="521"/>
                </a:lnTo>
                <a:lnTo>
                  <a:pt x="2983" y="521"/>
                </a:lnTo>
                <a:lnTo>
                  <a:pt x="2990" y="528"/>
                </a:lnTo>
                <a:lnTo>
                  <a:pt x="2983" y="547"/>
                </a:lnTo>
                <a:lnTo>
                  <a:pt x="2977" y="553"/>
                </a:lnTo>
                <a:lnTo>
                  <a:pt x="3003" y="553"/>
                </a:lnTo>
                <a:lnTo>
                  <a:pt x="3022" y="547"/>
                </a:lnTo>
                <a:lnTo>
                  <a:pt x="3041" y="553"/>
                </a:lnTo>
                <a:lnTo>
                  <a:pt x="3060" y="553"/>
                </a:lnTo>
                <a:lnTo>
                  <a:pt x="3067" y="553"/>
                </a:lnTo>
                <a:lnTo>
                  <a:pt x="3067" y="560"/>
                </a:lnTo>
                <a:lnTo>
                  <a:pt x="3067" y="566"/>
                </a:lnTo>
                <a:lnTo>
                  <a:pt x="3073" y="566"/>
                </a:lnTo>
                <a:lnTo>
                  <a:pt x="3093" y="560"/>
                </a:lnTo>
                <a:lnTo>
                  <a:pt x="3112" y="566"/>
                </a:lnTo>
                <a:lnTo>
                  <a:pt x="3144" y="566"/>
                </a:lnTo>
                <a:lnTo>
                  <a:pt x="3163" y="585"/>
                </a:lnTo>
                <a:lnTo>
                  <a:pt x="3189" y="592"/>
                </a:lnTo>
                <a:lnTo>
                  <a:pt x="3183" y="585"/>
                </a:lnTo>
                <a:lnTo>
                  <a:pt x="3170" y="566"/>
                </a:lnTo>
                <a:lnTo>
                  <a:pt x="3163" y="566"/>
                </a:lnTo>
                <a:lnTo>
                  <a:pt x="3150" y="553"/>
                </a:lnTo>
                <a:lnTo>
                  <a:pt x="3157" y="553"/>
                </a:lnTo>
                <a:lnTo>
                  <a:pt x="3176" y="553"/>
                </a:lnTo>
                <a:lnTo>
                  <a:pt x="3183" y="553"/>
                </a:lnTo>
                <a:lnTo>
                  <a:pt x="3195" y="560"/>
                </a:lnTo>
                <a:lnTo>
                  <a:pt x="3221" y="579"/>
                </a:lnTo>
                <a:lnTo>
                  <a:pt x="3234" y="585"/>
                </a:lnTo>
                <a:lnTo>
                  <a:pt x="3221" y="566"/>
                </a:lnTo>
                <a:lnTo>
                  <a:pt x="3228" y="560"/>
                </a:lnTo>
                <a:lnTo>
                  <a:pt x="3247" y="560"/>
                </a:lnTo>
                <a:lnTo>
                  <a:pt x="3266" y="585"/>
                </a:lnTo>
                <a:lnTo>
                  <a:pt x="3279" y="598"/>
                </a:lnTo>
                <a:lnTo>
                  <a:pt x="3285" y="598"/>
                </a:lnTo>
                <a:lnTo>
                  <a:pt x="3279" y="579"/>
                </a:lnTo>
                <a:lnTo>
                  <a:pt x="3279" y="566"/>
                </a:lnTo>
                <a:lnTo>
                  <a:pt x="3279" y="560"/>
                </a:lnTo>
                <a:lnTo>
                  <a:pt x="3292" y="579"/>
                </a:lnTo>
                <a:lnTo>
                  <a:pt x="3292" y="585"/>
                </a:lnTo>
                <a:lnTo>
                  <a:pt x="3298" y="592"/>
                </a:lnTo>
                <a:lnTo>
                  <a:pt x="3305" y="598"/>
                </a:lnTo>
                <a:lnTo>
                  <a:pt x="3305" y="605"/>
                </a:lnTo>
                <a:lnTo>
                  <a:pt x="3324" y="598"/>
                </a:lnTo>
                <a:lnTo>
                  <a:pt x="3350" y="611"/>
                </a:lnTo>
                <a:lnTo>
                  <a:pt x="3356" y="611"/>
                </a:lnTo>
                <a:lnTo>
                  <a:pt x="3363" y="618"/>
                </a:lnTo>
                <a:lnTo>
                  <a:pt x="3375" y="618"/>
                </a:lnTo>
                <a:lnTo>
                  <a:pt x="3375" y="611"/>
                </a:lnTo>
                <a:lnTo>
                  <a:pt x="3382" y="605"/>
                </a:lnTo>
                <a:lnTo>
                  <a:pt x="3388" y="611"/>
                </a:lnTo>
                <a:lnTo>
                  <a:pt x="3401" y="618"/>
                </a:lnTo>
                <a:lnTo>
                  <a:pt x="3414" y="618"/>
                </a:lnTo>
                <a:lnTo>
                  <a:pt x="3401" y="611"/>
                </a:lnTo>
                <a:lnTo>
                  <a:pt x="3388" y="598"/>
                </a:lnTo>
                <a:lnTo>
                  <a:pt x="3382" y="585"/>
                </a:lnTo>
                <a:lnTo>
                  <a:pt x="3401" y="598"/>
                </a:lnTo>
                <a:lnTo>
                  <a:pt x="3420" y="605"/>
                </a:lnTo>
                <a:lnTo>
                  <a:pt x="3453" y="618"/>
                </a:lnTo>
                <a:lnTo>
                  <a:pt x="3408" y="592"/>
                </a:lnTo>
                <a:lnTo>
                  <a:pt x="3401" y="585"/>
                </a:lnTo>
                <a:lnTo>
                  <a:pt x="3401" y="579"/>
                </a:lnTo>
                <a:lnTo>
                  <a:pt x="3414" y="579"/>
                </a:lnTo>
                <a:lnTo>
                  <a:pt x="3433" y="579"/>
                </a:lnTo>
                <a:lnTo>
                  <a:pt x="3498" y="585"/>
                </a:lnTo>
                <a:lnTo>
                  <a:pt x="3562" y="598"/>
                </a:lnTo>
                <a:lnTo>
                  <a:pt x="3588" y="598"/>
                </a:lnTo>
                <a:lnTo>
                  <a:pt x="3613" y="611"/>
                </a:lnTo>
                <a:lnTo>
                  <a:pt x="3626" y="618"/>
                </a:lnTo>
                <a:lnTo>
                  <a:pt x="3684" y="618"/>
                </a:lnTo>
                <a:lnTo>
                  <a:pt x="3639" y="605"/>
                </a:lnTo>
                <a:lnTo>
                  <a:pt x="3607" y="592"/>
                </a:lnTo>
                <a:lnTo>
                  <a:pt x="3581" y="592"/>
                </a:lnTo>
                <a:lnTo>
                  <a:pt x="5433" y="495"/>
                </a:lnTo>
                <a:lnTo>
                  <a:pt x="3003" y="534"/>
                </a:lnTo>
                <a:lnTo>
                  <a:pt x="3003" y="528"/>
                </a:lnTo>
                <a:lnTo>
                  <a:pt x="3022" y="528"/>
                </a:lnTo>
                <a:lnTo>
                  <a:pt x="3009" y="534"/>
                </a:lnTo>
                <a:lnTo>
                  <a:pt x="3003" y="534"/>
                </a:lnTo>
                <a:lnTo>
                  <a:pt x="5433" y="495"/>
                </a:lnTo>
                <a:lnTo>
                  <a:pt x="3022" y="521"/>
                </a:lnTo>
                <a:lnTo>
                  <a:pt x="3022" y="515"/>
                </a:lnTo>
                <a:lnTo>
                  <a:pt x="3028" y="515"/>
                </a:lnTo>
                <a:lnTo>
                  <a:pt x="3048" y="521"/>
                </a:lnTo>
                <a:lnTo>
                  <a:pt x="3041" y="528"/>
                </a:lnTo>
                <a:lnTo>
                  <a:pt x="3028" y="528"/>
                </a:lnTo>
                <a:lnTo>
                  <a:pt x="3022" y="528"/>
                </a:lnTo>
                <a:lnTo>
                  <a:pt x="3022" y="521"/>
                </a:lnTo>
                <a:lnTo>
                  <a:pt x="5433" y="495"/>
                </a:lnTo>
                <a:lnTo>
                  <a:pt x="3054" y="521"/>
                </a:lnTo>
                <a:lnTo>
                  <a:pt x="3060" y="521"/>
                </a:lnTo>
                <a:lnTo>
                  <a:pt x="3073" y="534"/>
                </a:lnTo>
                <a:lnTo>
                  <a:pt x="3067" y="534"/>
                </a:lnTo>
                <a:lnTo>
                  <a:pt x="3054" y="521"/>
                </a:lnTo>
                <a:lnTo>
                  <a:pt x="5433" y="495"/>
                </a:lnTo>
                <a:lnTo>
                  <a:pt x="3356" y="585"/>
                </a:lnTo>
                <a:lnTo>
                  <a:pt x="3337" y="579"/>
                </a:lnTo>
                <a:lnTo>
                  <a:pt x="3330" y="566"/>
                </a:lnTo>
                <a:lnTo>
                  <a:pt x="3330" y="560"/>
                </a:lnTo>
                <a:lnTo>
                  <a:pt x="3337" y="560"/>
                </a:lnTo>
                <a:lnTo>
                  <a:pt x="3350" y="560"/>
                </a:lnTo>
                <a:lnTo>
                  <a:pt x="3363" y="566"/>
                </a:lnTo>
                <a:lnTo>
                  <a:pt x="3369" y="579"/>
                </a:lnTo>
                <a:lnTo>
                  <a:pt x="3363" y="585"/>
                </a:lnTo>
                <a:lnTo>
                  <a:pt x="3356" y="585"/>
                </a:lnTo>
                <a:lnTo>
                  <a:pt x="5433" y="495"/>
                </a:lnTo>
                <a:lnTo>
                  <a:pt x="4520" y="431"/>
                </a:lnTo>
                <a:lnTo>
                  <a:pt x="4526" y="438"/>
                </a:lnTo>
                <a:lnTo>
                  <a:pt x="4526" y="431"/>
                </a:lnTo>
                <a:lnTo>
                  <a:pt x="4520" y="431"/>
                </a:lnTo>
                <a:lnTo>
                  <a:pt x="5433" y="495"/>
                </a:lnTo>
                <a:lnTo>
                  <a:pt x="4860" y="553"/>
                </a:lnTo>
                <a:lnTo>
                  <a:pt x="4835" y="553"/>
                </a:lnTo>
                <a:lnTo>
                  <a:pt x="4822" y="560"/>
                </a:lnTo>
                <a:lnTo>
                  <a:pt x="4796" y="560"/>
                </a:lnTo>
                <a:lnTo>
                  <a:pt x="4777" y="566"/>
                </a:lnTo>
                <a:lnTo>
                  <a:pt x="4770" y="579"/>
                </a:lnTo>
                <a:lnTo>
                  <a:pt x="4764" y="579"/>
                </a:lnTo>
                <a:lnTo>
                  <a:pt x="4770" y="585"/>
                </a:lnTo>
                <a:lnTo>
                  <a:pt x="4790" y="579"/>
                </a:lnTo>
                <a:lnTo>
                  <a:pt x="4803" y="585"/>
                </a:lnTo>
                <a:lnTo>
                  <a:pt x="4809" y="585"/>
                </a:lnTo>
                <a:lnTo>
                  <a:pt x="4815" y="579"/>
                </a:lnTo>
                <a:lnTo>
                  <a:pt x="4815" y="566"/>
                </a:lnTo>
                <a:lnTo>
                  <a:pt x="4822" y="566"/>
                </a:lnTo>
                <a:lnTo>
                  <a:pt x="4835" y="579"/>
                </a:lnTo>
                <a:lnTo>
                  <a:pt x="4848" y="566"/>
                </a:lnTo>
                <a:lnTo>
                  <a:pt x="4873" y="553"/>
                </a:lnTo>
                <a:lnTo>
                  <a:pt x="4880" y="547"/>
                </a:lnTo>
                <a:lnTo>
                  <a:pt x="4873" y="547"/>
                </a:lnTo>
                <a:lnTo>
                  <a:pt x="4860" y="553"/>
                </a:lnTo>
                <a:lnTo>
                  <a:pt x="5433" y="495"/>
                </a:lnTo>
                <a:lnTo>
                  <a:pt x="5259" y="457"/>
                </a:lnTo>
                <a:lnTo>
                  <a:pt x="5240" y="450"/>
                </a:lnTo>
                <a:lnTo>
                  <a:pt x="5233" y="450"/>
                </a:lnTo>
                <a:lnTo>
                  <a:pt x="5233" y="457"/>
                </a:lnTo>
                <a:lnTo>
                  <a:pt x="5253" y="470"/>
                </a:lnTo>
                <a:lnTo>
                  <a:pt x="5272" y="457"/>
                </a:lnTo>
                <a:lnTo>
                  <a:pt x="5285" y="450"/>
                </a:lnTo>
                <a:lnTo>
                  <a:pt x="5278" y="444"/>
                </a:lnTo>
                <a:lnTo>
                  <a:pt x="5265" y="450"/>
                </a:lnTo>
                <a:lnTo>
                  <a:pt x="5259" y="457"/>
                </a:lnTo>
                <a:lnTo>
                  <a:pt x="5433" y="495"/>
                </a:lnTo>
                <a:lnTo>
                  <a:pt x="4938" y="270"/>
                </a:lnTo>
                <a:lnTo>
                  <a:pt x="4944" y="270"/>
                </a:lnTo>
                <a:lnTo>
                  <a:pt x="4944" y="264"/>
                </a:lnTo>
                <a:lnTo>
                  <a:pt x="4938" y="251"/>
                </a:lnTo>
                <a:lnTo>
                  <a:pt x="4925" y="251"/>
                </a:lnTo>
                <a:lnTo>
                  <a:pt x="4912" y="264"/>
                </a:lnTo>
                <a:lnTo>
                  <a:pt x="4912" y="270"/>
                </a:lnTo>
                <a:lnTo>
                  <a:pt x="4918" y="270"/>
                </a:lnTo>
                <a:lnTo>
                  <a:pt x="4938" y="270"/>
                </a:lnTo>
                <a:lnTo>
                  <a:pt x="5433" y="495"/>
                </a:lnTo>
                <a:lnTo>
                  <a:pt x="3228" y="418"/>
                </a:lnTo>
                <a:lnTo>
                  <a:pt x="3253" y="418"/>
                </a:lnTo>
                <a:lnTo>
                  <a:pt x="3260" y="418"/>
                </a:lnTo>
                <a:lnTo>
                  <a:pt x="3266" y="405"/>
                </a:lnTo>
                <a:lnTo>
                  <a:pt x="3273" y="405"/>
                </a:lnTo>
                <a:lnTo>
                  <a:pt x="3285" y="393"/>
                </a:lnTo>
                <a:lnTo>
                  <a:pt x="3279" y="393"/>
                </a:lnTo>
                <a:lnTo>
                  <a:pt x="3260" y="399"/>
                </a:lnTo>
                <a:lnTo>
                  <a:pt x="3247" y="405"/>
                </a:lnTo>
                <a:lnTo>
                  <a:pt x="3221" y="405"/>
                </a:lnTo>
                <a:lnTo>
                  <a:pt x="3202" y="405"/>
                </a:lnTo>
                <a:lnTo>
                  <a:pt x="3189" y="412"/>
                </a:lnTo>
                <a:lnTo>
                  <a:pt x="3176" y="425"/>
                </a:lnTo>
                <a:lnTo>
                  <a:pt x="3118" y="444"/>
                </a:lnTo>
                <a:lnTo>
                  <a:pt x="3086" y="457"/>
                </a:lnTo>
                <a:lnTo>
                  <a:pt x="3067" y="476"/>
                </a:lnTo>
                <a:lnTo>
                  <a:pt x="3073" y="476"/>
                </a:lnTo>
                <a:lnTo>
                  <a:pt x="3080" y="470"/>
                </a:lnTo>
                <a:lnTo>
                  <a:pt x="3105" y="450"/>
                </a:lnTo>
                <a:lnTo>
                  <a:pt x="3170" y="431"/>
                </a:lnTo>
                <a:lnTo>
                  <a:pt x="3195" y="425"/>
                </a:lnTo>
                <a:lnTo>
                  <a:pt x="3189" y="431"/>
                </a:lnTo>
                <a:lnTo>
                  <a:pt x="3208" y="438"/>
                </a:lnTo>
                <a:lnTo>
                  <a:pt x="3221" y="444"/>
                </a:lnTo>
                <a:lnTo>
                  <a:pt x="3228" y="444"/>
                </a:lnTo>
                <a:lnTo>
                  <a:pt x="3228" y="438"/>
                </a:lnTo>
                <a:lnTo>
                  <a:pt x="3215" y="431"/>
                </a:lnTo>
                <a:lnTo>
                  <a:pt x="3208" y="431"/>
                </a:lnTo>
                <a:lnTo>
                  <a:pt x="3208" y="418"/>
                </a:lnTo>
                <a:lnTo>
                  <a:pt x="3215" y="418"/>
                </a:lnTo>
                <a:lnTo>
                  <a:pt x="3228" y="418"/>
                </a:lnTo>
                <a:lnTo>
                  <a:pt x="5433" y="495"/>
                </a:lnTo>
                <a:lnTo>
                  <a:pt x="2983" y="502"/>
                </a:lnTo>
                <a:lnTo>
                  <a:pt x="2990" y="508"/>
                </a:lnTo>
                <a:lnTo>
                  <a:pt x="2996" y="502"/>
                </a:lnTo>
                <a:lnTo>
                  <a:pt x="2990" y="502"/>
                </a:lnTo>
                <a:lnTo>
                  <a:pt x="2983" y="502"/>
                </a:lnTo>
                <a:lnTo>
                  <a:pt x="5433" y="495"/>
                </a:lnTo>
                <a:lnTo>
                  <a:pt x="3009" y="502"/>
                </a:lnTo>
                <a:lnTo>
                  <a:pt x="3015" y="508"/>
                </a:lnTo>
                <a:lnTo>
                  <a:pt x="3022" y="502"/>
                </a:lnTo>
                <a:lnTo>
                  <a:pt x="3009" y="502"/>
                </a:lnTo>
                <a:lnTo>
                  <a:pt x="3003" y="502"/>
                </a:lnTo>
                <a:lnTo>
                  <a:pt x="3009" y="502"/>
                </a:lnTo>
                <a:lnTo>
                  <a:pt x="5433" y="495"/>
                </a:lnTo>
                <a:lnTo>
                  <a:pt x="3073" y="418"/>
                </a:lnTo>
                <a:lnTo>
                  <a:pt x="3086" y="412"/>
                </a:lnTo>
                <a:lnTo>
                  <a:pt x="3105" y="412"/>
                </a:lnTo>
                <a:lnTo>
                  <a:pt x="3118" y="412"/>
                </a:lnTo>
                <a:lnTo>
                  <a:pt x="3157" y="412"/>
                </a:lnTo>
                <a:lnTo>
                  <a:pt x="3170" y="412"/>
                </a:lnTo>
                <a:lnTo>
                  <a:pt x="3170" y="405"/>
                </a:lnTo>
                <a:lnTo>
                  <a:pt x="3163" y="405"/>
                </a:lnTo>
                <a:lnTo>
                  <a:pt x="3131" y="405"/>
                </a:lnTo>
                <a:lnTo>
                  <a:pt x="3125" y="405"/>
                </a:lnTo>
                <a:lnTo>
                  <a:pt x="3118" y="399"/>
                </a:lnTo>
                <a:lnTo>
                  <a:pt x="3125" y="399"/>
                </a:lnTo>
                <a:lnTo>
                  <a:pt x="3125" y="393"/>
                </a:lnTo>
                <a:lnTo>
                  <a:pt x="3105" y="399"/>
                </a:lnTo>
                <a:lnTo>
                  <a:pt x="3093" y="399"/>
                </a:lnTo>
                <a:lnTo>
                  <a:pt x="3073" y="405"/>
                </a:lnTo>
                <a:lnTo>
                  <a:pt x="3048" y="405"/>
                </a:lnTo>
                <a:lnTo>
                  <a:pt x="3022" y="412"/>
                </a:lnTo>
                <a:lnTo>
                  <a:pt x="3028" y="418"/>
                </a:lnTo>
                <a:lnTo>
                  <a:pt x="3048" y="412"/>
                </a:lnTo>
                <a:lnTo>
                  <a:pt x="3060" y="412"/>
                </a:lnTo>
                <a:lnTo>
                  <a:pt x="3067" y="412"/>
                </a:lnTo>
                <a:lnTo>
                  <a:pt x="3028" y="425"/>
                </a:lnTo>
                <a:lnTo>
                  <a:pt x="2996" y="444"/>
                </a:lnTo>
                <a:lnTo>
                  <a:pt x="2958" y="457"/>
                </a:lnTo>
                <a:lnTo>
                  <a:pt x="2945" y="476"/>
                </a:lnTo>
                <a:lnTo>
                  <a:pt x="2938" y="476"/>
                </a:lnTo>
                <a:lnTo>
                  <a:pt x="2945" y="476"/>
                </a:lnTo>
                <a:lnTo>
                  <a:pt x="2958" y="476"/>
                </a:lnTo>
                <a:lnTo>
                  <a:pt x="2958" y="470"/>
                </a:lnTo>
                <a:lnTo>
                  <a:pt x="2977" y="457"/>
                </a:lnTo>
                <a:lnTo>
                  <a:pt x="3022" y="444"/>
                </a:lnTo>
                <a:lnTo>
                  <a:pt x="3060" y="425"/>
                </a:lnTo>
                <a:lnTo>
                  <a:pt x="3073" y="418"/>
                </a:lnTo>
                <a:lnTo>
                  <a:pt x="5433" y="495"/>
                </a:lnTo>
                <a:lnTo>
                  <a:pt x="3003" y="405"/>
                </a:lnTo>
                <a:lnTo>
                  <a:pt x="2996" y="405"/>
                </a:lnTo>
                <a:lnTo>
                  <a:pt x="2990" y="405"/>
                </a:lnTo>
                <a:lnTo>
                  <a:pt x="2983" y="405"/>
                </a:lnTo>
                <a:lnTo>
                  <a:pt x="2990" y="412"/>
                </a:lnTo>
                <a:lnTo>
                  <a:pt x="2996" y="412"/>
                </a:lnTo>
                <a:lnTo>
                  <a:pt x="3003" y="405"/>
                </a:lnTo>
                <a:lnTo>
                  <a:pt x="5433" y="495"/>
                </a:lnTo>
                <a:lnTo>
                  <a:pt x="4648" y="450"/>
                </a:lnTo>
                <a:lnTo>
                  <a:pt x="4635" y="444"/>
                </a:lnTo>
                <a:lnTo>
                  <a:pt x="4623" y="444"/>
                </a:lnTo>
                <a:lnTo>
                  <a:pt x="4629" y="450"/>
                </a:lnTo>
                <a:lnTo>
                  <a:pt x="4635" y="457"/>
                </a:lnTo>
                <a:lnTo>
                  <a:pt x="4642" y="457"/>
                </a:lnTo>
                <a:lnTo>
                  <a:pt x="4648" y="470"/>
                </a:lnTo>
                <a:lnTo>
                  <a:pt x="4655" y="470"/>
                </a:lnTo>
                <a:lnTo>
                  <a:pt x="4661" y="457"/>
                </a:lnTo>
                <a:lnTo>
                  <a:pt x="4655" y="450"/>
                </a:lnTo>
                <a:lnTo>
                  <a:pt x="4648" y="450"/>
                </a:lnTo>
                <a:lnTo>
                  <a:pt x="5433" y="495"/>
                </a:lnTo>
                <a:lnTo>
                  <a:pt x="4603" y="444"/>
                </a:lnTo>
                <a:lnTo>
                  <a:pt x="4603" y="450"/>
                </a:lnTo>
                <a:lnTo>
                  <a:pt x="4610" y="450"/>
                </a:lnTo>
                <a:lnTo>
                  <a:pt x="4610" y="444"/>
                </a:lnTo>
                <a:lnTo>
                  <a:pt x="4603" y="444"/>
                </a:lnTo>
                <a:lnTo>
                  <a:pt x="5433" y="495"/>
                </a:lnTo>
                <a:lnTo>
                  <a:pt x="4719" y="290"/>
                </a:lnTo>
                <a:lnTo>
                  <a:pt x="4642" y="296"/>
                </a:lnTo>
                <a:lnTo>
                  <a:pt x="4603" y="309"/>
                </a:lnTo>
                <a:lnTo>
                  <a:pt x="4597" y="309"/>
                </a:lnTo>
                <a:lnTo>
                  <a:pt x="4584" y="315"/>
                </a:lnTo>
                <a:lnTo>
                  <a:pt x="4558" y="315"/>
                </a:lnTo>
                <a:lnTo>
                  <a:pt x="4533" y="328"/>
                </a:lnTo>
                <a:lnTo>
                  <a:pt x="4513" y="341"/>
                </a:lnTo>
                <a:lnTo>
                  <a:pt x="4507" y="341"/>
                </a:lnTo>
                <a:lnTo>
                  <a:pt x="4488" y="328"/>
                </a:lnTo>
                <a:lnTo>
                  <a:pt x="4481" y="328"/>
                </a:lnTo>
                <a:lnTo>
                  <a:pt x="4468" y="328"/>
                </a:lnTo>
                <a:lnTo>
                  <a:pt x="4462" y="335"/>
                </a:lnTo>
                <a:lnTo>
                  <a:pt x="4494" y="348"/>
                </a:lnTo>
                <a:lnTo>
                  <a:pt x="4571" y="373"/>
                </a:lnTo>
                <a:lnTo>
                  <a:pt x="4610" y="373"/>
                </a:lnTo>
                <a:lnTo>
                  <a:pt x="4635" y="380"/>
                </a:lnTo>
                <a:lnTo>
                  <a:pt x="4661" y="373"/>
                </a:lnTo>
                <a:lnTo>
                  <a:pt x="4597" y="367"/>
                </a:lnTo>
                <a:lnTo>
                  <a:pt x="4533" y="341"/>
                </a:lnTo>
                <a:lnTo>
                  <a:pt x="4623" y="309"/>
                </a:lnTo>
                <a:lnTo>
                  <a:pt x="4706" y="296"/>
                </a:lnTo>
                <a:lnTo>
                  <a:pt x="4777" y="290"/>
                </a:lnTo>
                <a:lnTo>
                  <a:pt x="4719" y="290"/>
                </a:lnTo>
                <a:lnTo>
                  <a:pt x="5433" y="495"/>
                </a:lnTo>
                <a:lnTo>
                  <a:pt x="4584" y="444"/>
                </a:lnTo>
                <a:lnTo>
                  <a:pt x="4590" y="450"/>
                </a:lnTo>
                <a:lnTo>
                  <a:pt x="4590" y="444"/>
                </a:lnTo>
                <a:lnTo>
                  <a:pt x="4584" y="444"/>
                </a:lnTo>
                <a:lnTo>
                  <a:pt x="5433" y="495"/>
                </a:lnTo>
                <a:lnTo>
                  <a:pt x="2733" y="534"/>
                </a:lnTo>
                <a:lnTo>
                  <a:pt x="2713" y="534"/>
                </a:lnTo>
                <a:lnTo>
                  <a:pt x="2707" y="534"/>
                </a:lnTo>
                <a:lnTo>
                  <a:pt x="2694" y="547"/>
                </a:lnTo>
                <a:lnTo>
                  <a:pt x="2694" y="553"/>
                </a:lnTo>
                <a:lnTo>
                  <a:pt x="2700" y="547"/>
                </a:lnTo>
                <a:lnTo>
                  <a:pt x="2707" y="540"/>
                </a:lnTo>
                <a:lnTo>
                  <a:pt x="2713" y="540"/>
                </a:lnTo>
                <a:lnTo>
                  <a:pt x="2726" y="534"/>
                </a:lnTo>
                <a:lnTo>
                  <a:pt x="2733" y="534"/>
                </a:lnTo>
                <a:lnTo>
                  <a:pt x="5433" y="495"/>
                </a:lnTo>
                <a:lnTo>
                  <a:pt x="3877" y="238"/>
                </a:lnTo>
                <a:lnTo>
                  <a:pt x="3877" y="232"/>
                </a:lnTo>
                <a:lnTo>
                  <a:pt x="3870" y="232"/>
                </a:lnTo>
                <a:lnTo>
                  <a:pt x="3877" y="238"/>
                </a:lnTo>
                <a:lnTo>
                  <a:pt x="5433" y="495"/>
                </a:lnTo>
                <a:lnTo>
                  <a:pt x="1055" y="103"/>
                </a:lnTo>
                <a:lnTo>
                  <a:pt x="1048" y="116"/>
                </a:lnTo>
                <a:lnTo>
                  <a:pt x="1048" y="123"/>
                </a:lnTo>
                <a:lnTo>
                  <a:pt x="1048" y="129"/>
                </a:lnTo>
                <a:lnTo>
                  <a:pt x="1055" y="116"/>
                </a:lnTo>
                <a:lnTo>
                  <a:pt x="1055" y="103"/>
                </a:lnTo>
                <a:lnTo>
                  <a:pt x="5433" y="495"/>
                </a:lnTo>
                <a:lnTo>
                  <a:pt x="1415" y="502"/>
                </a:lnTo>
                <a:lnTo>
                  <a:pt x="1434" y="508"/>
                </a:lnTo>
                <a:lnTo>
                  <a:pt x="1440" y="502"/>
                </a:lnTo>
                <a:lnTo>
                  <a:pt x="1428" y="495"/>
                </a:lnTo>
                <a:lnTo>
                  <a:pt x="1408" y="489"/>
                </a:lnTo>
                <a:lnTo>
                  <a:pt x="1395" y="489"/>
                </a:lnTo>
                <a:lnTo>
                  <a:pt x="1402" y="495"/>
                </a:lnTo>
                <a:lnTo>
                  <a:pt x="1415" y="502"/>
                </a:lnTo>
                <a:lnTo>
                  <a:pt x="5433" y="495"/>
                </a:lnTo>
                <a:lnTo>
                  <a:pt x="1023" y="116"/>
                </a:lnTo>
                <a:lnTo>
                  <a:pt x="1035" y="123"/>
                </a:lnTo>
                <a:lnTo>
                  <a:pt x="1042" y="123"/>
                </a:lnTo>
                <a:lnTo>
                  <a:pt x="1042" y="116"/>
                </a:lnTo>
                <a:lnTo>
                  <a:pt x="1035" y="110"/>
                </a:lnTo>
                <a:lnTo>
                  <a:pt x="1023" y="110"/>
                </a:lnTo>
                <a:lnTo>
                  <a:pt x="1023" y="116"/>
                </a:lnTo>
                <a:lnTo>
                  <a:pt x="5433" y="495"/>
                </a:lnTo>
                <a:lnTo>
                  <a:pt x="1440" y="33"/>
                </a:lnTo>
                <a:lnTo>
                  <a:pt x="1428" y="26"/>
                </a:lnTo>
                <a:lnTo>
                  <a:pt x="1415" y="20"/>
                </a:lnTo>
                <a:lnTo>
                  <a:pt x="1415" y="26"/>
                </a:lnTo>
                <a:lnTo>
                  <a:pt x="1428" y="39"/>
                </a:lnTo>
                <a:lnTo>
                  <a:pt x="1440" y="33"/>
                </a:lnTo>
                <a:lnTo>
                  <a:pt x="5433" y="495"/>
                </a:lnTo>
                <a:lnTo>
                  <a:pt x="785" y="65"/>
                </a:lnTo>
                <a:lnTo>
                  <a:pt x="785" y="71"/>
                </a:lnTo>
                <a:lnTo>
                  <a:pt x="798" y="65"/>
                </a:lnTo>
                <a:lnTo>
                  <a:pt x="791" y="65"/>
                </a:lnTo>
                <a:lnTo>
                  <a:pt x="785" y="65"/>
                </a:lnTo>
                <a:lnTo>
                  <a:pt x="5433" y="495"/>
                </a:lnTo>
                <a:lnTo>
                  <a:pt x="823" y="71"/>
                </a:lnTo>
                <a:lnTo>
                  <a:pt x="817" y="71"/>
                </a:lnTo>
                <a:lnTo>
                  <a:pt x="830" y="78"/>
                </a:lnTo>
                <a:lnTo>
                  <a:pt x="830" y="71"/>
                </a:lnTo>
                <a:lnTo>
                  <a:pt x="823" y="71"/>
                </a:lnTo>
                <a:lnTo>
                  <a:pt x="5433" y="495"/>
                </a:lnTo>
                <a:lnTo>
                  <a:pt x="1537" y="412"/>
                </a:lnTo>
                <a:lnTo>
                  <a:pt x="1537" y="405"/>
                </a:lnTo>
                <a:lnTo>
                  <a:pt x="1530" y="399"/>
                </a:lnTo>
                <a:lnTo>
                  <a:pt x="1524" y="399"/>
                </a:lnTo>
                <a:lnTo>
                  <a:pt x="1524" y="405"/>
                </a:lnTo>
                <a:lnTo>
                  <a:pt x="1530" y="412"/>
                </a:lnTo>
                <a:lnTo>
                  <a:pt x="1537" y="412"/>
                </a:lnTo>
                <a:lnTo>
                  <a:pt x="5433" y="495"/>
                </a:lnTo>
                <a:lnTo>
                  <a:pt x="1511" y="65"/>
                </a:lnTo>
                <a:lnTo>
                  <a:pt x="1505" y="65"/>
                </a:lnTo>
                <a:lnTo>
                  <a:pt x="1498" y="65"/>
                </a:lnTo>
                <a:lnTo>
                  <a:pt x="1505" y="65"/>
                </a:lnTo>
                <a:lnTo>
                  <a:pt x="1511" y="65"/>
                </a:lnTo>
                <a:lnTo>
                  <a:pt x="5433" y="495"/>
                </a:lnTo>
                <a:lnTo>
                  <a:pt x="1087" y="123"/>
                </a:lnTo>
                <a:lnTo>
                  <a:pt x="1093" y="123"/>
                </a:lnTo>
                <a:lnTo>
                  <a:pt x="1100" y="116"/>
                </a:lnTo>
                <a:lnTo>
                  <a:pt x="1087" y="116"/>
                </a:lnTo>
                <a:lnTo>
                  <a:pt x="1087" y="123"/>
                </a:lnTo>
                <a:lnTo>
                  <a:pt x="5433" y="495"/>
                </a:lnTo>
                <a:lnTo>
                  <a:pt x="1350" y="303"/>
                </a:lnTo>
                <a:lnTo>
                  <a:pt x="1286" y="290"/>
                </a:lnTo>
                <a:lnTo>
                  <a:pt x="1260" y="290"/>
                </a:lnTo>
                <a:lnTo>
                  <a:pt x="1241" y="290"/>
                </a:lnTo>
                <a:lnTo>
                  <a:pt x="1228" y="283"/>
                </a:lnTo>
                <a:lnTo>
                  <a:pt x="1222" y="283"/>
                </a:lnTo>
                <a:lnTo>
                  <a:pt x="1209" y="290"/>
                </a:lnTo>
                <a:lnTo>
                  <a:pt x="1183" y="290"/>
                </a:lnTo>
                <a:lnTo>
                  <a:pt x="1183" y="296"/>
                </a:lnTo>
                <a:lnTo>
                  <a:pt x="1203" y="296"/>
                </a:lnTo>
                <a:lnTo>
                  <a:pt x="1312" y="309"/>
                </a:lnTo>
                <a:lnTo>
                  <a:pt x="1363" y="309"/>
                </a:lnTo>
                <a:lnTo>
                  <a:pt x="1395" y="309"/>
                </a:lnTo>
                <a:lnTo>
                  <a:pt x="1395" y="309"/>
                </a:lnTo>
                <a:lnTo>
                  <a:pt x="1370" y="309"/>
                </a:lnTo>
                <a:lnTo>
                  <a:pt x="1350" y="303"/>
                </a:lnTo>
                <a:lnTo>
                  <a:pt x="5433" y="495"/>
                </a:lnTo>
                <a:lnTo>
                  <a:pt x="939" y="97"/>
                </a:lnTo>
                <a:lnTo>
                  <a:pt x="945" y="97"/>
                </a:lnTo>
                <a:lnTo>
                  <a:pt x="933" y="90"/>
                </a:lnTo>
                <a:lnTo>
                  <a:pt x="926" y="90"/>
                </a:lnTo>
                <a:lnTo>
                  <a:pt x="939" y="97"/>
                </a:lnTo>
                <a:lnTo>
                  <a:pt x="5433" y="495"/>
                </a:lnTo>
                <a:lnTo>
                  <a:pt x="3774" y="187"/>
                </a:lnTo>
                <a:lnTo>
                  <a:pt x="3780" y="187"/>
                </a:lnTo>
                <a:lnTo>
                  <a:pt x="3774" y="180"/>
                </a:lnTo>
                <a:lnTo>
                  <a:pt x="3774" y="187"/>
                </a:lnTo>
                <a:lnTo>
                  <a:pt x="5433" y="495"/>
                </a:lnTo>
                <a:lnTo>
                  <a:pt x="393" y="502"/>
                </a:lnTo>
                <a:lnTo>
                  <a:pt x="386" y="483"/>
                </a:lnTo>
                <a:lnTo>
                  <a:pt x="380" y="483"/>
                </a:lnTo>
                <a:lnTo>
                  <a:pt x="386" y="495"/>
                </a:lnTo>
                <a:lnTo>
                  <a:pt x="393" y="502"/>
                </a:lnTo>
                <a:lnTo>
                  <a:pt x="5433" y="495"/>
                </a:lnTo>
                <a:lnTo>
                  <a:pt x="605" y="547"/>
                </a:lnTo>
                <a:lnTo>
                  <a:pt x="598" y="547"/>
                </a:lnTo>
                <a:lnTo>
                  <a:pt x="598" y="553"/>
                </a:lnTo>
                <a:lnTo>
                  <a:pt x="605" y="547"/>
                </a:lnTo>
                <a:lnTo>
                  <a:pt x="5433" y="495"/>
                </a:lnTo>
                <a:lnTo>
                  <a:pt x="515" y="521"/>
                </a:lnTo>
                <a:lnTo>
                  <a:pt x="515" y="528"/>
                </a:lnTo>
                <a:lnTo>
                  <a:pt x="515" y="534"/>
                </a:lnTo>
                <a:lnTo>
                  <a:pt x="528" y="528"/>
                </a:lnTo>
                <a:lnTo>
                  <a:pt x="521" y="528"/>
                </a:lnTo>
                <a:lnTo>
                  <a:pt x="521" y="521"/>
                </a:lnTo>
                <a:lnTo>
                  <a:pt x="515" y="521"/>
                </a:lnTo>
                <a:lnTo>
                  <a:pt x="5433" y="495"/>
                </a:lnTo>
                <a:lnTo>
                  <a:pt x="450" y="303"/>
                </a:lnTo>
                <a:lnTo>
                  <a:pt x="418" y="296"/>
                </a:lnTo>
                <a:lnTo>
                  <a:pt x="393" y="296"/>
                </a:lnTo>
                <a:lnTo>
                  <a:pt x="373" y="296"/>
                </a:lnTo>
                <a:lnTo>
                  <a:pt x="335" y="290"/>
                </a:lnTo>
                <a:lnTo>
                  <a:pt x="322" y="290"/>
                </a:lnTo>
                <a:lnTo>
                  <a:pt x="309" y="290"/>
                </a:lnTo>
                <a:lnTo>
                  <a:pt x="290" y="283"/>
                </a:lnTo>
                <a:lnTo>
                  <a:pt x="270" y="290"/>
                </a:lnTo>
                <a:lnTo>
                  <a:pt x="283" y="296"/>
                </a:lnTo>
                <a:lnTo>
                  <a:pt x="309" y="296"/>
                </a:lnTo>
                <a:lnTo>
                  <a:pt x="309" y="303"/>
                </a:lnTo>
                <a:lnTo>
                  <a:pt x="309" y="309"/>
                </a:lnTo>
                <a:lnTo>
                  <a:pt x="328" y="315"/>
                </a:lnTo>
                <a:lnTo>
                  <a:pt x="360" y="315"/>
                </a:lnTo>
                <a:lnTo>
                  <a:pt x="386" y="315"/>
                </a:lnTo>
                <a:lnTo>
                  <a:pt x="405" y="315"/>
                </a:lnTo>
                <a:lnTo>
                  <a:pt x="405" y="309"/>
                </a:lnTo>
                <a:lnTo>
                  <a:pt x="386" y="309"/>
                </a:lnTo>
                <a:lnTo>
                  <a:pt x="373" y="309"/>
                </a:lnTo>
                <a:lnTo>
                  <a:pt x="367" y="309"/>
                </a:lnTo>
                <a:lnTo>
                  <a:pt x="348" y="309"/>
                </a:lnTo>
                <a:lnTo>
                  <a:pt x="335" y="309"/>
                </a:lnTo>
                <a:lnTo>
                  <a:pt x="328" y="309"/>
                </a:lnTo>
                <a:lnTo>
                  <a:pt x="322" y="303"/>
                </a:lnTo>
                <a:lnTo>
                  <a:pt x="341" y="303"/>
                </a:lnTo>
                <a:lnTo>
                  <a:pt x="373" y="303"/>
                </a:lnTo>
                <a:lnTo>
                  <a:pt x="412" y="309"/>
                </a:lnTo>
                <a:lnTo>
                  <a:pt x="431" y="309"/>
                </a:lnTo>
                <a:lnTo>
                  <a:pt x="450" y="309"/>
                </a:lnTo>
                <a:lnTo>
                  <a:pt x="463" y="309"/>
                </a:lnTo>
                <a:lnTo>
                  <a:pt x="450" y="303"/>
                </a:lnTo>
                <a:lnTo>
                  <a:pt x="5433" y="495"/>
                </a:lnTo>
                <a:lnTo>
                  <a:pt x="528" y="290"/>
                </a:lnTo>
                <a:lnTo>
                  <a:pt x="553" y="290"/>
                </a:lnTo>
                <a:lnTo>
                  <a:pt x="598" y="290"/>
                </a:lnTo>
                <a:lnTo>
                  <a:pt x="598" y="283"/>
                </a:lnTo>
                <a:lnTo>
                  <a:pt x="605" y="283"/>
                </a:lnTo>
                <a:lnTo>
                  <a:pt x="624" y="283"/>
                </a:lnTo>
                <a:lnTo>
                  <a:pt x="637" y="283"/>
                </a:lnTo>
                <a:lnTo>
                  <a:pt x="630" y="277"/>
                </a:lnTo>
                <a:lnTo>
                  <a:pt x="618" y="277"/>
                </a:lnTo>
                <a:lnTo>
                  <a:pt x="605" y="277"/>
                </a:lnTo>
                <a:lnTo>
                  <a:pt x="592" y="283"/>
                </a:lnTo>
                <a:lnTo>
                  <a:pt x="579" y="283"/>
                </a:lnTo>
                <a:lnTo>
                  <a:pt x="540" y="283"/>
                </a:lnTo>
                <a:lnTo>
                  <a:pt x="515" y="290"/>
                </a:lnTo>
                <a:lnTo>
                  <a:pt x="508" y="290"/>
                </a:lnTo>
                <a:lnTo>
                  <a:pt x="476" y="296"/>
                </a:lnTo>
                <a:lnTo>
                  <a:pt x="515" y="296"/>
                </a:lnTo>
                <a:lnTo>
                  <a:pt x="521" y="296"/>
                </a:lnTo>
                <a:lnTo>
                  <a:pt x="528" y="290"/>
                </a:lnTo>
                <a:lnTo>
                  <a:pt x="5433" y="495"/>
                </a:lnTo>
                <a:lnTo>
                  <a:pt x="926" y="354"/>
                </a:lnTo>
                <a:lnTo>
                  <a:pt x="900" y="341"/>
                </a:lnTo>
                <a:lnTo>
                  <a:pt x="875" y="328"/>
                </a:lnTo>
                <a:lnTo>
                  <a:pt x="843" y="328"/>
                </a:lnTo>
                <a:lnTo>
                  <a:pt x="836" y="328"/>
                </a:lnTo>
                <a:lnTo>
                  <a:pt x="843" y="335"/>
                </a:lnTo>
                <a:lnTo>
                  <a:pt x="862" y="341"/>
                </a:lnTo>
                <a:lnTo>
                  <a:pt x="894" y="367"/>
                </a:lnTo>
                <a:lnTo>
                  <a:pt x="926" y="380"/>
                </a:lnTo>
                <a:lnTo>
                  <a:pt x="965" y="393"/>
                </a:lnTo>
                <a:lnTo>
                  <a:pt x="1138" y="457"/>
                </a:lnTo>
                <a:lnTo>
                  <a:pt x="1203" y="489"/>
                </a:lnTo>
                <a:lnTo>
                  <a:pt x="1235" y="502"/>
                </a:lnTo>
                <a:lnTo>
                  <a:pt x="1241" y="502"/>
                </a:lnTo>
                <a:lnTo>
                  <a:pt x="1068" y="425"/>
                </a:lnTo>
                <a:lnTo>
                  <a:pt x="926" y="354"/>
                </a:lnTo>
                <a:lnTo>
                  <a:pt x="5433" y="495"/>
                </a:lnTo>
                <a:lnTo>
                  <a:pt x="418" y="322"/>
                </a:lnTo>
                <a:lnTo>
                  <a:pt x="412" y="328"/>
                </a:lnTo>
                <a:lnTo>
                  <a:pt x="431" y="322"/>
                </a:lnTo>
                <a:lnTo>
                  <a:pt x="438" y="315"/>
                </a:lnTo>
                <a:lnTo>
                  <a:pt x="425" y="315"/>
                </a:lnTo>
                <a:lnTo>
                  <a:pt x="418" y="322"/>
                </a:lnTo>
                <a:lnTo>
                  <a:pt x="5433" y="495"/>
                </a:lnTo>
                <a:lnTo>
                  <a:pt x="1318" y="508"/>
                </a:lnTo>
                <a:lnTo>
                  <a:pt x="1331" y="495"/>
                </a:lnTo>
                <a:lnTo>
                  <a:pt x="1344" y="489"/>
                </a:lnTo>
                <a:lnTo>
                  <a:pt x="1363" y="489"/>
                </a:lnTo>
                <a:lnTo>
                  <a:pt x="1389" y="495"/>
                </a:lnTo>
                <a:lnTo>
                  <a:pt x="1389" y="489"/>
                </a:lnTo>
                <a:lnTo>
                  <a:pt x="1357" y="476"/>
                </a:lnTo>
                <a:lnTo>
                  <a:pt x="1331" y="470"/>
                </a:lnTo>
                <a:lnTo>
                  <a:pt x="1260" y="444"/>
                </a:lnTo>
                <a:lnTo>
                  <a:pt x="1235" y="444"/>
                </a:lnTo>
                <a:lnTo>
                  <a:pt x="1215" y="438"/>
                </a:lnTo>
                <a:lnTo>
                  <a:pt x="1209" y="431"/>
                </a:lnTo>
                <a:lnTo>
                  <a:pt x="1203" y="438"/>
                </a:lnTo>
                <a:lnTo>
                  <a:pt x="1196" y="444"/>
                </a:lnTo>
                <a:lnTo>
                  <a:pt x="1203" y="444"/>
                </a:lnTo>
                <a:lnTo>
                  <a:pt x="1222" y="450"/>
                </a:lnTo>
                <a:lnTo>
                  <a:pt x="1235" y="450"/>
                </a:lnTo>
                <a:lnTo>
                  <a:pt x="1248" y="450"/>
                </a:lnTo>
                <a:lnTo>
                  <a:pt x="1286" y="470"/>
                </a:lnTo>
                <a:lnTo>
                  <a:pt x="1312" y="476"/>
                </a:lnTo>
                <a:lnTo>
                  <a:pt x="1338" y="476"/>
                </a:lnTo>
                <a:lnTo>
                  <a:pt x="1331" y="489"/>
                </a:lnTo>
                <a:lnTo>
                  <a:pt x="1318" y="502"/>
                </a:lnTo>
                <a:lnTo>
                  <a:pt x="1318" y="508"/>
                </a:lnTo>
                <a:lnTo>
                  <a:pt x="5433" y="495"/>
                </a:lnTo>
                <a:lnTo>
                  <a:pt x="450" y="328"/>
                </a:lnTo>
                <a:lnTo>
                  <a:pt x="470" y="328"/>
                </a:lnTo>
                <a:lnTo>
                  <a:pt x="476" y="328"/>
                </a:lnTo>
                <a:lnTo>
                  <a:pt x="476" y="322"/>
                </a:lnTo>
                <a:lnTo>
                  <a:pt x="470" y="322"/>
                </a:lnTo>
                <a:lnTo>
                  <a:pt x="450" y="322"/>
                </a:lnTo>
                <a:lnTo>
                  <a:pt x="450" y="328"/>
                </a:lnTo>
                <a:lnTo>
                  <a:pt x="444" y="328"/>
                </a:lnTo>
                <a:lnTo>
                  <a:pt x="450" y="328"/>
                </a:lnTo>
                <a:lnTo>
                  <a:pt x="5433" y="495"/>
                </a:lnTo>
                <a:lnTo>
                  <a:pt x="566" y="193"/>
                </a:lnTo>
                <a:lnTo>
                  <a:pt x="547" y="193"/>
                </a:lnTo>
                <a:lnTo>
                  <a:pt x="547" y="200"/>
                </a:lnTo>
                <a:lnTo>
                  <a:pt x="547" y="206"/>
                </a:lnTo>
                <a:lnTo>
                  <a:pt x="553" y="206"/>
                </a:lnTo>
                <a:lnTo>
                  <a:pt x="566" y="193"/>
                </a:lnTo>
                <a:lnTo>
                  <a:pt x="5433" y="495"/>
                </a:lnTo>
                <a:lnTo>
                  <a:pt x="277" y="58"/>
                </a:lnTo>
                <a:lnTo>
                  <a:pt x="270" y="52"/>
                </a:lnTo>
                <a:lnTo>
                  <a:pt x="264" y="52"/>
                </a:lnTo>
                <a:lnTo>
                  <a:pt x="264" y="58"/>
                </a:lnTo>
                <a:lnTo>
                  <a:pt x="277" y="58"/>
                </a:lnTo>
                <a:lnTo>
                  <a:pt x="5433" y="495"/>
                </a:lnTo>
                <a:lnTo>
                  <a:pt x="290" y="450"/>
                </a:lnTo>
                <a:lnTo>
                  <a:pt x="258" y="450"/>
                </a:lnTo>
                <a:lnTo>
                  <a:pt x="245" y="450"/>
                </a:lnTo>
                <a:lnTo>
                  <a:pt x="245" y="457"/>
                </a:lnTo>
                <a:lnTo>
                  <a:pt x="277" y="457"/>
                </a:lnTo>
                <a:lnTo>
                  <a:pt x="290" y="457"/>
                </a:lnTo>
                <a:lnTo>
                  <a:pt x="309" y="450"/>
                </a:lnTo>
                <a:lnTo>
                  <a:pt x="303" y="450"/>
                </a:lnTo>
                <a:lnTo>
                  <a:pt x="290" y="450"/>
                </a:lnTo>
                <a:lnTo>
                  <a:pt x="5433" y="495"/>
                </a:lnTo>
                <a:lnTo>
                  <a:pt x="193" y="213"/>
                </a:lnTo>
                <a:lnTo>
                  <a:pt x="193" y="219"/>
                </a:lnTo>
                <a:lnTo>
                  <a:pt x="206" y="219"/>
                </a:lnTo>
                <a:lnTo>
                  <a:pt x="200" y="213"/>
                </a:lnTo>
                <a:lnTo>
                  <a:pt x="193" y="213"/>
                </a:lnTo>
                <a:lnTo>
                  <a:pt x="5433" y="495"/>
                </a:lnTo>
                <a:lnTo>
                  <a:pt x="225" y="450"/>
                </a:lnTo>
                <a:lnTo>
                  <a:pt x="219" y="457"/>
                </a:lnTo>
                <a:lnTo>
                  <a:pt x="225" y="470"/>
                </a:lnTo>
                <a:lnTo>
                  <a:pt x="238" y="470"/>
                </a:lnTo>
                <a:lnTo>
                  <a:pt x="238" y="457"/>
                </a:lnTo>
                <a:lnTo>
                  <a:pt x="238" y="450"/>
                </a:lnTo>
                <a:lnTo>
                  <a:pt x="225" y="450"/>
                </a:lnTo>
                <a:lnTo>
                  <a:pt x="5433" y="495"/>
                </a:lnTo>
                <a:lnTo>
                  <a:pt x="161" y="225"/>
                </a:lnTo>
                <a:lnTo>
                  <a:pt x="174" y="225"/>
                </a:lnTo>
                <a:lnTo>
                  <a:pt x="168" y="219"/>
                </a:lnTo>
                <a:lnTo>
                  <a:pt x="155" y="225"/>
                </a:lnTo>
                <a:lnTo>
                  <a:pt x="161" y="225"/>
                </a:lnTo>
                <a:lnTo>
                  <a:pt x="5433" y="495"/>
                </a:lnTo>
                <a:lnTo>
                  <a:pt x="78" y="290"/>
                </a:lnTo>
                <a:lnTo>
                  <a:pt x="84" y="296"/>
                </a:lnTo>
                <a:lnTo>
                  <a:pt x="103" y="303"/>
                </a:lnTo>
                <a:lnTo>
                  <a:pt x="129" y="315"/>
                </a:lnTo>
                <a:lnTo>
                  <a:pt x="103" y="309"/>
                </a:lnTo>
                <a:lnTo>
                  <a:pt x="84" y="309"/>
                </a:lnTo>
                <a:lnTo>
                  <a:pt x="71" y="315"/>
                </a:lnTo>
                <a:lnTo>
                  <a:pt x="97" y="322"/>
                </a:lnTo>
                <a:lnTo>
                  <a:pt x="129" y="322"/>
                </a:lnTo>
                <a:lnTo>
                  <a:pt x="161" y="335"/>
                </a:lnTo>
                <a:lnTo>
                  <a:pt x="187" y="348"/>
                </a:lnTo>
                <a:lnTo>
                  <a:pt x="200" y="354"/>
                </a:lnTo>
                <a:lnTo>
                  <a:pt x="219" y="354"/>
                </a:lnTo>
                <a:lnTo>
                  <a:pt x="232" y="367"/>
                </a:lnTo>
                <a:lnTo>
                  <a:pt x="225" y="380"/>
                </a:lnTo>
                <a:lnTo>
                  <a:pt x="238" y="386"/>
                </a:lnTo>
                <a:lnTo>
                  <a:pt x="258" y="380"/>
                </a:lnTo>
                <a:lnTo>
                  <a:pt x="277" y="386"/>
                </a:lnTo>
                <a:lnTo>
                  <a:pt x="290" y="399"/>
                </a:lnTo>
                <a:lnTo>
                  <a:pt x="290" y="393"/>
                </a:lnTo>
                <a:lnTo>
                  <a:pt x="277" y="373"/>
                </a:lnTo>
                <a:lnTo>
                  <a:pt x="270" y="367"/>
                </a:lnTo>
                <a:lnTo>
                  <a:pt x="258" y="354"/>
                </a:lnTo>
                <a:lnTo>
                  <a:pt x="277" y="354"/>
                </a:lnTo>
                <a:lnTo>
                  <a:pt x="322" y="373"/>
                </a:lnTo>
                <a:lnTo>
                  <a:pt x="348" y="367"/>
                </a:lnTo>
                <a:lnTo>
                  <a:pt x="373" y="367"/>
                </a:lnTo>
                <a:lnTo>
                  <a:pt x="405" y="367"/>
                </a:lnTo>
                <a:lnTo>
                  <a:pt x="412" y="367"/>
                </a:lnTo>
                <a:lnTo>
                  <a:pt x="393" y="354"/>
                </a:lnTo>
                <a:lnTo>
                  <a:pt x="367" y="348"/>
                </a:lnTo>
                <a:lnTo>
                  <a:pt x="335" y="348"/>
                </a:lnTo>
                <a:lnTo>
                  <a:pt x="322" y="348"/>
                </a:lnTo>
                <a:lnTo>
                  <a:pt x="315" y="341"/>
                </a:lnTo>
                <a:lnTo>
                  <a:pt x="296" y="341"/>
                </a:lnTo>
                <a:lnTo>
                  <a:pt x="264" y="328"/>
                </a:lnTo>
                <a:lnTo>
                  <a:pt x="219" y="322"/>
                </a:lnTo>
                <a:lnTo>
                  <a:pt x="187" y="315"/>
                </a:lnTo>
                <a:lnTo>
                  <a:pt x="174" y="315"/>
                </a:lnTo>
                <a:lnTo>
                  <a:pt x="168" y="309"/>
                </a:lnTo>
                <a:lnTo>
                  <a:pt x="123" y="303"/>
                </a:lnTo>
                <a:lnTo>
                  <a:pt x="97" y="290"/>
                </a:lnTo>
                <a:lnTo>
                  <a:pt x="84" y="283"/>
                </a:lnTo>
                <a:lnTo>
                  <a:pt x="78" y="283"/>
                </a:lnTo>
                <a:lnTo>
                  <a:pt x="78" y="290"/>
                </a:lnTo>
                <a:lnTo>
                  <a:pt x="5433" y="495"/>
                </a:lnTo>
                <a:lnTo>
                  <a:pt x="309" y="508"/>
                </a:lnTo>
                <a:lnTo>
                  <a:pt x="303" y="508"/>
                </a:lnTo>
                <a:lnTo>
                  <a:pt x="296" y="515"/>
                </a:lnTo>
                <a:lnTo>
                  <a:pt x="303" y="515"/>
                </a:lnTo>
                <a:lnTo>
                  <a:pt x="309" y="508"/>
                </a:lnTo>
                <a:lnTo>
                  <a:pt x="5433" y="495"/>
                </a:lnTo>
                <a:lnTo>
                  <a:pt x="1338" y="20"/>
                </a:lnTo>
                <a:lnTo>
                  <a:pt x="1350" y="20"/>
                </a:lnTo>
                <a:lnTo>
                  <a:pt x="1338" y="7"/>
                </a:lnTo>
                <a:lnTo>
                  <a:pt x="1331" y="7"/>
                </a:lnTo>
                <a:lnTo>
                  <a:pt x="1325" y="13"/>
                </a:lnTo>
                <a:lnTo>
                  <a:pt x="1325" y="20"/>
                </a:lnTo>
                <a:lnTo>
                  <a:pt x="1338" y="20"/>
                </a:lnTo>
                <a:lnTo>
                  <a:pt x="5433" y="495"/>
                </a:lnTo>
                <a:lnTo>
                  <a:pt x="187" y="521"/>
                </a:lnTo>
                <a:lnTo>
                  <a:pt x="180" y="521"/>
                </a:lnTo>
                <a:lnTo>
                  <a:pt x="174" y="521"/>
                </a:lnTo>
                <a:lnTo>
                  <a:pt x="180" y="521"/>
                </a:lnTo>
                <a:lnTo>
                  <a:pt x="187" y="521"/>
                </a:lnTo>
                <a:lnTo>
                  <a:pt x="5433" y="495"/>
                </a:lnTo>
                <a:lnTo>
                  <a:pt x="39" y="206"/>
                </a:lnTo>
                <a:lnTo>
                  <a:pt x="13" y="187"/>
                </a:lnTo>
                <a:lnTo>
                  <a:pt x="0" y="180"/>
                </a:lnTo>
                <a:lnTo>
                  <a:pt x="0" y="193"/>
                </a:lnTo>
                <a:lnTo>
                  <a:pt x="26" y="213"/>
                </a:lnTo>
                <a:lnTo>
                  <a:pt x="65" y="219"/>
                </a:lnTo>
                <a:lnTo>
                  <a:pt x="97" y="225"/>
                </a:lnTo>
                <a:lnTo>
                  <a:pt x="39" y="206"/>
                </a:lnTo>
                <a:lnTo>
                  <a:pt x="5433" y="495"/>
                </a:lnTo>
                <a:lnTo>
                  <a:pt x="778" y="592"/>
                </a:lnTo>
                <a:lnTo>
                  <a:pt x="753" y="585"/>
                </a:lnTo>
                <a:lnTo>
                  <a:pt x="733" y="566"/>
                </a:lnTo>
                <a:lnTo>
                  <a:pt x="708" y="560"/>
                </a:lnTo>
                <a:lnTo>
                  <a:pt x="682" y="560"/>
                </a:lnTo>
                <a:lnTo>
                  <a:pt x="669" y="560"/>
                </a:lnTo>
                <a:lnTo>
                  <a:pt x="650" y="560"/>
                </a:lnTo>
                <a:lnTo>
                  <a:pt x="643" y="553"/>
                </a:lnTo>
                <a:lnTo>
                  <a:pt x="643" y="560"/>
                </a:lnTo>
                <a:lnTo>
                  <a:pt x="650" y="579"/>
                </a:lnTo>
                <a:lnTo>
                  <a:pt x="650" y="585"/>
                </a:lnTo>
                <a:lnTo>
                  <a:pt x="643" y="585"/>
                </a:lnTo>
                <a:lnTo>
                  <a:pt x="630" y="579"/>
                </a:lnTo>
                <a:lnTo>
                  <a:pt x="624" y="579"/>
                </a:lnTo>
                <a:lnTo>
                  <a:pt x="624" y="566"/>
                </a:lnTo>
                <a:lnTo>
                  <a:pt x="624" y="560"/>
                </a:lnTo>
                <a:lnTo>
                  <a:pt x="618" y="553"/>
                </a:lnTo>
                <a:lnTo>
                  <a:pt x="611" y="547"/>
                </a:lnTo>
                <a:lnTo>
                  <a:pt x="605" y="553"/>
                </a:lnTo>
                <a:lnTo>
                  <a:pt x="611" y="560"/>
                </a:lnTo>
                <a:lnTo>
                  <a:pt x="605" y="560"/>
                </a:lnTo>
                <a:lnTo>
                  <a:pt x="598" y="560"/>
                </a:lnTo>
                <a:lnTo>
                  <a:pt x="592" y="553"/>
                </a:lnTo>
                <a:lnTo>
                  <a:pt x="573" y="553"/>
                </a:lnTo>
                <a:lnTo>
                  <a:pt x="547" y="547"/>
                </a:lnTo>
                <a:lnTo>
                  <a:pt x="553" y="540"/>
                </a:lnTo>
                <a:lnTo>
                  <a:pt x="540" y="540"/>
                </a:lnTo>
                <a:lnTo>
                  <a:pt x="534" y="547"/>
                </a:lnTo>
                <a:lnTo>
                  <a:pt x="521" y="553"/>
                </a:lnTo>
                <a:lnTo>
                  <a:pt x="521" y="540"/>
                </a:lnTo>
                <a:lnTo>
                  <a:pt x="515" y="540"/>
                </a:lnTo>
                <a:lnTo>
                  <a:pt x="495" y="540"/>
                </a:lnTo>
                <a:lnTo>
                  <a:pt x="476" y="540"/>
                </a:lnTo>
                <a:lnTo>
                  <a:pt x="438" y="540"/>
                </a:lnTo>
                <a:lnTo>
                  <a:pt x="438" y="534"/>
                </a:lnTo>
                <a:lnTo>
                  <a:pt x="425" y="528"/>
                </a:lnTo>
                <a:lnTo>
                  <a:pt x="418" y="521"/>
                </a:lnTo>
                <a:lnTo>
                  <a:pt x="418" y="521"/>
                </a:lnTo>
                <a:lnTo>
                  <a:pt x="405" y="515"/>
                </a:lnTo>
                <a:lnTo>
                  <a:pt x="405" y="521"/>
                </a:lnTo>
                <a:lnTo>
                  <a:pt x="418" y="528"/>
                </a:lnTo>
                <a:lnTo>
                  <a:pt x="431" y="540"/>
                </a:lnTo>
                <a:lnTo>
                  <a:pt x="425" y="547"/>
                </a:lnTo>
                <a:lnTo>
                  <a:pt x="418" y="547"/>
                </a:lnTo>
                <a:lnTo>
                  <a:pt x="405" y="547"/>
                </a:lnTo>
                <a:lnTo>
                  <a:pt x="386" y="547"/>
                </a:lnTo>
                <a:lnTo>
                  <a:pt x="360" y="553"/>
                </a:lnTo>
                <a:lnTo>
                  <a:pt x="341" y="553"/>
                </a:lnTo>
                <a:lnTo>
                  <a:pt x="328" y="553"/>
                </a:lnTo>
                <a:lnTo>
                  <a:pt x="315" y="553"/>
                </a:lnTo>
                <a:lnTo>
                  <a:pt x="303" y="540"/>
                </a:lnTo>
                <a:lnTo>
                  <a:pt x="303" y="528"/>
                </a:lnTo>
                <a:lnTo>
                  <a:pt x="303" y="521"/>
                </a:lnTo>
                <a:lnTo>
                  <a:pt x="296" y="521"/>
                </a:lnTo>
                <a:lnTo>
                  <a:pt x="283" y="521"/>
                </a:lnTo>
                <a:lnTo>
                  <a:pt x="283" y="521"/>
                </a:lnTo>
                <a:lnTo>
                  <a:pt x="277" y="515"/>
                </a:lnTo>
                <a:lnTo>
                  <a:pt x="264" y="515"/>
                </a:lnTo>
                <a:lnTo>
                  <a:pt x="264" y="502"/>
                </a:lnTo>
                <a:lnTo>
                  <a:pt x="238" y="502"/>
                </a:lnTo>
                <a:lnTo>
                  <a:pt x="225" y="495"/>
                </a:lnTo>
                <a:lnTo>
                  <a:pt x="200" y="476"/>
                </a:lnTo>
                <a:lnTo>
                  <a:pt x="180" y="457"/>
                </a:lnTo>
                <a:lnTo>
                  <a:pt x="168" y="450"/>
                </a:lnTo>
                <a:lnTo>
                  <a:pt x="161" y="438"/>
                </a:lnTo>
                <a:lnTo>
                  <a:pt x="116" y="418"/>
                </a:lnTo>
                <a:lnTo>
                  <a:pt x="71" y="393"/>
                </a:lnTo>
                <a:lnTo>
                  <a:pt x="33" y="373"/>
                </a:lnTo>
                <a:lnTo>
                  <a:pt x="13" y="367"/>
                </a:lnTo>
                <a:lnTo>
                  <a:pt x="0" y="367"/>
                </a:lnTo>
                <a:lnTo>
                  <a:pt x="0" y="373"/>
                </a:lnTo>
                <a:lnTo>
                  <a:pt x="13" y="380"/>
                </a:lnTo>
                <a:lnTo>
                  <a:pt x="33" y="386"/>
                </a:lnTo>
                <a:lnTo>
                  <a:pt x="65" y="399"/>
                </a:lnTo>
                <a:lnTo>
                  <a:pt x="110" y="425"/>
                </a:lnTo>
                <a:lnTo>
                  <a:pt x="142" y="444"/>
                </a:lnTo>
                <a:lnTo>
                  <a:pt x="161" y="457"/>
                </a:lnTo>
                <a:lnTo>
                  <a:pt x="174" y="470"/>
                </a:lnTo>
                <a:lnTo>
                  <a:pt x="180" y="483"/>
                </a:lnTo>
                <a:lnTo>
                  <a:pt x="180" y="489"/>
                </a:lnTo>
                <a:lnTo>
                  <a:pt x="174" y="483"/>
                </a:lnTo>
                <a:lnTo>
                  <a:pt x="142" y="457"/>
                </a:lnTo>
                <a:lnTo>
                  <a:pt x="135" y="450"/>
                </a:lnTo>
                <a:lnTo>
                  <a:pt x="123" y="444"/>
                </a:lnTo>
                <a:lnTo>
                  <a:pt x="110" y="438"/>
                </a:lnTo>
                <a:lnTo>
                  <a:pt x="97" y="431"/>
                </a:lnTo>
                <a:lnTo>
                  <a:pt x="97" y="425"/>
                </a:lnTo>
                <a:lnTo>
                  <a:pt x="97" y="431"/>
                </a:lnTo>
                <a:lnTo>
                  <a:pt x="97" y="444"/>
                </a:lnTo>
                <a:lnTo>
                  <a:pt x="110" y="457"/>
                </a:lnTo>
                <a:lnTo>
                  <a:pt x="123" y="476"/>
                </a:lnTo>
                <a:lnTo>
                  <a:pt x="129" y="476"/>
                </a:lnTo>
                <a:lnTo>
                  <a:pt x="155" y="489"/>
                </a:lnTo>
                <a:lnTo>
                  <a:pt x="168" y="489"/>
                </a:lnTo>
                <a:lnTo>
                  <a:pt x="174" y="495"/>
                </a:lnTo>
                <a:lnTo>
                  <a:pt x="180" y="502"/>
                </a:lnTo>
                <a:lnTo>
                  <a:pt x="187" y="502"/>
                </a:lnTo>
                <a:lnTo>
                  <a:pt x="193" y="508"/>
                </a:lnTo>
                <a:lnTo>
                  <a:pt x="193" y="515"/>
                </a:lnTo>
                <a:lnTo>
                  <a:pt x="187" y="521"/>
                </a:lnTo>
                <a:lnTo>
                  <a:pt x="213" y="521"/>
                </a:lnTo>
                <a:lnTo>
                  <a:pt x="219" y="521"/>
                </a:lnTo>
                <a:lnTo>
                  <a:pt x="219" y="521"/>
                </a:lnTo>
                <a:lnTo>
                  <a:pt x="213" y="528"/>
                </a:lnTo>
                <a:lnTo>
                  <a:pt x="193" y="528"/>
                </a:lnTo>
                <a:lnTo>
                  <a:pt x="174" y="528"/>
                </a:lnTo>
                <a:lnTo>
                  <a:pt x="168" y="521"/>
                </a:lnTo>
                <a:lnTo>
                  <a:pt x="161" y="515"/>
                </a:lnTo>
                <a:lnTo>
                  <a:pt x="142" y="515"/>
                </a:lnTo>
                <a:lnTo>
                  <a:pt x="123" y="521"/>
                </a:lnTo>
                <a:lnTo>
                  <a:pt x="110" y="515"/>
                </a:lnTo>
                <a:lnTo>
                  <a:pt x="103" y="508"/>
                </a:lnTo>
                <a:lnTo>
                  <a:pt x="97" y="508"/>
                </a:lnTo>
                <a:lnTo>
                  <a:pt x="84" y="515"/>
                </a:lnTo>
                <a:lnTo>
                  <a:pt x="71" y="508"/>
                </a:lnTo>
                <a:lnTo>
                  <a:pt x="58" y="508"/>
                </a:lnTo>
                <a:lnTo>
                  <a:pt x="26" y="489"/>
                </a:lnTo>
                <a:lnTo>
                  <a:pt x="0" y="476"/>
                </a:lnTo>
                <a:lnTo>
                  <a:pt x="0" y="489"/>
                </a:lnTo>
                <a:lnTo>
                  <a:pt x="7" y="489"/>
                </a:lnTo>
                <a:lnTo>
                  <a:pt x="20" y="495"/>
                </a:lnTo>
                <a:lnTo>
                  <a:pt x="26" y="502"/>
                </a:lnTo>
                <a:lnTo>
                  <a:pt x="7" y="502"/>
                </a:lnTo>
                <a:lnTo>
                  <a:pt x="0" y="502"/>
                </a:lnTo>
                <a:lnTo>
                  <a:pt x="0" y="515"/>
                </a:lnTo>
                <a:lnTo>
                  <a:pt x="20" y="515"/>
                </a:lnTo>
                <a:lnTo>
                  <a:pt x="26" y="515"/>
                </a:lnTo>
                <a:lnTo>
                  <a:pt x="65" y="521"/>
                </a:lnTo>
                <a:lnTo>
                  <a:pt x="90" y="521"/>
                </a:lnTo>
                <a:lnTo>
                  <a:pt x="84" y="521"/>
                </a:lnTo>
                <a:lnTo>
                  <a:pt x="78" y="528"/>
                </a:lnTo>
                <a:lnTo>
                  <a:pt x="52" y="528"/>
                </a:lnTo>
                <a:lnTo>
                  <a:pt x="26" y="534"/>
                </a:lnTo>
                <a:lnTo>
                  <a:pt x="13" y="540"/>
                </a:lnTo>
                <a:lnTo>
                  <a:pt x="0" y="547"/>
                </a:lnTo>
                <a:lnTo>
                  <a:pt x="0" y="553"/>
                </a:lnTo>
                <a:lnTo>
                  <a:pt x="20" y="547"/>
                </a:lnTo>
                <a:lnTo>
                  <a:pt x="52" y="540"/>
                </a:lnTo>
                <a:lnTo>
                  <a:pt x="84" y="540"/>
                </a:lnTo>
                <a:lnTo>
                  <a:pt x="110" y="540"/>
                </a:lnTo>
                <a:lnTo>
                  <a:pt x="135" y="540"/>
                </a:lnTo>
                <a:lnTo>
                  <a:pt x="161" y="534"/>
                </a:lnTo>
                <a:lnTo>
                  <a:pt x="225" y="534"/>
                </a:lnTo>
                <a:lnTo>
                  <a:pt x="245" y="534"/>
                </a:lnTo>
                <a:lnTo>
                  <a:pt x="258" y="534"/>
                </a:lnTo>
                <a:lnTo>
                  <a:pt x="258" y="540"/>
                </a:lnTo>
                <a:lnTo>
                  <a:pt x="258" y="560"/>
                </a:lnTo>
                <a:lnTo>
                  <a:pt x="258" y="566"/>
                </a:lnTo>
                <a:lnTo>
                  <a:pt x="245" y="566"/>
                </a:lnTo>
                <a:lnTo>
                  <a:pt x="225" y="566"/>
                </a:lnTo>
                <a:lnTo>
                  <a:pt x="225" y="579"/>
                </a:lnTo>
                <a:lnTo>
                  <a:pt x="232" y="585"/>
                </a:lnTo>
                <a:lnTo>
                  <a:pt x="245" y="585"/>
                </a:lnTo>
                <a:lnTo>
                  <a:pt x="277" y="579"/>
                </a:lnTo>
                <a:lnTo>
                  <a:pt x="303" y="579"/>
                </a:lnTo>
                <a:lnTo>
                  <a:pt x="328" y="585"/>
                </a:lnTo>
                <a:lnTo>
                  <a:pt x="322" y="592"/>
                </a:lnTo>
                <a:lnTo>
                  <a:pt x="328" y="598"/>
                </a:lnTo>
                <a:lnTo>
                  <a:pt x="341" y="618"/>
                </a:lnTo>
                <a:lnTo>
                  <a:pt x="412" y="618"/>
                </a:lnTo>
                <a:lnTo>
                  <a:pt x="360" y="585"/>
                </a:lnTo>
                <a:lnTo>
                  <a:pt x="418" y="579"/>
                </a:lnTo>
                <a:lnTo>
                  <a:pt x="438" y="579"/>
                </a:lnTo>
                <a:lnTo>
                  <a:pt x="463" y="579"/>
                </a:lnTo>
                <a:lnTo>
                  <a:pt x="476" y="592"/>
                </a:lnTo>
                <a:lnTo>
                  <a:pt x="489" y="592"/>
                </a:lnTo>
                <a:lnTo>
                  <a:pt x="495" y="592"/>
                </a:lnTo>
                <a:lnTo>
                  <a:pt x="515" y="598"/>
                </a:lnTo>
                <a:lnTo>
                  <a:pt x="553" y="618"/>
                </a:lnTo>
                <a:lnTo>
                  <a:pt x="585" y="618"/>
                </a:lnTo>
                <a:lnTo>
                  <a:pt x="534" y="598"/>
                </a:lnTo>
                <a:lnTo>
                  <a:pt x="528" y="592"/>
                </a:lnTo>
                <a:lnTo>
                  <a:pt x="515" y="585"/>
                </a:lnTo>
                <a:lnTo>
                  <a:pt x="528" y="585"/>
                </a:lnTo>
                <a:lnTo>
                  <a:pt x="540" y="585"/>
                </a:lnTo>
                <a:lnTo>
                  <a:pt x="566" y="585"/>
                </a:lnTo>
                <a:lnTo>
                  <a:pt x="573" y="585"/>
                </a:lnTo>
                <a:lnTo>
                  <a:pt x="585" y="585"/>
                </a:lnTo>
                <a:lnTo>
                  <a:pt x="611" y="592"/>
                </a:lnTo>
                <a:lnTo>
                  <a:pt x="618" y="598"/>
                </a:lnTo>
                <a:lnTo>
                  <a:pt x="630" y="598"/>
                </a:lnTo>
                <a:lnTo>
                  <a:pt x="650" y="605"/>
                </a:lnTo>
                <a:lnTo>
                  <a:pt x="675" y="605"/>
                </a:lnTo>
                <a:lnTo>
                  <a:pt x="688" y="611"/>
                </a:lnTo>
                <a:lnTo>
                  <a:pt x="695" y="618"/>
                </a:lnTo>
                <a:lnTo>
                  <a:pt x="708" y="611"/>
                </a:lnTo>
                <a:lnTo>
                  <a:pt x="714" y="611"/>
                </a:lnTo>
                <a:lnTo>
                  <a:pt x="714" y="618"/>
                </a:lnTo>
                <a:lnTo>
                  <a:pt x="772" y="618"/>
                </a:lnTo>
                <a:lnTo>
                  <a:pt x="708" y="598"/>
                </a:lnTo>
                <a:lnTo>
                  <a:pt x="682" y="585"/>
                </a:lnTo>
                <a:lnTo>
                  <a:pt x="675" y="585"/>
                </a:lnTo>
                <a:lnTo>
                  <a:pt x="675" y="579"/>
                </a:lnTo>
                <a:lnTo>
                  <a:pt x="682" y="579"/>
                </a:lnTo>
                <a:lnTo>
                  <a:pt x="714" y="585"/>
                </a:lnTo>
                <a:lnTo>
                  <a:pt x="740" y="592"/>
                </a:lnTo>
                <a:lnTo>
                  <a:pt x="772" y="605"/>
                </a:lnTo>
                <a:lnTo>
                  <a:pt x="798" y="611"/>
                </a:lnTo>
                <a:lnTo>
                  <a:pt x="804" y="618"/>
                </a:lnTo>
                <a:lnTo>
                  <a:pt x="810" y="618"/>
                </a:lnTo>
                <a:lnTo>
                  <a:pt x="849" y="618"/>
                </a:lnTo>
                <a:lnTo>
                  <a:pt x="810" y="605"/>
                </a:lnTo>
                <a:lnTo>
                  <a:pt x="791" y="592"/>
                </a:lnTo>
                <a:lnTo>
                  <a:pt x="778" y="592"/>
                </a:lnTo>
                <a:lnTo>
                  <a:pt x="5433" y="495"/>
                </a:lnTo>
                <a:lnTo>
                  <a:pt x="110" y="521"/>
                </a:lnTo>
                <a:lnTo>
                  <a:pt x="116" y="521"/>
                </a:lnTo>
                <a:lnTo>
                  <a:pt x="155" y="521"/>
                </a:lnTo>
                <a:lnTo>
                  <a:pt x="161" y="528"/>
                </a:lnTo>
                <a:lnTo>
                  <a:pt x="142" y="528"/>
                </a:lnTo>
                <a:lnTo>
                  <a:pt x="123" y="528"/>
                </a:lnTo>
                <a:lnTo>
                  <a:pt x="110" y="521"/>
                </a:lnTo>
                <a:lnTo>
                  <a:pt x="5433" y="495"/>
                </a:lnTo>
                <a:lnTo>
                  <a:pt x="283" y="560"/>
                </a:lnTo>
                <a:lnTo>
                  <a:pt x="277" y="560"/>
                </a:lnTo>
                <a:lnTo>
                  <a:pt x="270" y="553"/>
                </a:lnTo>
                <a:lnTo>
                  <a:pt x="270" y="540"/>
                </a:lnTo>
                <a:lnTo>
                  <a:pt x="277" y="540"/>
                </a:lnTo>
                <a:lnTo>
                  <a:pt x="283" y="547"/>
                </a:lnTo>
                <a:lnTo>
                  <a:pt x="290" y="553"/>
                </a:lnTo>
                <a:lnTo>
                  <a:pt x="283" y="560"/>
                </a:lnTo>
                <a:lnTo>
                  <a:pt x="5433" y="495"/>
                </a:lnTo>
                <a:lnTo>
                  <a:pt x="206" y="373"/>
                </a:lnTo>
                <a:lnTo>
                  <a:pt x="193" y="373"/>
                </a:lnTo>
                <a:lnTo>
                  <a:pt x="187" y="380"/>
                </a:lnTo>
                <a:lnTo>
                  <a:pt x="193" y="386"/>
                </a:lnTo>
                <a:lnTo>
                  <a:pt x="200" y="386"/>
                </a:lnTo>
                <a:lnTo>
                  <a:pt x="206" y="380"/>
                </a:lnTo>
                <a:lnTo>
                  <a:pt x="219" y="373"/>
                </a:lnTo>
                <a:lnTo>
                  <a:pt x="206" y="373"/>
                </a:lnTo>
                <a:lnTo>
                  <a:pt x="5433" y="495"/>
                </a:lnTo>
                <a:lnTo>
                  <a:pt x="33" y="412"/>
                </a:lnTo>
                <a:lnTo>
                  <a:pt x="52" y="418"/>
                </a:lnTo>
                <a:lnTo>
                  <a:pt x="65" y="425"/>
                </a:lnTo>
                <a:lnTo>
                  <a:pt x="84" y="431"/>
                </a:lnTo>
                <a:lnTo>
                  <a:pt x="78" y="425"/>
                </a:lnTo>
                <a:lnTo>
                  <a:pt x="65" y="418"/>
                </a:lnTo>
                <a:lnTo>
                  <a:pt x="39" y="405"/>
                </a:lnTo>
                <a:lnTo>
                  <a:pt x="13" y="393"/>
                </a:lnTo>
                <a:lnTo>
                  <a:pt x="26" y="399"/>
                </a:lnTo>
                <a:lnTo>
                  <a:pt x="33" y="412"/>
                </a:lnTo>
                <a:lnTo>
                  <a:pt x="5433" y="495"/>
                </a:lnTo>
                <a:lnTo>
                  <a:pt x="515" y="71"/>
                </a:lnTo>
                <a:lnTo>
                  <a:pt x="508" y="78"/>
                </a:lnTo>
                <a:lnTo>
                  <a:pt x="515" y="84"/>
                </a:lnTo>
                <a:lnTo>
                  <a:pt x="521" y="78"/>
                </a:lnTo>
                <a:lnTo>
                  <a:pt x="528" y="78"/>
                </a:lnTo>
                <a:lnTo>
                  <a:pt x="521" y="71"/>
                </a:lnTo>
                <a:lnTo>
                  <a:pt x="515" y="71"/>
                </a:lnTo>
                <a:lnTo>
                  <a:pt x="5433" y="495"/>
                </a:lnTo>
                <a:lnTo>
                  <a:pt x="219" y="225"/>
                </a:lnTo>
                <a:lnTo>
                  <a:pt x="219" y="232"/>
                </a:lnTo>
                <a:lnTo>
                  <a:pt x="225" y="232"/>
                </a:lnTo>
                <a:lnTo>
                  <a:pt x="225" y="225"/>
                </a:lnTo>
                <a:lnTo>
                  <a:pt x="219" y="225"/>
                </a:lnTo>
                <a:lnTo>
                  <a:pt x="5433" y="495"/>
                </a:lnTo>
                <a:lnTo>
                  <a:pt x="1273" y="129"/>
                </a:lnTo>
                <a:lnTo>
                  <a:pt x="1286" y="129"/>
                </a:lnTo>
                <a:lnTo>
                  <a:pt x="1293" y="123"/>
                </a:lnTo>
                <a:lnTo>
                  <a:pt x="1286" y="116"/>
                </a:lnTo>
                <a:lnTo>
                  <a:pt x="1273" y="116"/>
                </a:lnTo>
                <a:lnTo>
                  <a:pt x="1254" y="116"/>
                </a:lnTo>
                <a:lnTo>
                  <a:pt x="1273" y="129"/>
                </a:lnTo>
                <a:lnTo>
                  <a:pt x="5433" y="495"/>
                </a:lnTo>
                <a:lnTo>
                  <a:pt x="470" y="84"/>
                </a:lnTo>
                <a:lnTo>
                  <a:pt x="476" y="84"/>
                </a:lnTo>
                <a:lnTo>
                  <a:pt x="483" y="84"/>
                </a:lnTo>
                <a:lnTo>
                  <a:pt x="476" y="78"/>
                </a:lnTo>
                <a:lnTo>
                  <a:pt x="470" y="78"/>
                </a:lnTo>
                <a:lnTo>
                  <a:pt x="450" y="78"/>
                </a:lnTo>
                <a:lnTo>
                  <a:pt x="470" y="84"/>
                </a:lnTo>
                <a:lnTo>
                  <a:pt x="5433" y="495"/>
                </a:lnTo>
                <a:lnTo>
                  <a:pt x="1357" y="161"/>
                </a:lnTo>
                <a:lnTo>
                  <a:pt x="1408" y="174"/>
                </a:lnTo>
                <a:lnTo>
                  <a:pt x="1492" y="193"/>
                </a:lnTo>
                <a:lnTo>
                  <a:pt x="1537" y="213"/>
                </a:lnTo>
                <a:lnTo>
                  <a:pt x="1582" y="219"/>
                </a:lnTo>
                <a:lnTo>
                  <a:pt x="1582" y="213"/>
                </a:lnTo>
                <a:lnTo>
                  <a:pt x="1575" y="213"/>
                </a:lnTo>
                <a:lnTo>
                  <a:pt x="1543" y="206"/>
                </a:lnTo>
                <a:lnTo>
                  <a:pt x="1473" y="187"/>
                </a:lnTo>
                <a:lnTo>
                  <a:pt x="1428" y="168"/>
                </a:lnTo>
                <a:lnTo>
                  <a:pt x="1376" y="142"/>
                </a:lnTo>
                <a:lnTo>
                  <a:pt x="1344" y="135"/>
                </a:lnTo>
                <a:lnTo>
                  <a:pt x="1325" y="129"/>
                </a:lnTo>
                <a:lnTo>
                  <a:pt x="1338" y="142"/>
                </a:lnTo>
                <a:lnTo>
                  <a:pt x="1357" y="161"/>
                </a:lnTo>
                <a:lnTo>
                  <a:pt x="5433" y="495"/>
                </a:lnTo>
                <a:lnTo>
                  <a:pt x="881" y="20"/>
                </a:lnTo>
                <a:lnTo>
                  <a:pt x="978" y="52"/>
                </a:lnTo>
                <a:lnTo>
                  <a:pt x="1068" y="78"/>
                </a:lnTo>
                <a:lnTo>
                  <a:pt x="1158" y="110"/>
                </a:lnTo>
                <a:lnTo>
                  <a:pt x="1138" y="110"/>
                </a:lnTo>
                <a:lnTo>
                  <a:pt x="1113" y="116"/>
                </a:lnTo>
                <a:lnTo>
                  <a:pt x="1119" y="123"/>
                </a:lnTo>
                <a:lnTo>
                  <a:pt x="1145" y="123"/>
                </a:lnTo>
                <a:lnTo>
                  <a:pt x="1196" y="116"/>
                </a:lnTo>
                <a:lnTo>
                  <a:pt x="1228" y="135"/>
                </a:lnTo>
                <a:lnTo>
                  <a:pt x="1299" y="168"/>
                </a:lnTo>
                <a:lnTo>
                  <a:pt x="1421" y="225"/>
                </a:lnTo>
                <a:lnTo>
                  <a:pt x="1511" y="264"/>
                </a:lnTo>
                <a:lnTo>
                  <a:pt x="1524" y="277"/>
                </a:lnTo>
                <a:lnTo>
                  <a:pt x="1447" y="225"/>
                </a:lnTo>
                <a:lnTo>
                  <a:pt x="1254" y="135"/>
                </a:lnTo>
                <a:lnTo>
                  <a:pt x="1215" y="123"/>
                </a:lnTo>
                <a:lnTo>
                  <a:pt x="1228" y="116"/>
                </a:lnTo>
                <a:lnTo>
                  <a:pt x="1235" y="116"/>
                </a:lnTo>
                <a:lnTo>
                  <a:pt x="1183" y="110"/>
                </a:lnTo>
                <a:lnTo>
                  <a:pt x="1132" y="90"/>
                </a:lnTo>
                <a:lnTo>
                  <a:pt x="1016" y="39"/>
                </a:lnTo>
                <a:lnTo>
                  <a:pt x="907" y="13"/>
                </a:lnTo>
                <a:lnTo>
                  <a:pt x="810" y="0"/>
                </a:lnTo>
                <a:lnTo>
                  <a:pt x="669" y="7"/>
                </a:lnTo>
                <a:lnTo>
                  <a:pt x="547" y="13"/>
                </a:lnTo>
                <a:lnTo>
                  <a:pt x="489" y="33"/>
                </a:lnTo>
                <a:lnTo>
                  <a:pt x="682" y="13"/>
                </a:lnTo>
                <a:lnTo>
                  <a:pt x="778" y="7"/>
                </a:lnTo>
                <a:lnTo>
                  <a:pt x="881" y="20"/>
                </a:lnTo>
                <a:lnTo>
                  <a:pt x="5433" y="495"/>
                </a:lnTo>
                <a:lnTo>
                  <a:pt x="225" y="71"/>
                </a:lnTo>
                <a:lnTo>
                  <a:pt x="219" y="65"/>
                </a:lnTo>
                <a:lnTo>
                  <a:pt x="213" y="65"/>
                </a:lnTo>
                <a:lnTo>
                  <a:pt x="206" y="71"/>
                </a:lnTo>
                <a:lnTo>
                  <a:pt x="213" y="71"/>
                </a:lnTo>
                <a:lnTo>
                  <a:pt x="225" y="71"/>
                </a:lnTo>
                <a:lnTo>
                  <a:pt x="5433" y="495"/>
                </a:lnTo>
                <a:lnTo>
                  <a:pt x="534" y="97"/>
                </a:lnTo>
                <a:lnTo>
                  <a:pt x="618" y="84"/>
                </a:lnTo>
                <a:lnTo>
                  <a:pt x="656" y="71"/>
                </a:lnTo>
                <a:lnTo>
                  <a:pt x="592" y="84"/>
                </a:lnTo>
                <a:lnTo>
                  <a:pt x="412" y="97"/>
                </a:lnTo>
                <a:lnTo>
                  <a:pt x="283" y="110"/>
                </a:lnTo>
                <a:lnTo>
                  <a:pt x="206" y="129"/>
                </a:lnTo>
                <a:lnTo>
                  <a:pt x="155" y="155"/>
                </a:lnTo>
                <a:lnTo>
                  <a:pt x="193" y="135"/>
                </a:lnTo>
                <a:lnTo>
                  <a:pt x="238" y="129"/>
                </a:lnTo>
                <a:lnTo>
                  <a:pt x="303" y="116"/>
                </a:lnTo>
                <a:lnTo>
                  <a:pt x="534" y="97"/>
                </a:lnTo>
                <a:lnTo>
                  <a:pt x="5433" y="495"/>
                </a:lnTo>
                <a:lnTo>
                  <a:pt x="1929" y="592"/>
                </a:lnTo>
                <a:lnTo>
                  <a:pt x="1955" y="585"/>
                </a:lnTo>
                <a:lnTo>
                  <a:pt x="2013" y="560"/>
                </a:lnTo>
                <a:lnTo>
                  <a:pt x="2019" y="560"/>
                </a:lnTo>
                <a:lnTo>
                  <a:pt x="2025" y="553"/>
                </a:lnTo>
                <a:lnTo>
                  <a:pt x="1987" y="553"/>
                </a:lnTo>
                <a:lnTo>
                  <a:pt x="1923" y="579"/>
                </a:lnTo>
                <a:lnTo>
                  <a:pt x="1890" y="592"/>
                </a:lnTo>
                <a:lnTo>
                  <a:pt x="1871" y="598"/>
                </a:lnTo>
                <a:lnTo>
                  <a:pt x="1833" y="585"/>
                </a:lnTo>
                <a:lnTo>
                  <a:pt x="1807" y="585"/>
                </a:lnTo>
                <a:lnTo>
                  <a:pt x="1788" y="579"/>
                </a:lnTo>
                <a:lnTo>
                  <a:pt x="1781" y="566"/>
                </a:lnTo>
                <a:lnTo>
                  <a:pt x="1800" y="560"/>
                </a:lnTo>
                <a:lnTo>
                  <a:pt x="1820" y="553"/>
                </a:lnTo>
                <a:lnTo>
                  <a:pt x="1878" y="528"/>
                </a:lnTo>
                <a:lnTo>
                  <a:pt x="1916" y="528"/>
                </a:lnTo>
                <a:lnTo>
                  <a:pt x="1884" y="521"/>
                </a:lnTo>
                <a:lnTo>
                  <a:pt x="1871" y="515"/>
                </a:lnTo>
                <a:lnTo>
                  <a:pt x="1858" y="521"/>
                </a:lnTo>
                <a:lnTo>
                  <a:pt x="1813" y="534"/>
                </a:lnTo>
                <a:lnTo>
                  <a:pt x="1781" y="547"/>
                </a:lnTo>
                <a:lnTo>
                  <a:pt x="1762" y="560"/>
                </a:lnTo>
                <a:lnTo>
                  <a:pt x="1736" y="547"/>
                </a:lnTo>
                <a:lnTo>
                  <a:pt x="1678" y="521"/>
                </a:lnTo>
                <a:lnTo>
                  <a:pt x="1640" y="515"/>
                </a:lnTo>
                <a:lnTo>
                  <a:pt x="1633" y="521"/>
                </a:lnTo>
                <a:lnTo>
                  <a:pt x="1614" y="515"/>
                </a:lnTo>
                <a:lnTo>
                  <a:pt x="1575" y="502"/>
                </a:lnTo>
                <a:lnTo>
                  <a:pt x="1550" y="489"/>
                </a:lnTo>
                <a:lnTo>
                  <a:pt x="1537" y="489"/>
                </a:lnTo>
                <a:lnTo>
                  <a:pt x="1530" y="483"/>
                </a:lnTo>
                <a:lnTo>
                  <a:pt x="1550" y="457"/>
                </a:lnTo>
                <a:lnTo>
                  <a:pt x="1563" y="438"/>
                </a:lnTo>
                <a:lnTo>
                  <a:pt x="1569" y="431"/>
                </a:lnTo>
                <a:lnTo>
                  <a:pt x="1582" y="431"/>
                </a:lnTo>
                <a:lnTo>
                  <a:pt x="1595" y="438"/>
                </a:lnTo>
                <a:lnTo>
                  <a:pt x="1601" y="438"/>
                </a:lnTo>
                <a:lnTo>
                  <a:pt x="1627" y="450"/>
                </a:lnTo>
                <a:lnTo>
                  <a:pt x="1646" y="457"/>
                </a:lnTo>
                <a:lnTo>
                  <a:pt x="1672" y="476"/>
                </a:lnTo>
                <a:lnTo>
                  <a:pt x="1730" y="502"/>
                </a:lnTo>
                <a:lnTo>
                  <a:pt x="1710" y="483"/>
                </a:lnTo>
                <a:lnTo>
                  <a:pt x="1678" y="470"/>
                </a:lnTo>
                <a:lnTo>
                  <a:pt x="1646" y="444"/>
                </a:lnTo>
                <a:lnTo>
                  <a:pt x="1608" y="431"/>
                </a:lnTo>
                <a:lnTo>
                  <a:pt x="1595" y="418"/>
                </a:lnTo>
                <a:lnTo>
                  <a:pt x="1614" y="412"/>
                </a:lnTo>
                <a:lnTo>
                  <a:pt x="1627" y="393"/>
                </a:lnTo>
                <a:lnTo>
                  <a:pt x="1653" y="405"/>
                </a:lnTo>
                <a:lnTo>
                  <a:pt x="1698" y="418"/>
                </a:lnTo>
                <a:lnTo>
                  <a:pt x="1717" y="431"/>
                </a:lnTo>
                <a:lnTo>
                  <a:pt x="1723" y="431"/>
                </a:lnTo>
                <a:lnTo>
                  <a:pt x="1736" y="425"/>
                </a:lnTo>
                <a:lnTo>
                  <a:pt x="1775" y="450"/>
                </a:lnTo>
                <a:lnTo>
                  <a:pt x="1813" y="476"/>
                </a:lnTo>
                <a:lnTo>
                  <a:pt x="1852" y="489"/>
                </a:lnTo>
                <a:lnTo>
                  <a:pt x="1871" y="502"/>
                </a:lnTo>
                <a:lnTo>
                  <a:pt x="1903" y="508"/>
                </a:lnTo>
                <a:lnTo>
                  <a:pt x="1923" y="515"/>
                </a:lnTo>
                <a:lnTo>
                  <a:pt x="1948" y="521"/>
                </a:lnTo>
                <a:lnTo>
                  <a:pt x="1974" y="521"/>
                </a:lnTo>
                <a:lnTo>
                  <a:pt x="1935" y="515"/>
                </a:lnTo>
                <a:lnTo>
                  <a:pt x="1910" y="502"/>
                </a:lnTo>
                <a:lnTo>
                  <a:pt x="1871" y="489"/>
                </a:lnTo>
                <a:lnTo>
                  <a:pt x="1858" y="483"/>
                </a:lnTo>
                <a:lnTo>
                  <a:pt x="1852" y="483"/>
                </a:lnTo>
                <a:lnTo>
                  <a:pt x="1845" y="483"/>
                </a:lnTo>
                <a:lnTo>
                  <a:pt x="1826" y="476"/>
                </a:lnTo>
                <a:lnTo>
                  <a:pt x="1800" y="450"/>
                </a:lnTo>
                <a:lnTo>
                  <a:pt x="1768" y="431"/>
                </a:lnTo>
                <a:lnTo>
                  <a:pt x="1749" y="425"/>
                </a:lnTo>
                <a:lnTo>
                  <a:pt x="1723" y="418"/>
                </a:lnTo>
                <a:lnTo>
                  <a:pt x="1665" y="399"/>
                </a:lnTo>
                <a:lnTo>
                  <a:pt x="1659" y="393"/>
                </a:lnTo>
                <a:lnTo>
                  <a:pt x="1653" y="393"/>
                </a:lnTo>
                <a:lnTo>
                  <a:pt x="1653" y="386"/>
                </a:lnTo>
                <a:lnTo>
                  <a:pt x="1665" y="380"/>
                </a:lnTo>
                <a:lnTo>
                  <a:pt x="1678" y="354"/>
                </a:lnTo>
                <a:lnTo>
                  <a:pt x="1672" y="354"/>
                </a:lnTo>
                <a:lnTo>
                  <a:pt x="1665" y="354"/>
                </a:lnTo>
                <a:lnTo>
                  <a:pt x="1653" y="367"/>
                </a:lnTo>
                <a:lnTo>
                  <a:pt x="1633" y="348"/>
                </a:lnTo>
                <a:lnTo>
                  <a:pt x="1608" y="335"/>
                </a:lnTo>
                <a:lnTo>
                  <a:pt x="1582" y="328"/>
                </a:lnTo>
                <a:lnTo>
                  <a:pt x="1563" y="328"/>
                </a:lnTo>
                <a:lnTo>
                  <a:pt x="1537" y="341"/>
                </a:lnTo>
                <a:lnTo>
                  <a:pt x="1524" y="335"/>
                </a:lnTo>
                <a:lnTo>
                  <a:pt x="1473" y="328"/>
                </a:lnTo>
                <a:lnTo>
                  <a:pt x="1460" y="322"/>
                </a:lnTo>
                <a:lnTo>
                  <a:pt x="1447" y="315"/>
                </a:lnTo>
                <a:lnTo>
                  <a:pt x="1421" y="309"/>
                </a:lnTo>
                <a:lnTo>
                  <a:pt x="1408" y="309"/>
                </a:lnTo>
                <a:lnTo>
                  <a:pt x="1408" y="315"/>
                </a:lnTo>
                <a:lnTo>
                  <a:pt x="1421" y="322"/>
                </a:lnTo>
                <a:lnTo>
                  <a:pt x="1428" y="328"/>
                </a:lnTo>
                <a:lnTo>
                  <a:pt x="1492" y="341"/>
                </a:lnTo>
                <a:lnTo>
                  <a:pt x="1524" y="354"/>
                </a:lnTo>
                <a:lnTo>
                  <a:pt x="1505" y="380"/>
                </a:lnTo>
                <a:lnTo>
                  <a:pt x="1492" y="405"/>
                </a:lnTo>
                <a:lnTo>
                  <a:pt x="1511" y="393"/>
                </a:lnTo>
                <a:lnTo>
                  <a:pt x="1530" y="373"/>
                </a:lnTo>
                <a:lnTo>
                  <a:pt x="1537" y="367"/>
                </a:lnTo>
                <a:lnTo>
                  <a:pt x="1550" y="367"/>
                </a:lnTo>
                <a:lnTo>
                  <a:pt x="1563" y="380"/>
                </a:lnTo>
                <a:lnTo>
                  <a:pt x="1595" y="386"/>
                </a:lnTo>
                <a:lnTo>
                  <a:pt x="1608" y="393"/>
                </a:lnTo>
                <a:lnTo>
                  <a:pt x="1614" y="399"/>
                </a:lnTo>
                <a:lnTo>
                  <a:pt x="1601" y="399"/>
                </a:lnTo>
                <a:lnTo>
                  <a:pt x="1575" y="405"/>
                </a:lnTo>
                <a:lnTo>
                  <a:pt x="1569" y="418"/>
                </a:lnTo>
                <a:lnTo>
                  <a:pt x="1563" y="418"/>
                </a:lnTo>
                <a:lnTo>
                  <a:pt x="1550" y="412"/>
                </a:lnTo>
                <a:lnTo>
                  <a:pt x="1543" y="412"/>
                </a:lnTo>
                <a:lnTo>
                  <a:pt x="1543" y="418"/>
                </a:lnTo>
                <a:lnTo>
                  <a:pt x="1550" y="425"/>
                </a:lnTo>
                <a:lnTo>
                  <a:pt x="1556" y="425"/>
                </a:lnTo>
                <a:lnTo>
                  <a:pt x="1530" y="444"/>
                </a:lnTo>
                <a:lnTo>
                  <a:pt x="1492" y="476"/>
                </a:lnTo>
                <a:lnTo>
                  <a:pt x="1440" y="450"/>
                </a:lnTo>
                <a:lnTo>
                  <a:pt x="1440" y="444"/>
                </a:lnTo>
                <a:lnTo>
                  <a:pt x="1447" y="431"/>
                </a:lnTo>
                <a:lnTo>
                  <a:pt x="1460" y="425"/>
                </a:lnTo>
                <a:lnTo>
                  <a:pt x="1466" y="412"/>
                </a:lnTo>
                <a:lnTo>
                  <a:pt x="1466" y="405"/>
                </a:lnTo>
                <a:lnTo>
                  <a:pt x="1453" y="412"/>
                </a:lnTo>
                <a:lnTo>
                  <a:pt x="1453" y="393"/>
                </a:lnTo>
                <a:lnTo>
                  <a:pt x="1434" y="405"/>
                </a:lnTo>
                <a:lnTo>
                  <a:pt x="1421" y="418"/>
                </a:lnTo>
                <a:lnTo>
                  <a:pt x="1415" y="425"/>
                </a:lnTo>
                <a:lnTo>
                  <a:pt x="1363" y="425"/>
                </a:lnTo>
                <a:lnTo>
                  <a:pt x="1344" y="412"/>
                </a:lnTo>
                <a:lnTo>
                  <a:pt x="1305" y="393"/>
                </a:lnTo>
                <a:lnTo>
                  <a:pt x="1267" y="380"/>
                </a:lnTo>
                <a:lnTo>
                  <a:pt x="1248" y="367"/>
                </a:lnTo>
                <a:lnTo>
                  <a:pt x="1235" y="367"/>
                </a:lnTo>
                <a:lnTo>
                  <a:pt x="1222" y="354"/>
                </a:lnTo>
                <a:lnTo>
                  <a:pt x="1164" y="335"/>
                </a:lnTo>
                <a:lnTo>
                  <a:pt x="1145" y="328"/>
                </a:lnTo>
                <a:lnTo>
                  <a:pt x="1119" y="315"/>
                </a:lnTo>
                <a:lnTo>
                  <a:pt x="1068" y="303"/>
                </a:lnTo>
                <a:lnTo>
                  <a:pt x="952" y="264"/>
                </a:lnTo>
                <a:lnTo>
                  <a:pt x="900" y="238"/>
                </a:lnTo>
                <a:lnTo>
                  <a:pt x="823" y="213"/>
                </a:lnTo>
                <a:lnTo>
                  <a:pt x="753" y="200"/>
                </a:lnTo>
                <a:lnTo>
                  <a:pt x="695" y="193"/>
                </a:lnTo>
                <a:lnTo>
                  <a:pt x="611" y="187"/>
                </a:lnTo>
                <a:lnTo>
                  <a:pt x="585" y="180"/>
                </a:lnTo>
                <a:lnTo>
                  <a:pt x="579" y="180"/>
                </a:lnTo>
                <a:lnTo>
                  <a:pt x="573" y="187"/>
                </a:lnTo>
                <a:lnTo>
                  <a:pt x="579" y="206"/>
                </a:lnTo>
                <a:lnTo>
                  <a:pt x="579" y="213"/>
                </a:lnTo>
                <a:lnTo>
                  <a:pt x="585" y="213"/>
                </a:lnTo>
                <a:lnTo>
                  <a:pt x="598" y="200"/>
                </a:lnTo>
                <a:lnTo>
                  <a:pt x="605" y="200"/>
                </a:lnTo>
                <a:lnTo>
                  <a:pt x="611" y="200"/>
                </a:lnTo>
                <a:lnTo>
                  <a:pt x="624" y="206"/>
                </a:lnTo>
                <a:lnTo>
                  <a:pt x="688" y="213"/>
                </a:lnTo>
                <a:lnTo>
                  <a:pt x="720" y="225"/>
                </a:lnTo>
                <a:lnTo>
                  <a:pt x="746" y="232"/>
                </a:lnTo>
                <a:lnTo>
                  <a:pt x="804" y="238"/>
                </a:lnTo>
                <a:lnTo>
                  <a:pt x="836" y="251"/>
                </a:lnTo>
                <a:lnTo>
                  <a:pt x="888" y="264"/>
                </a:lnTo>
                <a:lnTo>
                  <a:pt x="952" y="283"/>
                </a:lnTo>
                <a:lnTo>
                  <a:pt x="990" y="296"/>
                </a:lnTo>
                <a:lnTo>
                  <a:pt x="1087" y="322"/>
                </a:lnTo>
                <a:lnTo>
                  <a:pt x="1029" y="322"/>
                </a:lnTo>
                <a:lnTo>
                  <a:pt x="990" y="322"/>
                </a:lnTo>
                <a:lnTo>
                  <a:pt x="952" y="322"/>
                </a:lnTo>
                <a:lnTo>
                  <a:pt x="926" y="328"/>
                </a:lnTo>
                <a:lnTo>
                  <a:pt x="933" y="335"/>
                </a:lnTo>
                <a:lnTo>
                  <a:pt x="939" y="335"/>
                </a:lnTo>
                <a:lnTo>
                  <a:pt x="965" y="328"/>
                </a:lnTo>
                <a:lnTo>
                  <a:pt x="1023" y="328"/>
                </a:lnTo>
                <a:lnTo>
                  <a:pt x="1061" y="328"/>
                </a:lnTo>
                <a:lnTo>
                  <a:pt x="1100" y="328"/>
                </a:lnTo>
                <a:lnTo>
                  <a:pt x="1119" y="335"/>
                </a:lnTo>
                <a:lnTo>
                  <a:pt x="1132" y="335"/>
                </a:lnTo>
                <a:lnTo>
                  <a:pt x="1138" y="341"/>
                </a:lnTo>
                <a:lnTo>
                  <a:pt x="1164" y="367"/>
                </a:lnTo>
                <a:lnTo>
                  <a:pt x="1190" y="373"/>
                </a:lnTo>
                <a:lnTo>
                  <a:pt x="1215" y="373"/>
                </a:lnTo>
                <a:lnTo>
                  <a:pt x="1248" y="386"/>
                </a:lnTo>
                <a:lnTo>
                  <a:pt x="1260" y="393"/>
                </a:lnTo>
                <a:lnTo>
                  <a:pt x="1235" y="393"/>
                </a:lnTo>
                <a:lnTo>
                  <a:pt x="1196" y="380"/>
                </a:lnTo>
                <a:lnTo>
                  <a:pt x="1183" y="386"/>
                </a:lnTo>
                <a:lnTo>
                  <a:pt x="1183" y="393"/>
                </a:lnTo>
                <a:lnTo>
                  <a:pt x="1190" y="393"/>
                </a:lnTo>
                <a:lnTo>
                  <a:pt x="1209" y="399"/>
                </a:lnTo>
                <a:lnTo>
                  <a:pt x="1254" y="405"/>
                </a:lnTo>
                <a:lnTo>
                  <a:pt x="1267" y="412"/>
                </a:lnTo>
                <a:lnTo>
                  <a:pt x="1286" y="412"/>
                </a:lnTo>
                <a:lnTo>
                  <a:pt x="1293" y="412"/>
                </a:lnTo>
                <a:lnTo>
                  <a:pt x="1299" y="418"/>
                </a:lnTo>
                <a:lnTo>
                  <a:pt x="1318" y="425"/>
                </a:lnTo>
                <a:lnTo>
                  <a:pt x="1325" y="425"/>
                </a:lnTo>
                <a:lnTo>
                  <a:pt x="1344" y="431"/>
                </a:lnTo>
                <a:lnTo>
                  <a:pt x="1376" y="438"/>
                </a:lnTo>
                <a:lnTo>
                  <a:pt x="1389" y="444"/>
                </a:lnTo>
                <a:lnTo>
                  <a:pt x="1402" y="457"/>
                </a:lnTo>
                <a:lnTo>
                  <a:pt x="1428" y="470"/>
                </a:lnTo>
                <a:lnTo>
                  <a:pt x="1473" y="495"/>
                </a:lnTo>
                <a:lnTo>
                  <a:pt x="1466" y="502"/>
                </a:lnTo>
                <a:lnTo>
                  <a:pt x="1453" y="515"/>
                </a:lnTo>
                <a:lnTo>
                  <a:pt x="1447" y="521"/>
                </a:lnTo>
                <a:lnTo>
                  <a:pt x="1395" y="553"/>
                </a:lnTo>
                <a:lnTo>
                  <a:pt x="1370" y="547"/>
                </a:lnTo>
                <a:lnTo>
                  <a:pt x="1344" y="547"/>
                </a:lnTo>
                <a:lnTo>
                  <a:pt x="1318" y="547"/>
                </a:lnTo>
                <a:lnTo>
                  <a:pt x="1305" y="540"/>
                </a:lnTo>
                <a:lnTo>
                  <a:pt x="1305" y="534"/>
                </a:lnTo>
                <a:lnTo>
                  <a:pt x="1293" y="534"/>
                </a:lnTo>
                <a:lnTo>
                  <a:pt x="1267" y="528"/>
                </a:lnTo>
                <a:lnTo>
                  <a:pt x="1248" y="521"/>
                </a:lnTo>
                <a:lnTo>
                  <a:pt x="1003" y="425"/>
                </a:lnTo>
                <a:lnTo>
                  <a:pt x="881" y="380"/>
                </a:lnTo>
                <a:lnTo>
                  <a:pt x="843" y="367"/>
                </a:lnTo>
                <a:lnTo>
                  <a:pt x="804" y="348"/>
                </a:lnTo>
                <a:lnTo>
                  <a:pt x="759" y="335"/>
                </a:lnTo>
                <a:lnTo>
                  <a:pt x="733" y="328"/>
                </a:lnTo>
                <a:lnTo>
                  <a:pt x="708" y="322"/>
                </a:lnTo>
                <a:lnTo>
                  <a:pt x="675" y="322"/>
                </a:lnTo>
                <a:lnTo>
                  <a:pt x="605" y="322"/>
                </a:lnTo>
                <a:lnTo>
                  <a:pt x="592" y="322"/>
                </a:lnTo>
                <a:lnTo>
                  <a:pt x="592" y="309"/>
                </a:lnTo>
                <a:lnTo>
                  <a:pt x="566" y="309"/>
                </a:lnTo>
                <a:lnTo>
                  <a:pt x="547" y="309"/>
                </a:lnTo>
                <a:lnTo>
                  <a:pt x="540" y="315"/>
                </a:lnTo>
                <a:lnTo>
                  <a:pt x="540" y="322"/>
                </a:lnTo>
                <a:lnTo>
                  <a:pt x="534" y="322"/>
                </a:lnTo>
                <a:lnTo>
                  <a:pt x="521" y="322"/>
                </a:lnTo>
                <a:lnTo>
                  <a:pt x="515" y="315"/>
                </a:lnTo>
                <a:lnTo>
                  <a:pt x="502" y="315"/>
                </a:lnTo>
                <a:lnTo>
                  <a:pt x="495" y="322"/>
                </a:lnTo>
                <a:lnTo>
                  <a:pt x="483" y="328"/>
                </a:lnTo>
                <a:lnTo>
                  <a:pt x="483" y="335"/>
                </a:lnTo>
                <a:lnTo>
                  <a:pt x="489" y="328"/>
                </a:lnTo>
                <a:lnTo>
                  <a:pt x="495" y="341"/>
                </a:lnTo>
                <a:lnTo>
                  <a:pt x="508" y="348"/>
                </a:lnTo>
                <a:lnTo>
                  <a:pt x="547" y="348"/>
                </a:lnTo>
                <a:lnTo>
                  <a:pt x="566" y="354"/>
                </a:lnTo>
                <a:lnTo>
                  <a:pt x="592" y="367"/>
                </a:lnTo>
                <a:lnTo>
                  <a:pt x="605" y="367"/>
                </a:lnTo>
                <a:lnTo>
                  <a:pt x="618" y="354"/>
                </a:lnTo>
                <a:lnTo>
                  <a:pt x="624" y="367"/>
                </a:lnTo>
                <a:lnTo>
                  <a:pt x="630" y="373"/>
                </a:lnTo>
                <a:lnTo>
                  <a:pt x="637" y="386"/>
                </a:lnTo>
                <a:lnTo>
                  <a:pt x="656" y="386"/>
                </a:lnTo>
                <a:lnTo>
                  <a:pt x="714" y="405"/>
                </a:lnTo>
                <a:lnTo>
                  <a:pt x="733" y="418"/>
                </a:lnTo>
                <a:lnTo>
                  <a:pt x="701" y="418"/>
                </a:lnTo>
                <a:lnTo>
                  <a:pt x="637" y="418"/>
                </a:lnTo>
                <a:lnTo>
                  <a:pt x="598" y="412"/>
                </a:lnTo>
                <a:lnTo>
                  <a:pt x="585" y="412"/>
                </a:lnTo>
                <a:lnTo>
                  <a:pt x="566" y="418"/>
                </a:lnTo>
                <a:lnTo>
                  <a:pt x="540" y="425"/>
                </a:lnTo>
                <a:lnTo>
                  <a:pt x="534" y="425"/>
                </a:lnTo>
                <a:lnTo>
                  <a:pt x="521" y="418"/>
                </a:lnTo>
                <a:lnTo>
                  <a:pt x="515" y="412"/>
                </a:lnTo>
                <a:lnTo>
                  <a:pt x="508" y="412"/>
                </a:lnTo>
                <a:lnTo>
                  <a:pt x="495" y="418"/>
                </a:lnTo>
                <a:lnTo>
                  <a:pt x="489" y="418"/>
                </a:lnTo>
                <a:lnTo>
                  <a:pt x="463" y="418"/>
                </a:lnTo>
                <a:lnTo>
                  <a:pt x="438" y="418"/>
                </a:lnTo>
                <a:lnTo>
                  <a:pt x="418" y="425"/>
                </a:lnTo>
                <a:lnTo>
                  <a:pt x="380" y="438"/>
                </a:lnTo>
                <a:lnTo>
                  <a:pt x="367" y="444"/>
                </a:lnTo>
                <a:lnTo>
                  <a:pt x="348" y="450"/>
                </a:lnTo>
                <a:lnTo>
                  <a:pt x="335" y="450"/>
                </a:lnTo>
                <a:lnTo>
                  <a:pt x="322" y="457"/>
                </a:lnTo>
                <a:lnTo>
                  <a:pt x="322" y="470"/>
                </a:lnTo>
                <a:lnTo>
                  <a:pt x="328" y="470"/>
                </a:lnTo>
                <a:lnTo>
                  <a:pt x="348" y="457"/>
                </a:lnTo>
                <a:lnTo>
                  <a:pt x="360" y="457"/>
                </a:lnTo>
                <a:lnTo>
                  <a:pt x="367" y="470"/>
                </a:lnTo>
                <a:lnTo>
                  <a:pt x="373" y="470"/>
                </a:lnTo>
                <a:lnTo>
                  <a:pt x="380" y="457"/>
                </a:lnTo>
                <a:lnTo>
                  <a:pt x="405" y="457"/>
                </a:lnTo>
                <a:lnTo>
                  <a:pt x="405" y="450"/>
                </a:lnTo>
                <a:lnTo>
                  <a:pt x="386" y="457"/>
                </a:lnTo>
                <a:lnTo>
                  <a:pt x="386" y="450"/>
                </a:lnTo>
                <a:lnTo>
                  <a:pt x="399" y="444"/>
                </a:lnTo>
                <a:lnTo>
                  <a:pt x="431" y="438"/>
                </a:lnTo>
                <a:lnTo>
                  <a:pt x="495" y="438"/>
                </a:lnTo>
                <a:lnTo>
                  <a:pt x="540" y="438"/>
                </a:lnTo>
                <a:lnTo>
                  <a:pt x="585" y="450"/>
                </a:lnTo>
                <a:lnTo>
                  <a:pt x="611" y="470"/>
                </a:lnTo>
                <a:lnTo>
                  <a:pt x="592" y="470"/>
                </a:lnTo>
                <a:lnTo>
                  <a:pt x="573" y="457"/>
                </a:lnTo>
                <a:lnTo>
                  <a:pt x="547" y="457"/>
                </a:lnTo>
                <a:lnTo>
                  <a:pt x="528" y="457"/>
                </a:lnTo>
                <a:lnTo>
                  <a:pt x="515" y="450"/>
                </a:lnTo>
                <a:lnTo>
                  <a:pt x="476" y="457"/>
                </a:lnTo>
                <a:lnTo>
                  <a:pt x="438" y="457"/>
                </a:lnTo>
                <a:lnTo>
                  <a:pt x="483" y="457"/>
                </a:lnTo>
                <a:lnTo>
                  <a:pt x="502" y="470"/>
                </a:lnTo>
                <a:lnTo>
                  <a:pt x="534" y="470"/>
                </a:lnTo>
                <a:lnTo>
                  <a:pt x="553" y="470"/>
                </a:lnTo>
                <a:lnTo>
                  <a:pt x="573" y="476"/>
                </a:lnTo>
                <a:lnTo>
                  <a:pt x="598" y="483"/>
                </a:lnTo>
                <a:lnTo>
                  <a:pt x="643" y="489"/>
                </a:lnTo>
                <a:lnTo>
                  <a:pt x="669" y="495"/>
                </a:lnTo>
                <a:lnTo>
                  <a:pt x="701" y="508"/>
                </a:lnTo>
                <a:lnTo>
                  <a:pt x="746" y="528"/>
                </a:lnTo>
                <a:lnTo>
                  <a:pt x="791" y="540"/>
                </a:lnTo>
                <a:lnTo>
                  <a:pt x="843" y="560"/>
                </a:lnTo>
                <a:lnTo>
                  <a:pt x="888" y="566"/>
                </a:lnTo>
                <a:lnTo>
                  <a:pt x="907" y="579"/>
                </a:lnTo>
                <a:lnTo>
                  <a:pt x="939" y="592"/>
                </a:lnTo>
                <a:lnTo>
                  <a:pt x="965" y="605"/>
                </a:lnTo>
                <a:lnTo>
                  <a:pt x="1003" y="605"/>
                </a:lnTo>
                <a:lnTo>
                  <a:pt x="1042" y="611"/>
                </a:lnTo>
                <a:lnTo>
                  <a:pt x="1080" y="618"/>
                </a:lnTo>
                <a:lnTo>
                  <a:pt x="1119" y="618"/>
                </a:lnTo>
                <a:lnTo>
                  <a:pt x="1113" y="605"/>
                </a:lnTo>
                <a:lnTo>
                  <a:pt x="1068" y="598"/>
                </a:lnTo>
                <a:lnTo>
                  <a:pt x="1023" y="598"/>
                </a:lnTo>
                <a:lnTo>
                  <a:pt x="978" y="592"/>
                </a:lnTo>
                <a:lnTo>
                  <a:pt x="952" y="585"/>
                </a:lnTo>
                <a:lnTo>
                  <a:pt x="926" y="566"/>
                </a:lnTo>
                <a:lnTo>
                  <a:pt x="900" y="560"/>
                </a:lnTo>
                <a:lnTo>
                  <a:pt x="875" y="560"/>
                </a:lnTo>
                <a:lnTo>
                  <a:pt x="798" y="534"/>
                </a:lnTo>
                <a:lnTo>
                  <a:pt x="753" y="521"/>
                </a:lnTo>
                <a:lnTo>
                  <a:pt x="830" y="540"/>
                </a:lnTo>
                <a:lnTo>
                  <a:pt x="759" y="515"/>
                </a:lnTo>
                <a:lnTo>
                  <a:pt x="759" y="508"/>
                </a:lnTo>
                <a:lnTo>
                  <a:pt x="772" y="515"/>
                </a:lnTo>
                <a:lnTo>
                  <a:pt x="791" y="521"/>
                </a:lnTo>
                <a:lnTo>
                  <a:pt x="823" y="521"/>
                </a:lnTo>
                <a:lnTo>
                  <a:pt x="823" y="521"/>
                </a:lnTo>
                <a:lnTo>
                  <a:pt x="823" y="515"/>
                </a:lnTo>
                <a:lnTo>
                  <a:pt x="875" y="521"/>
                </a:lnTo>
                <a:lnTo>
                  <a:pt x="913" y="528"/>
                </a:lnTo>
                <a:lnTo>
                  <a:pt x="945" y="534"/>
                </a:lnTo>
                <a:lnTo>
                  <a:pt x="997" y="534"/>
                </a:lnTo>
                <a:lnTo>
                  <a:pt x="1035" y="540"/>
                </a:lnTo>
                <a:lnTo>
                  <a:pt x="1100" y="560"/>
                </a:lnTo>
                <a:lnTo>
                  <a:pt x="1132" y="560"/>
                </a:lnTo>
                <a:lnTo>
                  <a:pt x="1132" y="566"/>
                </a:lnTo>
                <a:lnTo>
                  <a:pt x="1119" y="579"/>
                </a:lnTo>
                <a:lnTo>
                  <a:pt x="1113" y="585"/>
                </a:lnTo>
                <a:lnTo>
                  <a:pt x="1119" y="592"/>
                </a:lnTo>
                <a:lnTo>
                  <a:pt x="1138" y="585"/>
                </a:lnTo>
                <a:lnTo>
                  <a:pt x="1151" y="579"/>
                </a:lnTo>
                <a:lnTo>
                  <a:pt x="1170" y="566"/>
                </a:lnTo>
                <a:lnTo>
                  <a:pt x="1196" y="560"/>
                </a:lnTo>
                <a:lnTo>
                  <a:pt x="1209" y="553"/>
                </a:lnTo>
                <a:lnTo>
                  <a:pt x="1215" y="553"/>
                </a:lnTo>
                <a:lnTo>
                  <a:pt x="1222" y="560"/>
                </a:lnTo>
                <a:lnTo>
                  <a:pt x="1228" y="566"/>
                </a:lnTo>
                <a:lnTo>
                  <a:pt x="1235" y="560"/>
                </a:lnTo>
                <a:lnTo>
                  <a:pt x="1254" y="553"/>
                </a:lnTo>
                <a:lnTo>
                  <a:pt x="1260" y="553"/>
                </a:lnTo>
                <a:lnTo>
                  <a:pt x="1260" y="560"/>
                </a:lnTo>
                <a:lnTo>
                  <a:pt x="1248" y="566"/>
                </a:lnTo>
                <a:lnTo>
                  <a:pt x="1248" y="579"/>
                </a:lnTo>
                <a:lnTo>
                  <a:pt x="1260" y="579"/>
                </a:lnTo>
                <a:lnTo>
                  <a:pt x="1273" y="579"/>
                </a:lnTo>
                <a:lnTo>
                  <a:pt x="1293" y="592"/>
                </a:lnTo>
                <a:lnTo>
                  <a:pt x="1344" y="605"/>
                </a:lnTo>
                <a:lnTo>
                  <a:pt x="1331" y="618"/>
                </a:lnTo>
                <a:lnTo>
                  <a:pt x="1363" y="618"/>
                </a:lnTo>
                <a:lnTo>
                  <a:pt x="1363" y="611"/>
                </a:lnTo>
                <a:lnTo>
                  <a:pt x="1395" y="618"/>
                </a:lnTo>
                <a:lnTo>
                  <a:pt x="1421" y="618"/>
                </a:lnTo>
                <a:lnTo>
                  <a:pt x="1376" y="605"/>
                </a:lnTo>
                <a:lnTo>
                  <a:pt x="1395" y="598"/>
                </a:lnTo>
                <a:lnTo>
                  <a:pt x="1415" y="605"/>
                </a:lnTo>
                <a:lnTo>
                  <a:pt x="1440" y="605"/>
                </a:lnTo>
                <a:lnTo>
                  <a:pt x="1428" y="598"/>
                </a:lnTo>
                <a:lnTo>
                  <a:pt x="1408" y="592"/>
                </a:lnTo>
                <a:lnTo>
                  <a:pt x="1408" y="585"/>
                </a:lnTo>
                <a:lnTo>
                  <a:pt x="1408" y="579"/>
                </a:lnTo>
                <a:lnTo>
                  <a:pt x="1421" y="560"/>
                </a:lnTo>
                <a:lnTo>
                  <a:pt x="1434" y="560"/>
                </a:lnTo>
                <a:lnTo>
                  <a:pt x="1460" y="566"/>
                </a:lnTo>
                <a:lnTo>
                  <a:pt x="1473" y="566"/>
                </a:lnTo>
                <a:lnTo>
                  <a:pt x="1492" y="560"/>
                </a:lnTo>
                <a:lnTo>
                  <a:pt x="1518" y="560"/>
                </a:lnTo>
                <a:lnTo>
                  <a:pt x="1550" y="566"/>
                </a:lnTo>
                <a:lnTo>
                  <a:pt x="1608" y="566"/>
                </a:lnTo>
                <a:lnTo>
                  <a:pt x="1633" y="579"/>
                </a:lnTo>
                <a:lnTo>
                  <a:pt x="1665" y="579"/>
                </a:lnTo>
                <a:lnTo>
                  <a:pt x="1704" y="579"/>
                </a:lnTo>
                <a:lnTo>
                  <a:pt x="1710" y="585"/>
                </a:lnTo>
                <a:lnTo>
                  <a:pt x="1704" y="592"/>
                </a:lnTo>
                <a:lnTo>
                  <a:pt x="1698" y="598"/>
                </a:lnTo>
                <a:lnTo>
                  <a:pt x="1665" y="618"/>
                </a:lnTo>
                <a:lnTo>
                  <a:pt x="1685" y="618"/>
                </a:lnTo>
                <a:lnTo>
                  <a:pt x="1698" y="611"/>
                </a:lnTo>
                <a:lnTo>
                  <a:pt x="1717" y="598"/>
                </a:lnTo>
                <a:lnTo>
                  <a:pt x="1730" y="585"/>
                </a:lnTo>
                <a:lnTo>
                  <a:pt x="1743" y="592"/>
                </a:lnTo>
                <a:lnTo>
                  <a:pt x="1768" y="598"/>
                </a:lnTo>
                <a:lnTo>
                  <a:pt x="1775" y="598"/>
                </a:lnTo>
                <a:lnTo>
                  <a:pt x="1775" y="592"/>
                </a:lnTo>
                <a:lnTo>
                  <a:pt x="1781" y="592"/>
                </a:lnTo>
                <a:lnTo>
                  <a:pt x="1800" y="598"/>
                </a:lnTo>
                <a:lnTo>
                  <a:pt x="1813" y="598"/>
                </a:lnTo>
                <a:lnTo>
                  <a:pt x="1820" y="598"/>
                </a:lnTo>
                <a:lnTo>
                  <a:pt x="1865" y="611"/>
                </a:lnTo>
                <a:lnTo>
                  <a:pt x="1878" y="611"/>
                </a:lnTo>
                <a:lnTo>
                  <a:pt x="1884" y="618"/>
                </a:lnTo>
                <a:lnTo>
                  <a:pt x="1948" y="618"/>
                </a:lnTo>
                <a:lnTo>
                  <a:pt x="1942" y="611"/>
                </a:lnTo>
                <a:lnTo>
                  <a:pt x="1942" y="598"/>
                </a:lnTo>
                <a:lnTo>
                  <a:pt x="1910" y="598"/>
                </a:lnTo>
                <a:lnTo>
                  <a:pt x="1929" y="592"/>
                </a:lnTo>
                <a:lnTo>
                  <a:pt x="5433" y="495"/>
                </a:lnTo>
                <a:lnTo>
                  <a:pt x="1556" y="348"/>
                </a:lnTo>
                <a:lnTo>
                  <a:pt x="1556" y="341"/>
                </a:lnTo>
                <a:lnTo>
                  <a:pt x="1575" y="341"/>
                </a:lnTo>
                <a:lnTo>
                  <a:pt x="1620" y="354"/>
                </a:lnTo>
                <a:lnTo>
                  <a:pt x="1646" y="380"/>
                </a:lnTo>
                <a:lnTo>
                  <a:pt x="1633" y="380"/>
                </a:lnTo>
                <a:lnTo>
                  <a:pt x="1556" y="348"/>
                </a:lnTo>
                <a:lnTo>
                  <a:pt x="5433" y="495"/>
                </a:lnTo>
                <a:lnTo>
                  <a:pt x="714" y="450"/>
                </a:lnTo>
                <a:lnTo>
                  <a:pt x="733" y="457"/>
                </a:lnTo>
                <a:lnTo>
                  <a:pt x="727" y="470"/>
                </a:lnTo>
                <a:lnTo>
                  <a:pt x="714" y="470"/>
                </a:lnTo>
                <a:lnTo>
                  <a:pt x="708" y="450"/>
                </a:lnTo>
                <a:lnTo>
                  <a:pt x="708" y="444"/>
                </a:lnTo>
                <a:lnTo>
                  <a:pt x="714" y="450"/>
                </a:lnTo>
                <a:lnTo>
                  <a:pt x="5433" y="495"/>
                </a:lnTo>
                <a:lnTo>
                  <a:pt x="746" y="489"/>
                </a:lnTo>
                <a:lnTo>
                  <a:pt x="708" y="483"/>
                </a:lnTo>
                <a:lnTo>
                  <a:pt x="682" y="476"/>
                </a:lnTo>
                <a:lnTo>
                  <a:pt x="656" y="476"/>
                </a:lnTo>
                <a:lnTo>
                  <a:pt x="650" y="470"/>
                </a:lnTo>
                <a:lnTo>
                  <a:pt x="650" y="457"/>
                </a:lnTo>
                <a:lnTo>
                  <a:pt x="643" y="450"/>
                </a:lnTo>
                <a:lnTo>
                  <a:pt x="630" y="444"/>
                </a:lnTo>
                <a:lnTo>
                  <a:pt x="624" y="438"/>
                </a:lnTo>
                <a:lnTo>
                  <a:pt x="637" y="438"/>
                </a:lnTo>
                <a:lnTo>
                  <a:pt x="643" y="438"/>
                </a:lnTo>
                <a:lnTo>
                  <a:pt x="656" y="444"/>
                </a:lnTo>
                <a:lnTo>
                  <a:pt x="688" y="450"/>
                </a:lnTo>
                <a:lnTo>
                  <a:pt x="720" y="476"/>
                </a:lnTo>
                <a:lnTo>
                  <a:pt x="746" y="489"/>
                </a:lnTo>
                <a:lnTo>
                  <a:pt x="5433" y="495"/>
                </a:lnTo>
                <a:lnTo>
                  <a:pt x="907" y="521"/>
                </a:lnTo>
                <a:lnTo>
                  <a:pt x="855" y="508"/>
                </a:lnTo>
                <a:lnTo>
                  <a:pt x="843" y="508"/>
                </a:lnTo>
                <a:lnTo>
                  <a:pt x="823" y="502"/>
                </a:lnTo>
                <a:lnTo>
                  <a:pt x="804" y="502"/>
                </a:lnTo>
                <a:lnTo>
                  <a:pt x="791" y="489"/>
                </a:lnTo>
                <a:lnTo>
                  <a:pt x="759" y="483"/>
                </a:lnTo>
                <a:lnTo>
                  <a:pt x="746" y="476"/>
                </a:lnTo>
                <a:lnTo>
                  <a:pt x="740" y="470"/>
                </a:lnTo>
                <a:lnTo>
                  <a:pt x="746" y="470"/>
                </a:lnTo>
                <a:lnTo>
                  <a:pt x="772" y="457"/>
                </a:lnTo>
                <a:lnTo>
                  <a:pt x="785" y="457"/>
                </a:lnTo>
                <a:lnTo>
                  <a:pt x="798" y="470"/>
                </a:lnTo>
                <a:lnTo>
                  <a:pt x="810" y="476"/>
                </a:lnTo>
                <a:lnTo>
                  <a:pt x="836" y="476"/>
                </a:lnTo>
                <a:lnTo>
                  <a:pt x="855" y="476"/>
                </a:lnTo>
                <a:lnTo>
                  <a:pt x="862" y="483"/>
                </a:lnTo>
                <a:lnTo>
                  <a:pt x="888" y="495"/>
                </a:lnTo>
                <a:lnTo>
                  <a:pt x="907" y="502"/>
                </a:lnTo>
                <a:lnTo>
                  <a:pt x="920" y="508"/>
                </a:lnTo>
                <a:lnTo>
                  <a:pt x="913" y="515"/>
                </a:lnTo>
                <a:lnTo>
                  <a:pt x="907" y="521"/>
                </a:lnTo>
                <a:lnTo>
                  <a:pt x="5433" y="495"/>
                </a:lnTo>
                <a:lnTo>
                  <a:pt x="1241" y="547"/>
                </a:lnTo>
                <a:lnTo>
                  <a:pt x="1222" y="540"/>
                </a:lnTo>
                <a:lnTo>
                  <a:pt x="1209" y="540"/>
                </a:lnTo>
                <a:lnTo>
                  <a:pt x="1203" y="534"/>
                </a:lnTo>
                <a:lnTo>
                  <a:pt x="1196" y="534"/>
                </a:lnTo>
                <a:lnTo>
                  <a:pt x="1196" y="540"/>
                </a:lnTo>
                <a:lnTo>
                  <a:pt x="1170" y="540"/>
                </a:lnTo>
                <a:lnTo>
                  <a:pt x="1170" y="534"/>
                </a:lnTo>
                <a:lnTo>
                  <a:pt x="1170" y="521"/>
                </a:lnTo>
                <a:lnTo>
                  <a:pt x="1170" y="521"/>
                </a:lnTo>
                <a:lnTo>
                  <a:pt x="1164" y="521"/>
                </a:lnTo>
                <a:lnTo>
                  <a:pt x="1145" y="515"/>
                </a:lnTo>
                <a:lnTo>
                  <a:pt x="1100" y="508"/>
                </a:lnTo>
                <a:lnTo>
                  <a:pt x="1068" y="508"/>
                </a:lnTo>
                <a:lnTo>
                  <a:pt x="1042" y="508"/>
                </a:lnTo>
                <a:lnTo>
                  <a:pt x="1003" y="502"/>
                </a:lnTo>
                <a:lnTo>
                  <a:pt x="965" y="489"/>
                </a:lnTo>
                <a:lnTo>
                  <a:pt x="952" y="483"/>
                </a:lnTo>
                <a:lnTo>
                  <a:pt x="939" y="476"/>
                </a:lnTo>
                <a:lnTo>
                  <a:pt x="907" y="457"/>
                </a:lnTo>
                <a:lnTo>
                  <a:pt x="881" y="450"/>
                </a:lnTo>
                <a:lnTo>
                  <a:pt x="843" y="438"/>
                </a:lnTo>
                <a:lnTo>
                  <a:pt x="798" y="425"/>
                </a:lnTo>
                <a:lnTo>
                  <a:pt x="778" y="418"/>
                </a:lnTo>
                <a:lnTo>
                  <a:pt x="720" y="393"/>
                </a:lnTo>
                <a:lnTo>
                  <a:pt x="688" y="373"/>
                </a:lnTo>
                <a:lnTo>
                  <a:pt x="669" y="354"/>
                </a:lnTo>
                <a:lnTo>
                  <a:pt x="669" y="348"/>
                </a:lnTo>
                <a:lnTo>
                  <a:pt x="669" y="341"/>
                </a:lnTo>
                <a:lnTo>
                  <a:pt x="675" y="341"/>
                </a:lnTo>
                <a:lnTo>
                  <a:pt x="682" y="354"/>
                </a:lnTo>
                <a:lnTo>
                  <a:pt x="688" y="354"/>
                </a:lnTo>
                <a:lnTo>
                  <a:pt x="695" y="354"/>
                </a:lnTo>
                <a:lnTo>
                  <a:pt x="701" y="348"/>
                </a:lnTo>
                <a:lnTo>
                  <a:pt x="733" y="354"/>
                </a:lnTo>
                <a:lnTo>
                  <a:pt x="817" y="380"/>
                </a:lnTo>
                <a:lnTo>
                  <a:pt x="855" y="386"/>
                </a:lnTo>
                <a:lnTo>
                  <a:pt x="907" y="399"/>
                </a:lnTo>
                <a:lnTo>
                  <a:pt x="939" y="412"/>
                </a:lnTo>
                <a:lnTo>
                  <a:pt x="952" y="418"/>
                </a:lnTo>
                <a:lnTo>
                  <a:pt x="990" y="438"/>
                </a:lnTo>
                <a:lnTo>
                  <a:pt x="1132" y="495"/>
                </a:lnTo>
                <a:lnTo>
                  <a:pt x="1248" y="534"/>
                </a:lnTo>
                <a:lnTo>
                  <a:pt x="1248" y="540"/>
                </a:lnTo>
                <a:lnTo>
                  <a:pt x="1241" y="547"/>
                </a:lnTo>
                <a:lnTo>
                  <a:pt x="5433" y="495"/>
                </a:lnTo>
                <a:lnTo>
                  <a:pt x="1350" y="598"/>
                </a:lnTo>
                <a:lnTo>
                  <a:pt x="1312" y="585"/>
                </a:lnTo>
                <a:lnTo>
                  <a:pt x="1299" y="579"/>
                </a:lnTo>
                <a:lnTo>
                  <a:pt x="1273" y="560"/>
                </a:lnTo>
                <a:lnTo>
                  <a:pt x="1273" y="553"/>
                </a:lnTo>
                <a:lnTo>
                  <a:pt x="1286" y="553"/>
                </a:lnTo>
                <a:lnTo>
                  <a:pt x="1305" y="560"/>
                </a:lnTo>
                <a:lnTo>
                  <a:pt x="1318" y="560"/>
                </a:lnTo>
                <a:lnTo>
                  <a:pt x="1331" y="566"/>
                </a:lnTo>
                <a:lnTo>
                  <a:pt x="1357" y="585"/>
                </a:lnTo>
                <a:lnTo>
                  <a:pt x="1350" y="598"/>
                </a:lnTo>
                <a:lnTo>
                  <a:pt x="5433" y="495"/>
                </a:lnTo>
                <a:lnTo>
                  <a:pt x="1370" y="566"/>
                </a:lnTo>
                <a:lnTo>
                  <a:pt x="1357" y="566"/>
                </a:lnTo>
                <a:lnTo>
                  <a:pt x="1357" y="560"/>
                </a:lnTo>
                <a:lnTo>
                  <a:pt x="1363" y="560"/>
                </a:lnTo>
                <a:lnTo>
                  <a:pt x="1376" y="560"/>
                </a:lnTo>
                <a:lnTo>
                  <a:pt x="1370" y="566"/>
                </a:lnTo>
                <a:lnTo>
                  <a:pt x="5433" y="495"/>
                </a:lnTo>
                <a:lnTo>
                  <a:pt x="1659" y="560"/>
                </a:lnTo>
                <a:lnTo>
                  <a:pt x="1633" y="560"/>
                </a:lnTo>
                <a:lnTo>
                  <a:pt x="1601" y="553"/>
                </a:lnTo>
                <a:lnTo>
                  <a:pt x="1569" y="553"/>
                </a:lnTo>
                <a:lnTo>
                  <a:pt x="1543" y="553"/>
                </a:lnTo>
                <a:lnTo>
                  <a:pt x="1518" y="547"/>
                </a:lnTo>
                <a:lnTo>
                  <a:pt x="1492" y="553"/>
                </a:lnTo>
                <a:lnTo>
                  <a:pt x="1453" y="553"/>
                </a:lnTo>
                <a:lnTo>
                  <a:pt x="1434" y="547"/>
                </a:lnTo>
                <a:lnTo>
                  <a:pt x="1440" y="540"/>
                </a:lnTo>
                <a:lnTo>
                  <a:pt x="1453" y="521"/>
                </a:lnTo>
                <a:lnTo>
                  <a:pt x="1460" y="521"/>
                </a:lnTo>
                <a:lnTo>
                  <a:pt x="1466" y="521"/>
                </a:lnTo>
                <a:lnTo>
                  <a:pt x="1492" y="521"/>
                </a:lnTo>
                <a:lnTo>
                  <a:pt x="1479" y="515"/>
                </a:lnTo>
                <a:lnTo>
                  <a:pt x="1473" y="508"/>
                </a:lnTo>
                <a:lnTo>
                  <a:pt x="1479" y="502"/>
                </a:lnTo>
                <a:lnTo>
                  <a:pt x="1498" y="495"/>
                </a:lnTo>
                <a:lnTo>
                  <a:pt x="1511" y="495"/>
                </a:lnTo>
                <a:lnTo>
                  <a:pt x="1543" y="508"/>
                </a:lnTo>
                <a:lnTo>
                  <a:pt x="1582" y="521"/>
                </a:lnTo>
                <a:lnTo>
                  <a:pt x="1633" y="534"/>
                </a:lnTo>
                <a:lnTo>
                  <a:pt x="1678" y="560"/>
                </a:lnTo>
                <a:lnTo>
                  <a:pt x="1659" y="560"/>
                </a:lnTo>
                <a:lnTo>
                  <a:pt x="5433" y="495"/>
                </a:lnTo>
                <a:lnTo>
                  <a:pt x="444" y="84"/>
                </a:lnTo>
                <a:lnTo>
                  <a:pt x="444" y="78"/>
                </a:lnTo>
                <a:lnTo>
                  <a:pt x="438" y="84"/>
                </a:lnTo>
                <a:lnTo>
                  <a:pt x="431" y="90"/>
                </a:lnTo>
                <a:lnTo>
                  <a:pt x="438" y="90"/>
                </a:lnTo>
                <a:lnTo>
                  <a:pt x="444" y="84"/>
                </a:lnTo>
                <a:lnTo>
                  <a:pt x="5433" y="495"/>
                </a:lnTo>
                <a:lnTo>
                  <a:pt x="296" y="39"/>
                </a:lnTo>
                <a:lnTo>
                  <a:pt x="315" y="39"/>
                </a:lnTo>
                <a:lnTo>
                  <a:pt x="322" y="39"/>
                </a:lnTo>
                <a:lnTo>
                  <a:pt x="328" y="39"/>
                </a:lnTo>
                <a:lnTo>
                  <a:pt x="322" y="39"/>
                </a:lnTo>
                <a:lnTo>
                  <a:pt x="309" y="39"/>
                </a:lnTo>
                <a:lnTo>
                  <a:pt x="296" y="39"/>
                </a:lnTo>
                <a:lnTo>
                  <a:pt x="290" y="39"/>
                </a:lnTo>
                <a:lnTo>
                  <a:pt x="296" y="39"/>
                </a:lnTo>
                <a:lnTo>
                  <a:pt x="5433" y="495"/>
                </a:lnTo>
                <a:lnTo>
                  <a:pt x="380" y="380"/>
                </a:lnTo>
                <a:lnTo>
                  <a:pt x="386" y="386"/>
                </a:lnTo>
                <a:lnTo>
                  <a:pt x="399" y="380"/>
                </a:lnTo>
                <a:lnTo>
                  <a:pt x="386" y="380"/>
                </a:lnTo>
                <a:lnTo>
                  <a:pt x="380" y="380"/>
                </a:lnTo>
                <a:lnTo>
                  <a:pt x="5433" y="495"/>
                </a:lnTo>
                <a:lnTo>
                  <a:pt x="2527" y="328"/>
                </a:lnTo>
                <a:lnTo>
                  <a:pt x="2559" y="315"/>
                </a:lnTo>
                <a:lnTo>
                  <a:pt x="2572" y="315"/>
                </a:lnTo>
                <a:lnTo>
                  <a:pt x="2578" y="315"/>
                </a:lnTo>
                <a:lnTo>
                  <a:pt x="2585" y="309"/>
                </a:lnTo>
                <a:lnTo>
                  <a:pt x="2598" y="309"/>
                </a:lnTo>
                <a:lnTo>
                  <a:pt x="2610" y="309"/>
                </a:lnTo>
                <a:lnTo>
                  <a:pt x="2610" y="303"/>
                </a:lnTo>
                <a:lnTo>
                  <a:pt x="2604" y="303"/>
                </a:lnTo>
                <a:lnTo>
                  <a:pt x="2559" y="309"/>
                </a:lnTo>
                <a:lnTo>
                  <a:pt x="2546" y="309"/>
                </a:lnTo>
                <a:lnTo>
                  <a:pt x="2527" y="315"/>
                </a:lnTo>
                <a:lnTo>
                  <a:pt x="2482" y="328"/>
                </a:lnTo>
                <a:lnTo>
                  <a:pt x="2418" y="341"/>
                </a:lnTo>
                <a:lnTo>
                  <a:pt x="2385" y="341"/>
                </a:lnTo>
                <a:lnTo>
                  <a:pt x="2360" y="341"/>
                </a:lnTo>
                <a:lnTo>
                  <a:pt x="2347" y="354"/>
                </a:lnTo>
                <a:lnTo>
                  <a:pt x="2328" y="354"/>
                </a:lnTo>
                <a:lnTo>
                  <a:pt x="2295" y="367"/>
                </a:lnTo>
                <a:lnTo>
                  <a:pt x="2283" y="367"/>
                </a:lnTo>
                <a:lnTo>
                  <a:pt x="2276" y="367"/>
                </a:lnTo>
                <a:lnTo>
                  <a:pt x="2270" y="373"/>
                </a:lnTo>
                <a:lnTo>
                  <a:pt x="2270" y="380"/>
                </a:lnTo>
                <a:lnTo>
                  <a:pt x="2283" y="380"/>
                </a:lnTo>
                <a:lnTo>
                  <a:pt x="2295" y="380"/>
                </a:lnTo>
                <a:lnTo>
                  <a:pt x="2302" y="380"/>
                </a:lnTo>
                <a:lnTo>
                  <a:pt x="2321" y="373"/>
                </a:lnTo>
                <a:lnTo>
                  <a:pt x="2340" y="373"/>
                </a:lnTo>
                <a:lnTo>
                  <a:pt x="2366" y="354"/>
                </a:lnTo>
                <a:lnTo>
                  <a:pt x="2373" y="354"/>
                </a:lnTo>
                <a:lnTo>
                  <a:pt x="2379" y="354"/>
                </a:lnTo>
                <a:lnTo>
                  <a:pt x="2424" y="354"/>
                </a:lnTo>
                <a:lnTo>
                  <a:pt x="2437" y="348"/>
                </a:lnTo>
                <a:lnTo>
                  <a:pt x="2450" y="341"/>
                </a:lnTo>
                <a:lnTo>
                  <a:pt x="2475" y="335"/>
                </a:lnTo>
                <a:lnTo>
                  <a:pt x="2527" y="328"/>
                </a:lnTo>
                <a:lnTo>
                  <a:pt x="5433" y="495"/>
                </a:lnTo>
                <a:lnTo>
                  <a:pt x="2302" y="341"/>
                </a:lnTo>
                <a:lnTo>
                  <a:pt x="2295" y="335"/>
                </a:lnTo>
                <a:lnTo>
                  <a:pt x="2283" y="328"/>
                </a:lnTo>
                <a:lnTo>
                  <a:pt x="2289" y="335"/>
                </a:lnTo>
                <a:lnTo>
                  <a:pt x="2302" y="341"/>
                </a:lnTo>
                <a:lnTo>
                  <a:pt x="5433" y="495"/>
                </a:lnTo>
                <a:lnTo>
                  <a:pt x="2347" y="335"/>
                </a:lnTo>
                <a:lnTo>
                  <a:pt x="2328" y="335"/>
                </a:lnTo>
                <a:lnTo>
                  <a:pt x="2328" y="341"/>
                </a:lnTo>
                <a:lnTo>
                  <a:pt x="2340" y="341"/>
                </a:lnTo>
                <a:lnTo>
                  <a:pt x="2347" y="335"/>
                </a:lnTo>
                <a:lnTo>
                  <a:pt x="5433" y="495"/>
                </a:lnTo>
                <a:lnTo>
                  <a:pt x="3099" y="303"/>
                </a:lnTo>
                <a:lnTo>
                  <a:pt x="3118" y="309"/>
                </a:lnTo>
                <a:lnTo>
                  <a:pt x="3144" y="315"/>
                </a:lnTo>
                <a:lnTo>
                  <a:pt x="3183" y="335"/>
                </a:lnTo>
                <a:lnTo>
                  <a:pt x="3189" y="335"/>
                </a:lnTo>
                <a:lnTo>
                  <a:pt x="3195" y="341"/>
                </a:lnTo>
                <a:lnTo>
                  <a:pt x="3202" y="348"/>
                </a:lnTo>
                <a:lnTo>
                  <a:pt x="3163" y="380"/>
                </a:lnTo>
                <a:lnTo>
                  <a:pt x="3150" y="380"/>
                </a:lnTo>
                <a:lnTo>
                  <a:pt x="3144" y="386"/>
                </a:lnTo>
                <a:lnTo>
                  <a:pt x="3150" y="393"/>
                </a:lnTo>
                <a:lnTo>
                  <a:pt x="3144" y="393"/>
                </a:lnTo>
                <a:lnTo>
                  <a:pt x="3150" y="393"/>
                </a:lnTo>
                <a:lnTo>
                  <a:pt x="3189" y="380"/>
                </a:lnTo>
                <a:lnTo>
                  <a:pt x="3195" y="373"/>
                </a:lnTo>
                <a:lnTo>
                  <a:pt x="3208" y="367"/>
                </a:lnTo>
                <a:lnTo>
                  <a:pt x="3215" y="367"/>
                </a:lnTo>
                <a:lnTo>
                  <a:pt x="3234" y="373"/>
                </a:lnTo>
                <a:lnTo>
                  <a:pt x="3247" y="380"/>
                </a:lnTo>
                <a:lnTo>
                  <a:pt x="3253" y="380"/>
                </a:lnTo>
                <a:lnTo>
                  <a:pt x="3253" y="373"/>
                </a:lnTo>
                <a:lnTo>
                  <a:pt x="3247" y="367"/>
                </a:lnTo>
                <a:lnTo>
                  <a:pt x="3247" y="341"/>
                </a:lnTo>
                <a:lnTo>
                  <a:pt x="3234" y="341"/>
                </a:lnTo>
                <a:lnTo>
                  <a:pt x="3228" y="348"/>
                </a:lnTo>
                <a:lnTo>
                  <a:pt x="3228" y="341"/>
                </a:lnTo>
                <a:lnTo>
                  <a:pt x="3215" y="341"/>
                </a:lnTo>
                <a:lnTo>
                  <a:pt x="3202" y="328"/>
                </a:lnTo>
                <a:lnTo>
                  <a:pt x="3189" y="322"/>
                </a:lnTo>
                <a:lnTo>
                  <a:pt x="3183" y="322"/>
                </a:lnTo>
                <a:lnTo>
                  <a:pt x="3183" y="315"/>
                </a:lnTo>
                <a:lnTo>
                  <a:pt x="3163" y="309"/>
                </a:lnTo>
                <a:lnTo>
                  <a:pt x="3131" y="309"/>
                </a:lnTo>
                <a:lnTo>
                  <a:pt x="3118" y="303"/>
                </a:lnTo>
                <a:lnTo>
                  <a:pt x="3105" y="296"/>
                </a:lnTo>
                <a:lnTo>
                  <a:pt x="3099" y="303"/>
                </a:lnTo>
                <a:lnTo>
                  <a:pt x="5433" y="495"/>
                </a:lnTo>
                <a:lnTo>
                  <a:pt x="2520" y="399"/>
                </a:lnTo>
                <a:lnTo>
                  <a:pt x="2565" y="393"/>
                </a:lnTo>
                <a:lnTo>
                  <a:pt x="2604" y="386"/>
                </a:lnTo>
                <a:lnTo>
                  <a:pt x="2643" y="380"/>
                </a:lnTo>
                <a:lnTo>
                  <a:pt x="2662" y="373"/>
                </a:lnTo>
                <a:lnTo>
                  <a:pt x="2681" y="367"/>
                </a:lnTo>
                <a:lnTo>
                  <a:pt x="2694" y="354"/>
                </a:lnTo>
                <a:lnTo>
                  <a:pt x="2726" y="354"/>
                </a:lnTo>
                <a:lnTo>
                  <a:pt x="2758" y="348"/>
                </a:lnTo>
                <a:lnTo>
                  <a:pt x="2784" y="341"/>
                </a:lnTo>
                <a:lnTo>
                  <a:pt x="2790" y="341"/>
                </a:lnTo>
                <a:lnTo>
                  <a:pt x="2784" y="335"/>
                </a:lnTo>
                <a:lnTo>
                  <a:pt x="2707" y="348"/>
                </a:lnTo>
                <a:lnTo>
                  <a:pt x="2662" y="367"/>
                </a:lnTo>
                <a:lnTo>
                  <a:pt x="2630" y="373"/>
                </a:lnTo>
                <a:lnTo>
                  <a:pt x="2578" y="380"/>
                </a:lnTo>
                <a:lnTo>
                  <a:pt x="2546" y="386"/>
                </a:lnTo>
                <a:lnTo>
                  <a:pt x="2495" y="399"/>
                </a:lnTo>
                <a:lnTo>
                  <a:pt x="2520" y="399"/>
                </a:lnTo>
                <a:lnTo>
                  <a:pt x="5433" y="495"/>
                </a:lnTo>
                <a:lnTo>
                  <a:pt x="3015" y="386"/>
                </a:lnTo>
                <a:lnTo>
                  <a:pt x="3067" y="399"/>
                </a:lnTo>
                <a:lnTo>
                  <a:pt x="3067" y="393"/>
                </a:lnTo>
                <a:lnTo>
                  <a:pt x="3041" y="386"/>
                </a:lnTo>
                <a:lnTo>
                  <a:pt x="2990" y="367"/>
                </a:lnTo>
                <a:lnTo>
                  <a:pt x="2964" y="354"/>
                </a:lnTo>
                <a:lnTo>
                  <a:pt x="2951" y="354"/>
                </a:lnTo>
                <a:lnTo>
                  <a:pt x="2951" y="348"/>
                </a:lnTo>
                <a:lnTo>
                  <a:pt x="2970" y="328"/>
                </a:lnTo>
                <a:lnTo>
                  <a:pt x="3003" y="315"/>
                </a:lnTo>
                <a:lnTo>
                  <a:pt x="3060" y="303"/>
                </a:lnTo>
                <a:lnTo>
                  <a:pt x="3080" y="303"/>
                </a:lnTo>
                <a:lnTo>
                  <a:pt x="3080" y="296"/>
                </a:lnTo>
                <a:lnTo>
                  <a:pt x="3080" y="290"/>
                </a:lnTo>
                <a:lnTo>
                  <a:pt x="3086" y="290"/>
                </a:lnTo>
                <a:lnTo>
                  <a:pt x="3099" y="283"/>
                </a:lnTo>
                <a:lnTo>
                  <a:pt x="3086" y="283"/>
                </a:lnTo>
                <a:lnTo>
                  <a:pt x="3067" y="290"/>
                </a:lnTo>
                <a:lnTo>
                  <a:pt x="3028" y="303"/>
                </a:lnTo>
                <a:lnTo>
                  <a:pt x="2951" y="322"/>
                </a:lnTo>
                <a:lnTo>
                  <a:pt x="2906" y="341"/>
                </a:lnTo>
                <a:lnTo>
                  <a:pt x="2835" y="380"/>
                </a:lnTo>
                <a:lnTo>
                  <a:pt x="2758" y="412"/>
                </a:lnTo>
                <a:lnTo>
                  <a:pt x="2655" y="438"/>
                </a:lnTo>
                <a:lnTo>
                  <a:pt x="2565" y="450"/>
                </a:lnTo>
                <a:lnTo>
                  <a:pt x="2553" y="450"/>
                </a:lnTo>
                <a:lnTo>
                  <a:pt x="2527" y="457"/>
                </a:lnTo>
                <a:lnTo>
                  <a:pt x="2508" y="470"/>
                </a:lnTo>
                <a:lnTo>
                  <a:pt x="2495" y="470"/>
                </a:lnTo>
                <a:lnTo>
                  <a:pt x="2469" y="450"/>
                </a:lnTo>
                <a:lnTo>
                  <a:pt x="2463" y="450"/>
                </a:lnTo>
                <a:lnTo>
                  <a:pt x="2469" y="457"/>
                </a:lnTo>
                <a:lnTo>
                  <a:pt x="2469" y="470"/>
                </a:lnTo>
                <a:lnTo>
                  <a:pt x="2463" y="470"/>
                </a:lnTo>
                <a:lnTo>
                  <a:pt x="2418" y="470"/>
                </a:lnTo>
                <a:lnTo>
                  <a:pt x="2373" y="457"/>
                </a:lnTo>
                <a:lnTo>
                  <a:pt x="2321" y="457"/>
                </a:lnTo>
                <a:lnTo>
                  <a:pt x="2283" y="444"/>
                </a:lnTo>
                <a:lnTo>
                  <a:pt x="2218" y="431"/>
                </a:lnTo>
                <a:lnTo>
                  <a:pt x="2135" y="412"/>
                </a:lnTo>
                <a:lnTo>
                  <a:pt x="2141" y="418"/>
                </a:lnTo>
                <a:lnTo>
                  <a:pt x="2167" y="431"/>
                </a:lnTo>
                <a:lnTo>
                  <a:pt x="2199" y="438"/>
                </a:lnTo>
                <a:lnTo>
                  <a:pt x="2212" y="431"/>
                </a:lnTo>
                <a:lnTo>
                  <a:pt x="2231" y="438"/>
                </a:lnTo>
                <a:lnTo>
                  <a:pt x="2238" y="438"/>
                </a:lnTo>
                <a:lnTo>
                  <a:pt x="2238" y="444"/>
                </a:lnTo>
                <a:lnTo>
                  <a:pt x="2238" y="450"/>
                </a:lnTo>
                <a:lnTo>
                  <a:pt x="2231" y="450"/>
                </a:lnTo>
                <a:lnTo>
                  <a:pt x="2212" y="444"/>
                </a:lnTo>
                <a:lnTo>
                  <a:pt x="2180" y="438"/>
                </a:lnTo>
                <a:lnTo>
                  <a:pt x="2141" y="431"/>
                </a:lnTo>
                <a:lnTo>
                  <a:pt x="2180" y="450"/>
                </a:lnTo>
                <a:lnTo>
                  <a:pt x="2096" y="457"/>
                </a:lnTo>
                <a:lnTo>
                  <a:pt x="2058" y="457"/>
                </a:lnTo>
                <a:lnTo>
                  <a:pt x="2019" y="450"/>
                </a:lnTo>
                <a:lnTo>
                  <a:pt x="2013" y="450"/>
                </a:lnTo>
                <a:lnTo>
                  <a:pt x="1993" y="450"/>
                </a:lnTo>
                <a:lnTo>
                  <a:pt x="1968" y="450"/>
                </a:lnTo>
                <a:lnTo>
                  <a:pt x="1942" y="438"/>
                </a:lnTo>
                <a:lnTo>
                  <a:pt x="1923" y="438"/>
                </a:lnTo>
                <a:lnTo>
                  <a:pt x="1903" y="431"/>
                </a:lnTo>
                <a:lnTo>
                  <a:pt x="1878" y="418"/>
                </a:lnTo>
                <a:lnTo>
                  <a:pt x="1865" y="418"/>
                </a:lnTo>
                <a:lnTo>
                  <a:pt x="1865" y="425"/>
                </a:lnTo>
                <a:lnTo>
                  <a:pt x="1865" y="438"/>
                </a:lnTo>
                <a:lnTo>
                  <a:pt x="1884" y="450"/>
                </a:lnTo>
                <a:lnTo>
                  <a:pt x="1916" y="457"/>
                </a:lnTo>
                <a:lnTo>
                  <a:pt x="1961" y="470"/>
                </a:lnTo>
                <a:lnTo>
                  <a:pt x="1993" y="470"/>
                </a:lnTo>
                <a:lnTo>
                  <a:pt x="2006" y="470"/>
                </a:lnTo>
                <a:lnTo>
                  <a:pt x="2032" y="476"/>
                </a:lnTo>
                <a:lnTo>
                  <a:pt x="2058" y="476"/>
                </a:lnTo>
                <a:lnTo>
                  <a:pt x="2083" y="483"/>
                </a:lnTo>
                <a:lnTo>
                  <a:pt x="2109" y="476"/>
                </a:lnTo>
                <a:lnTo>
                  <a:pt x="2135" y="476"/>
                </a:lnTo>
                <a:lnTo>
                  <a:pt x="2180" y="470"/>
                </a:lnTo>
                <a:lnTo>
                  <a:pt x="2225" y="470"/>
                </a:lnTo>
                <a:lnTo>
                  <a:pt x="2238" y="476"/>
                </a:lnTo>
                <a:lnTo>
                  <a:pt x="2257" y="483"/>
                </a:lnTo>
                <a:lnTo>
                  <a:pt x="2283" y="489"/>
                </a:lnTo>
                <a:lnTo>
                  <a:pt x="2315" y="495"/>
                </a:lnTo>
                <a:lnTo>
                  <a:pt x="2321" y="489"/>
                </a:lnTo>
                <a:lnTo>
                  <a:pt x="2334" y="495"/>
                </a:lnTo>
                <a:lnTo>
                  <a:pt x="2360" y="508"/>
                </a:lnTo>
                <a:lnTo>
                  <a:pt x="2360" y="489"/>
                </a:lnTo>
                <a:lnTo>
                  <a:pt x="2366" y="489"/>
                </a:lnTo>
                <a:lnTo>
                  <a:pt x="2385" y="489"/>
                </a:lnTo>
                <a:lnTo>
                  <a:pt x="2405" y="495"/>
                </a:lnTo>
                <a:lnTo>
                  <a:pt x="2405" y="489"/>
                </a:lnTo>
                <a:lnTo>
                  <a:pt x="2424" y="489"/>
                </a:lnTo>
                <a:lnTo>
                  <a:pt x="2437" y="489"/>
                </a:lnTo>
                <a:lnTo>
                  <a:pt x="2450" y="495"/>
                </a:lnTo>
                <a:lnTo>
                  <a:pt x="2469" y="502"/>
                </a:lnTo>
                <a:lnTo>
                  <a:pt x="2456" y="489"/>
                </a:lnTo>
                <a:lnTo>
                  <a:pt x="2482" y="483"/>
                </a:lnTo>
                <a:lnTo>
                  <a:pt x="2488" y="489"/>
                </a:lnTo>
                <a:lnTo>
                  <a:pt x="2520" y="495"/>
                </a:lnTo>
                <a:lnTo>
                  <a:pt x="2546" y="508"/>
                </a:lnTo>
                <a:lnTo>
                  <a:pt x="2565" y="515"/>
                </a:lnTo>
                <a:lnTo>
                  <a:pt x="2578" y="521"/>
                </a:lnTo>
                <a:lnTo>
                  <a:pt x="2598" y="528"/>
                </a:lnTo>
                <a:lnTo>
                  <a:pt x="2623" y="534"/>
                </a:lnTo>
                <a:lnTo>
                  <a:pt x="2630" y="540"/>
                </a:lnTo>
                <a:lnTo>
                  <a:pt x="2636" y="540"/>
                </a:lnTo>
                <a:lnTo>
                  <a:pt x="2623" y="521"/>
                </a:lnTo>
                <a:lnTo>
                  <a:pt x="2604" y="515"/>
                </a:lnTo>
                <a:lnTo>
                  <a:pt x="2578" y="502"/>
                </a:lnTo>
                <a:lnTo>
                  <a:pt x="2546" y="483"/>
                </a:lnTo>
                <a:lnTo>
                  <a:pt x="2630" y="457"/>
                </a:lnTo>
                <a:lnTo>
                  <a:pt x="2675" y="450"/>
                </a:lnTo>
                <a:lnTo>
                  <a:pt x="2700" y="450"/>
                </a:lnTo>
                <a:lnTo>
                  <a:pt x="2733" y="431"/>
                </a:lnTo>
                <a:lnTo>
                  <a:pt x="2745" y="431"/>
                </a:lnTo>
                <a:lnTo>
                  <a:pt x="2771" y="438"/>
                </a:lnTo>
                <a:lnTo>
                  <a:pt x="2816" y="444"/>
                </a:lnTo>
                <a:lnTo>
                  <a:pt x="2784" y="431"/>
                </a:lnTo>
                <a:lnTo>
                  <a:pt x="2771" y="425"/>
                </a:lnTo>
                <a:lnTo>
                  <a:pt x="2765" y="425"/>
                </a:lnTo>
                <a:lnTo>
                  <a:pt x="2771" y="418"/>
                </a:lnTo>
                <a:lnTo>
                  <a:pt x="2887" y="373"/>
                </a:lnTo>
                <a:lnTo>
                  <a:pt x="2919" y="367"/>
                </a:lnTo>
                <a:lnTo>
                  <a:pt x="2964" y="373"/>
                </a:lnTo>
                <a:lnTo>
                  <a:pt x="3015" y="386"/>
                </a:lnTo>
                <a:lnTo>
                  <a:pt x="5433" y="495"/>
                </a:lnTo>
                <a:lnTo>
                  <a:pt x="2283" y="457"/>
                </a:lnTo>
                <a:lnTo>
                  <a:pt x="2270" y="457"/>
                </a:lnTo>
                <a:lnTo>
                  <a:pt x="2270" y="450"/>
                </a:lnTo>
                <a:lnTo>
                  <a:pt x="2283" y="450"/>
                </a:lnTo>
                <a:lnTo>
                  <a:pt x="2289" y="450"/>
                </a:lnTo>
                <a:lnTo>
                  <a:pt x="2315" y="457"/>
                </a:lnTo>
                <a:lnTo>
                  <a:pt x="2315" y="470"/>
                </a:lnTo>
                <a:lnTo>
                  <a:pt x="2302" y="470"/>
                </a:lnTo>
                <a:lnTo>
                  <a:pt x="2283" y="457"/>
                </a:lnTo>
                <a:lnTo>
                  <a:pt x="5433" y="495"/>
                </a:lnTo>
                <a:lnTo>
                  <a:pt x="3067" y="187"/>
                </a:lnTo>
                <a:lnTo>
                  <a:pt x="3080" y="180"/>
                </a:lnTo>
                <a:lnTo>
                  <a:pt x="3086" y="180"/>
                </a:lnTo>
                <a:lnTo>
                  <a:pt x="3086" y="174"/>
                </a:lnTo>
                <a:lnTo>
                  <a:pt x="3067" y="174"/>
                </a:lnTo>
                <a:lnTo>
                  <a:pt x="3060" y="174"/>
                </a:lnTo>
                <a:lnTo>
                  <a:pt x="3060" y="180"/>
                </a:lnTo>
                <a:lnTo>
                  <a:pt x="3060" y="187"/>
                </a:lnTo>
                <a:lnTo>
                  <a:pt x="3067" y="187"/>
                </a:lnTo>
                <a:lnTo>
                  <a:pt x="5433" y="495"/>
                </a:lnTo>
                <a:lnTo>
                  <a:pt x="2495" y="367"/>
                </a:lnTo>
                <a:lnTo>
                  <a:pt x="2501" y="367"/>
                </a:lnTo>
                <a:lnTo>
                  <a:pt x="2508" y="348"/>
                </a:lnTo>
                <a:lnTo>
                  <a:pt x="2501" y="348"/>
                </a:lnTo>
                <a:lnTo>
                  <a:pt x="2495" y="367"/>
                </a:lnTo>
                <a:lnTo>
                  <a:pt x="5433" y="495"/>
                </a:lnTo>
                <a:lnTo>
                  <a:pt x="2469" y="367"/>
                </a:lnTo>
                <a:lnTo>
                  <a:pt x="2469" y="354"/>
                </a:lnTo>
                <a:lnTo>
                  <a:pt x="2450" y="348"/>
                </a:lnTo>
                <a:lnTo>
                  <a:pt x="2456" y="354"/>
                </a:lnTo>
                <a:lnTo>
                  <a:pt x="2469" y="367"/>
                </a:lnTo>
                <a:lnTo>
                  <a:pt x="5433" y="495"/>
                </a:lnTo>
                <a:lnTo>
                  <a:pt x="2565" y="367"/>
                </a:lnTo>
                <a:lnTo>
                  <a:pt x="2572" y="373"/>
                </a:lnTo>
                <a:lnTo>
                  <a:pt x="2578" y="373"/>
                </a:lnTo>
                <a:lnTo>
                  <a:pt x="2578" y="367"/>
                </a:lnTo>
                <a:lnTo>
                  <a:pt x="2565" y="367"/>
                </a:lnTo>
                <a:lnTo>
                  <a:pt x="5433" y="495"/>
                </a:lnTo>
                <a:lnTo>
                  <a:pt x="2598" y="367"/>
                </a:lnTo>
                <a:lnTo>
                  <a:pt x="2610" y="367"/>
                </a:lnTo>
                <a:lnTo>
                  <a:pt x="2610" y="354"/>
                </a:lnTo>
                <a:lnTo>
                  <a:pt x="2598" y="354"/>
                </a:lnTo>
                <a:lnTo>
                  <a:pt x="2598" y="367"/>
                </a:lnTo>
                <a:lnTo>
                  <a:pt x="5433" y="495"/>
                </a:lnTo>
                <a:lnTo>
                  <a:pt x="2373" y="425"/>
                </a:lnTo>
                <a:lnTo>
                  <a:pt x="2379" y="431"/>
                </a:lnTo>
                <a:lnTo>
                  <a:pt x="2392" y="431"/>
                </a:lnTo>
                <a:lnTo>
                  <a:pt x="2373" y="425"/>
                </a:lnTo>
                <a:lnTo>
                  <a:pt x="5433" y="495"/>
                </a:lnTo>
                <a:lnTo>
                  <a:pt x="3581" y="238"/>
                </a:lnTo>
                <a:lnTo>
                  <a:pt x="3607" y="245"/>
                </a:lnTo>
                <a:lnTo>
                  <a:pt x="3639" y="251"/>
                </a:lnTo>
                <a:lnTo>
                  <a:pt x="3658" y="251"/>
                </a:lnTo>
                <a:lnTo>
                  <a:pt x="3665" y="251"/>
                </a:lnTo>
                <a:lnTo>
                  <a:pt x="3658" y="245"/>
                </a:lnTo>
                <a:lnTo>
                  <a:pt x="3626" y="238"/>
                </a:lnTo>
                <a:lnTo>
                  <a:pt x="3594" y="238"/>
                </a:lnTo>
                <a:lnTo>
                  <a:pt x="3581" y="232"/>
                </a:lnTo>
                <a:lnTo>
                  <a:pt x="3568" y="232"/>
                </a:lnTo>
                <a:lnTo>
                  <a:pt x="3568" y="238"/>
                </a:lnTo>
                <a:lnTo>
                  <a:pt x="3581" y="238"/>
                </a:lnTo>
                <a:lnTo>
                  <a:pt x="5433" y="495"/>
                </a:lnTo>
                <a:lnTo>
                  <a:pt x="3523" y="232"/>
                </a:lnTo>
                <a:lnTo>
                  <a:pt x="3536" y="238"/>
                </a:lnTo>
                <a:lnTo>
                  <a:pt x="3543" y="238"/>
                </a:lnTo>
                <a:lnTo>
                  <a:pt x="3562" y="238"/>
                </a:lnTo>
                <a:lnTo>
                  <a:pt x="3562" y="232"/>
                </a:lnTo>
                <a:lnTo>
                  <a:pt x="3555" y="232"/>
                </a:lnTo>
                <a:lnTo>
                  <a:pt x="3543" y="225"/>
                </a:lnTo>
                <a:lnTo>
                  <a:pt x="3517" y="225"/>
                </a:lnTo>
                <a:lnTo>
                  <a:pt x="3517" y="232"/>
                </a:lnTo>
                <a:lnTo>
                  <a:pt x="3523" y="232"/>
                </a:lnTo>
                <a:lnTo>
                  <a:pt x="5433" y="495"/>
                </a:lnTo>
                <a:lnTo>
                  <a:pt x="3491" y="225"/>
                </a:lnTo>
                <a:lnTo>
                  <a:pt x="3491" y="219"/>
                </a:lnTo>
                <a:lnTo>
                  <a:pt x="3485" y="219"/>
                </a:lnTo>
                <a:lnTo>
                  <a:pt x="3465" y="225"/>
                </a:lnTo>
                <a:lnTo>
                  <a:pt x="3440" y="219"/>
                </a:lnTo>
                <a:lnTo>
                  <a:pt x="3427" y="219"/>
                </a:lnTo>
                <a:lnTo>
                  <a:pt x="3420" y="219"/>
                </a:lnTo>
                <a:lnTo>
                  <a:pt x="3440" y="225"/>
                </a:lnTo>
                <a:lnTo>
                  <a:pt x="3472" y="232"/>
                </a:lnTo>
                <a:lnTo>
                  <a:pt x="3491" y="232"/>
                </a:lnTo>
                <a:lnTo>
                  <a:pt x="3491" y="225"/>
                </a:lnTo>
                <a:lnTo>
                  <a:pt x="5433" y="495"/>
                </a:lnTo>
                <a:lnTo>
                  <a:pt x="3787" y="213"/>
                </a:lnTo>
                <a:lnTo>
                  <a:pt x="3761" y="206"/>
                </a:lnTo>
                <a:lnTo>
                  <a:pt x="3735" y="206"/>
                </a:lnTo>
                <a:lnTo>
                  <a:pt x="3768" y="213"/>
                </a:lnTo>
                <a:lnTo>
                  <a:pt x="3787" y="213"/>
                </a:lnTo>
                <a:lnTo>
                  <a:pt x="5433" y="495"/>
                </a:lnTo>
                <a:lnTo>
                  <a:pt x="3735" y="264"/>
                </a:lnTo>
                <a:lnTo>
                  <a:pt x="3723" y="251"/>
                </a:lnTo>
                <a:lnTo>
                  <a:pt x="3716" y="251"/>
                </a:lnTo>
                <a:lnTo>
                  <a:pt x="3716" y="264"/>
                </a:lnTo>
                <a:lnTo>
                  <a:pt x="3723" y="270"/>
                </a:lnTo>
                <a:lnTo>
                  <a:pt x="3729" y="270"/>
                </a:lnTo>
                <a:lnTo>
                  <a:pt x="3735" y="270"/>
                </a:lnTo>
                <a:lnTo>
                  <a:pt x="3735" y="264"/>
                </a:lnTo>
                <a:lnTo>
                  <a:pt x="5433" y="495"/>
                </a:lnTo>
                <a:lnTo>
                  <a:pt x="3273" y="348"/>
                </a:lnTo>
                <a:lnTo>
                  <a:pt x="3292" y="341"/>
                </a:lnTo>
                <a:lnTo>
                  <a:pt x="3298" y="335"/>
                </a:lnTo>
                <a:lnTo>
                  <a:pt x="3318" y="328"/>
                </a:lnTo>
                <a:lnTo>
                  <a:pt x="3305" y="322"/>
                </a:lnTo>
                <a:lnTo>
                  <a:pt x="3292" y="328"/>
                </a:lnTo>
                <a:lnTo>
                  <a:pt x="3285" y="335"/>
                </a:lnTo>
                <a:lnTo>
                  <a:pt x="3260" y="335"/>
                </a:lnTo>
                <a:lnTo>
                  <a:pt x="3253" y="341"/>
                </a:lnTo>
                <a:lnTo>
                  <a:pt x="3253" y="348"/>
                </a:lnTo>
                <a:lnTo>
                  <a:pt x="3273" y="348"/>
                </a:lnTo>
                <a:lnTo>
                  <a:pt x="5433" y="495"/>
                </a:lnTo>
                <a:lnTo>
                  <a:pt x="3292" y="238"/>
                </a:lnTo>
                <a:lnTo>
                  <a:pt x="3292" y="245"/>
                </a:lnTo>
                <a:lnTo>
                  <a:pt x="3305" y="245"/>
                </a:lnTo>
                <a:lnTo>
                  <a:pt x="3305" y="232"/>
                </a:lnTo>
                <a:lnTo>
                  <a:pt x="3298" y="232"/>
                </a:lnTo>
                <a:lnTo>
                  <a:pt x="3292" y="238"/>
                </a:lnTo>
                <a:lnTo>
                  <a:pt x="5433" y="495"/>
                </a:lnTo>
                <a:lnTo>
                  <a:pt x="3125" y="225"/>
                </a:lnTo>
                <a:lnTo>
                  <a:pt x="3163" y="219"/>
                </a:lnTo>
                <a:lnTo>
                  <a:pt x="3195" y="219"/>
                </a:lnTo>
                <a:lnTo>
                  <a:pt x="3215" y="219"/>
                </a:lnTo>
                <a:lnTo>
                  <a:pt x="3215" y="232"/>
                </a:lnTo>
                <a:lnTo>
                  <a:pt x="3221" y="232"/>
                </a:lnTo>
                <a:lnTo>
                  <a:pt x="3234" y="225"/>
                </a:lnTo>
                <a:lnTo>
                  <a:pt x="3247" y="213"/>
                </a:lnTo>
                <a:lnTo>
                  <a:pt x="3247" y="206"/>
                </a:lnTo>
                <a:lnTo>
                  <a:pt x="3234" y="206"/>
                </a:lnTo>
                <a:lnTo>
                  <a:pt x="3189" y="206"/>
                </a:lnTo>
                <a:lnTo>
                  <a:pt x="3163" y="206"/>
                </a:lnTo>
                <a:lnTo>
                  <a:pt x="3144" y="213"/>
                </a:lnTo>
                <a:lnTo>
                  <a:pt x="3125" y="213"/>
                </a:lnTo>
                <a:lnTo>
                  <a:pt x="3112" y="219"/>
                </a:lnTo>
                <a:lnTo>
                  <a:pt x="3105" y="219"/>
                </a:lnTo>
                <a:lnTo>
                  <a:pt x="3112" y="225"/>
                </a:lnTo>
                <a:lnTo>
                  <a:pt x="3125" y="225"/>
                </a:lnTo>
                <a:lnTo>
                  <a:pt x="5433" y="495"/>
                </a:lnTo>
                <a:lnTo>
                  <a:pt x="3388" y="309"/>
                </a:lnTo>
                <a:lnTo>
                  <a:pt x="3363" y="315"/>
                </a:lnTo>
                <a:lnTo>
                  <a:pt x="3337" y="322"/>
                </a:lnTo>
                <a:lnTo>
                  <a:pt x="3330" y="328"/>
                </a:lnTo>
                <a:lnTo>
                  <a:pt x="3337" y="335"/>
                </a:lnTo>
                <a:lnTo>
                  <a:pt x="3350" y="328"/>
                </a:lnTo>
                <a:lnTo>
                  <a:pt x="3356" y="328"/>
                </a:lnTo>
                <a:lnTo>
                  <a:pt x="3375" y="328"/>
                </a:lnTo>
                <a:lnTo>
                  <a:pt x="3382" y="322"/>
                </a:lnTo>
                <a:lnTo>
                  <a:pt x="3408" y="322"/>
                </a:lnTo>
                <a:lnTo>
                  <a:pt x="3395" y="328"/>
                </a:lnTo>
                <a:lnTo>
                  <a:pt x="3382" y="335"/>
                </a:lnTo>
                <a:lnTo>
                  <a:pt x="3375" y="341"/>
                </a:lnTo>
                <a:lnTo>
                  <a:pt x="3363" y="348"/>
                </a:lnTo>
                <a:lnTo>
                  <a:pt x="3356" y="354"/>
                </a:lnTo>
                <a:lnTo>
                  <a:pt x="3363" y="354"/>
                </a:lnTo>
                <a:lnTo>
                  <a:pt x="3375" y="348"/>
                </a:lnTo>
                <a:lnTo>
                  <a:pt x="3395" y="341"/>
                </a:lnTo>
                <a:lnTo>
                  <a:pt x="3408" y="335"/>
                </a:lnTo>
                <a:lnTo>
                  <a:pt x="3433" y="328"/>
                </a:lnTo>
                <a:lnTo>
                  <a:pt x="3459" y="328"/>
                </a:lnTo>
                <a:lnTo>
                  <a:pt x="3472" y="322"/>
                </a:lnTo>
                <a:lnTo>
                  <a:pt x="3498" y="322"/>
                </a:lnTo>
                <a:lnTo>
                  <a:pt x="3510" y="315"/>
                </a:lnTo>
                <a:lnTo>
                  <a:pt x="3536" y="315"/>
                </a:lnTo>
                <a:lnTo>
                  <a:pt x="3562" y="309"/>
                </a:lnTo>
                <a:lnTo>
                  <a:pt x="3607" y="309"/>
                </a:lnTo>
                <a:lnTo>
                  <a:pt x="3626" y="309"/>
                </a:lnTo>
                <a:lnTo>
                  <a:pt x="3639" y="315"/>
                </a:lnTo>
                <a:lnTo>
                  <a:pt x="3665" y="309"/>
                </a:lnTo>
                <a:lnTo>
                  <a:pt x="3735" y="315"/>
                </a:lnTo>
                <a:lnTo>
                  <a:pt x="3761" y="315"/>
                </a:lnTo>
                <a:lnTo>
                  <a:pt x="3774" y="322"/>
                </a:lnTo>
                <a:lnTo>
                  <a:pt x="3774" y="315"/>
                </a:lnTo>
                <a:lnTo>
                  <a:pt x="3774" y="309"/>
                </a:lnTo>
                <a:lnTo>
                  <a:pt x="3735" y="309"/>
                </a:lnTo>
                <a:lnTo>
                  <a:pt x="3716" y="309"/>
                </a:lnTo>
                <a:lnTo>
                  <a:pt x="3703" y="309"/>
                </a:lnTo>
                <a:lnTo>
                  <a:pt x="3645" y="309"/>
                </a:lnTo>
                <a:lnTo>
                  <a:pt x="3633" y="303"/>
                </a:lnTo>
                <a:lnTo>
                  <a:pt x="3613" y="303"/>
                </a:lnTo>
                <a:lnTo>
                  <a:pt x="3600" y="303"/>
                </a:lnTo>
                <a:lnTo>
                  <a:pt x="3588" y="303"/>
                </a:lnTo>
                <a:lnTo>
                  <a:pt x="3594" y="303"/>
                </a:lnTo>
                <a:lnTo>
                  <a:pt x="3568" y="309"/>
                </a:lnTo>
                <a:lnTo>
                  <a:pt x="3555" y="303"/>
                </a:lnTo>
                <a:lnTo>
                  <a:pt x="3530" y="303"/>
                </a:lnTo>
                <a:lnTo>
                  <a:pt x="3530" y="309"/>
                </a:lnTo>
                <a:lnTo>
                  <a:pt x="3510" y="309"/>
                </a:lnTo>
                <a:lnTo>
                  <a:pt x="3465" y="309"/>
                </a:lnTo>
                <a:lnTo>
                  <a:pt x="3433" y="309"/>
                </a:lnTo>
                <a:lnTo>
                  <a:pt x="3408" y="309"/>
                </a:lnTo>
                <a:lnTo>
                  <a:pt x="3388" y="309"/>
                </a:lnTo>
                <a:lnTo>
                  <a:pt x="5433" y="495"/>
                </a:lnTo>
                <a:lnTo>
                  <a:pt x="3337" y="213"/>
                </a:lnTo>
                <a:lnTo>
                  <a:pt x="3356" y="219"/>
                </a:lnTo>
                <a:lnTo>
                  <a:pt x="3382" y="219"/>
                </a:lnTo>
                <a:lnTo>
                  <a:pt x="3388" y="219"/>
                </a:lnTo>
                <a:lnTo>
                  <a:pt x="3395" y="213"/>
                </a:lnTo>
                <a:lnTo>
                  <a:pt x="3388" y="213"/>
                </a:lnTo>
                <a:lnTo>
                  <a:pt x="3375" y="206"/>
                </a:lnTo>
                <a:lnTo>
                  <a:pt x="3356" y="206"/>
                </a:lnTo>
                <a:lnTo>
                  <a:pt x="3337" y="206"/>
                </a:lnTo>
                <a:lnTo>
                  <a:pt x="3324" y="206"/>
                </a:lnTo>
                <a:lnTo>
                  <a:pt x="3324" y="213"/>
                </a:lnTo>
                <a:lnTo>
                  <a:pt x="3337" y="213"/>
                </a:lnTo>
                <a:lnTo>
                  <a:pt x="5433" y="495"/>
                </a:lnTo>
                <a:lnTo>
                  <a:pt x="3285" y="219"/>
                </a:lnTo>
                <a:lnTo>
                  <a:pt x="3318" y="213"/>
                </a:lnTo>
                <a:lnTo>
                  <a:pt x="3324" y="213"/>
                </a:lnTo>
                <a:lnTo>
                  <a:pt x="3318" y="206"/>
                </a:lnTo>
                <a:lnTo>
                  <a:pt x="3305" y="206"/>
                </a:lnTo>
                <a:lnTo>
                  <a:pt x="3285" y="206"/>
                </a:lnTo>
                <a:lnTo>
                  <a:pt x="3273" y="206"/>
                </a:lnTo>
                <a:lnTo>
                  <a:pt x="3266" y="213"/>
                </a:lnTo>
                <a:lnTo>
                  <a:pt x="3273" y="219"/>
                </a:lnTo>
                <a:lnTo>
                  <a:pt x="3285" y="219"/>
                </a:lnTo>
                <a:lnTo>
                  <a:pt x="5433" y="495"/>
                </a:lnTo>
                <a:lnTo>
                  <a:pt x="2900" y="264"/>
                </a:lnTo>
                <a:lnTo>
                  <a:pt x="2906" y="251"/>
                </a:lnTo>
                <a:lnTo>
                  <a:pt x="2919" y="251"/>
                </a:lnTo>
                <a:lnTo>
                  <a:pt x="2925" y="264"/>
                </a:lnTo>
                <a:lnTo>
                  <a:pt x="2938" y="264"/>
                </a:lnTo>
                <a:lnTo>
                  <a:pt x="2945" y="264"/>
                </a:lnTo>
                <a:lnTo>
                  <a:pt x="2938" y="251"/>
                </a:lnTo>
                <a:lnTo>
                  <a:pt x="2925" y="245"/>
                </a:lnTo>
                <a:lnTo>
                  <a:pt x="2938" y="238"/>
                </a:lnTo>
                <a:lnTo>
                  <a:pt x="2951" y="238"/>
                </a:lnTo>
                <a:lnTo>
                  <a:pt x="2958" y="238"/>
                </a:lnTo>
                <a:lnTo>
                  <a:pt x="2951" y="232"/>
                </a:lnTo>
                <a:lnTo>
                  <a:pt x="2925" y="232"/>
                </a:lnTo>
                <a:lnTo>
                  <a:pt x="2906" y="245"/>
                </a:lnTo>
                <a:lnTo>
                  <a:pt x="2887" y="251"/>
                </a:lnTo>
                <a:lnTo>
                  <a:pt x="2880" y="264"/>
                </a:lnTo>
                <a:lnTo>
                  <a:pt x="2887" y="270"/>
                </a:lnTo>
                <a:lnTo>
                  <a:pt x="2893" y="270"/>
                </a:lnTo>
                <a:lnTo>
                  <a:pt x="2900" y="264"/>
                </a:lnTo>
                <a:lnTo>
                  <a:pt x="5433" y="495"/>
                </a:lnTo>
                <a:lnTo>
                  <a:pt x="1723" y="270"/>
                </a:lnTo>
                <a:lnTo>
                  <a:pt x="1723" y="264"/>
                </a:lnTo>
                <a:lnTo>
                  <a:pt x="1717" y="264"/>
                </a:lnTo>
                <a:lnTo>
                  <a:pt x="1710" y="264"/>
                </a:lnTo>
                <a:lnTo>
                  <a:pt x="1704" y="270"/>
                </a:lnTo>
                <a:lnTo>
                  <a:pt x="1717" y="277"/>
                </a:lnTo>
                <a:lnTo>
                  <a:pt x="1723" y="277"/>
                </a:lnTo>
                <a:lnTo>
                  <a:pt x="1723" y="270"/>
                </a:lnTo>
                <a:lnTo>
                  <a:pt x="5433" y="495"/>
                </a:lnTo>
                <a:lnTo>
                  <a:pt x="1762" y="341"/>
                </a:lnTo>
                <a:lnTo>
                  <a:pt x="1768" y="341"/>
                </a:lnTo>
                <a:lnTo>
                  <a:pt x="1775" y="348"/>
                </a:lnTo>
                <a:lnTo>
                  <a:pt x="1788" y="348"/>
                </a:lnTo>
                <a:lnTo>
                  <a:pt x="1800" y="341"/>
                </a:lnTo>
                <a:lnTo>
                  <a:pt x="1781" y="341"/>
                </a:lnTo>
                <a:lnTo>
                  <a:pt x="1775" y="335"/>
                </a:lnTo>
                <a:lnTo>
                  <a:pt x="1768" y="328"/>
                </a:lnTo>
                <a:lnTo>
                  <a:pt x="1781" y="315"/>
                </a:lnTo>
                <a:lnTo>
                  <a:pt x="1788" y="315"/>
                </a:lnTo>
                <a:lnTo>
                  <a:pt x="1800" y="315"/>
                </a:lnTo>
                <a:lnTo>
                  <a:pt x="1813" y="315"/>
                </a:lnTo>
                <a:lnTo>
                  <a:pt x="1820" y="328"/>
                </a:lnTo>
                <a:lnTo>
                  <a:pt x="1820" y="335"/>
                </a:lnTo>
                <a:lnTo>
                  <a:pt x="1826" y="328"/>
                </a:lnTo>
                <a:lnTo>
                  <a:pt x="1826" y="315"/>
                </a:lnTo>
                <a:lnTo>
                  <a:pt x="1820" y="309"/>
                </a:lnTo>
                <a:lnTo>
                  <a:pt x="1807" y="309"/>
                </a:lnTo>
                <a:lnTo>
                  <a:pt x="1800" y="303"/>
                </a:lnTo>
                <a:lnTo>
                  <a:pt x="1781" y="296"/>
                </a:lnTo>
                <a:lnTo>
                  <a:pt x="1775" y="296"/>
                </a:lnTo>
                <a:lnTo>
                  <a:pt x="1775" y="303"/>
                </a:lnTo>
                <a:lnTo>
                  <a:pt x="1755" y="315"/>
                </a:lnTo>
                <a:lnTo>
                  <a:pt x="1743" y="322"/>
                </a:lnTo>
                <a:lnTo>
                  <a:pt x="1730" y="328"/>
                </a:lnTo>
                <a:lnTo>
                  <a:pt x="1730" y="335"/>
                </a:lnTo>
                <a:lnTo>
                  <a:pt x="1749" y="335"/>
                </a:lnTo>
                <a:lnTo>
                  <a:pt x="1755" y="335"/>
                </a:lnTo>
                <a:lnTo>
                  <a:pt x="1762" y="341"/>
                </a:lnTo>
                <a:lnTo>
                  <a:pt x="5433" y="495"/>
                </a:lnTo>
                <a:lnTo>
                  <a:pt x="1839" y="303"/>
                </a:lnTo>
                <a:lnTo>
                  <a:pt x="1839" y="296"/>
                </a:lnTo>
                <a:lnTo>
                  <a:pt x="1833" y="309"/>
                </a:lnTo>
                <a:lnTo>
                  <a:pt x="1833" y="309"/>
                </a:lnTo>
                <a:lnTo>
                  <a:pt x="1839" y="309"/>
                </a:lnTo>
                <a:lnTo>
                  <a:pt x="1839" y="303"/>
                </a:lnTo>
                <a:lnTo>
                  <a:pt x="5433" y="495"/>
                </a:lnTo>
                <a:lnTo>
                  <a:pt x="1755" y="296"/>
                </a:lnTo>
                <a:lnTo>
                  <a:pt x="1762" y="296"/>
                </a:lnTo>
                <a:lnTo>
                  <a:pt x="1755" y="290"/>
                </a:lnTo>
                <a:lnTo>
                  <a:pt x="1743" y="277"/>
                </a:lnTo>
                <a:lnTo>
                  <a:pt x="1736" y="277"/>
                </a:lnTo>
                <a:lnTo>
                  <a:pt x="1736" y="283"/>
                </a:lnTo>
                <a:lnTo>
                  <a:pt x="1743" y="290"/>
                </a:lnTo>
                <a:lnTo>
                  <a:pt x="1755" y="296"/>
                </a:lnTo>
                <a:lnTo>
                  <a:pt x="5433" y="495"/>
                </a:lnTo>
                <a:lnTo>
                  <a:pt x="1717" y="309"/>
                </a:lnTo>
                <a:lnTo>
                  <a:pt x="1717" y="315"/>
                </a:lnTo>
                <a:lnTo>
                  <a:pt x="1723" y="322"/>
                </a:lnTo>
                <a:lnTo>
                  <a:pt x="1723" y="315"/>
                </a:lnTo>
                <a:lnTo>
                  <a:pt x="1723" y="309"/>
                </a:lnTo>
                <a:lnTo>
                  <a:pt x="1723" y="309"/>
                </a:lnTo>
                <a:lnTo>
                  <a:pt x="1717" y="309"/>
                </a:lnTo>
                <a:lnTo>
                  <a:pt x="5433" y="495"/>
                </a:lnTo>
                <a:lnTo>
                  <a:pt x="1833" y="431"/>
                </a:lnTo>
                <a:lnTo>
                  <a:pt x="1833" y="438"/>
                </a:lnTo>
                <a:lnTo>
                  <a:pt x="1839" y="444"/>
                </a:lnTo>
                <a:lnTo>
                  <a:pt x="1852" y="450"/>
                </a:lnTo>
                <a:lnTo>
                  <a:pt x="1858" y="444"/>
                </a:lnTo>
                <a:lnTo>
                  <a:pt x="1852" y="438"/>
                </a:lnTo>
                <a:lnTo>
                  <a:pt x="1839" y="431"/>
                </a:lnTo>
                <a:lnTo>
                  <a:pt x="1833" y="431"/>
                </a:lnTo>
                <a:lnTo>
                  <a:pt x="5433" y="495"/>
                </a:lnTo>
                <a:lnTo>
                  <a:pt x="1601" y="225"/>
                </a:lnTo>
                <a:lnTo>
                  <a:pt x="1608" y="238"/>
                </a:lnTo>
                <a:lnTo>
                  <a:pt x="1620" y="238"/>
                </a:lnTo>
                <a:lnTo>
                  <a:pt x="1608" y="219"/>
                </a:lnTo>
                <a:lnTo>
                  <a:pt x="1601" y="219"/>
                </a:lnTo>
                <a:lnTo>
                  <a:pt x="1601" y="225"/>
                </a:lnTo>
                <a:lnTo>
                  <a:pt x="5433" y="495"/>
                </a:lnTo>
                <a:lnTo>
                  <a:pt x="1698" y="373"/>
                </a:lnTo>
                <a:lnTo>
                  <a:pt x="1704" y="373"/>
                </a:lnTo>
                <a:lnTo>
                  <a:pt x="1710" y="354"/>
                </a:lnTo>
                <a:lnTo>
                  <a:pt x="1710" y="341"/>
                </a:lnTo>
                <a:lnTo>
                  <a:pt x="1710" y="335"/>
                </a:lnTo>
                <a:lnTo>
                  <a:pt x="1704" y="341"/>
                </a:lnTo>
                <a:lnTo>
                  <a:pt x="1685" y="367"/>
                </a:lnTo>
                <a:lnTo>
                  <a:pt x="1685" y="373"/>
                </a:lnTo>
                <a:lnTo>
                  <a:pt x="1698" y="373"/>
                </a:lnTo>
                <a:lnTo>
                  <a:pt x="5433" y="495"/>
                </a:lnTo>
                <a:lnTo>
                  <a:pt x="1672" y="264"/>
                </a:lnTo>
                <a:lnTo>
                  <a:pt x="1672" y="251"/>
                </a:lnTo>
                <a:lnTo>
                  <a:pt x="1665" y="245"/>
                </a:lnTo>
                <a:lnTo>
                  <a:pt x="1653" y="238"/>
                </a:lnTo>
                <a:lnTo>
                  <a:pt x="1646" y="238"/>
                </a:lnTo>
                <a:lnTo>
                  <a:pt x="1646" y="245"/>
                </a:lnTo>
                <a:lnTo>
                  <a:pt x="1659" y="264"/>
                </a:lnTo>
                <a:lnTo>
                  <a:pt x="1665" y="264"/>
                </a:lnTo>
                <a:lnTo>
                  <a:pt x="1672" y="264"/>
                </a:lnTo>
                <a:lnTo>
                  <a:pt x="5433" y="495"/>
                </a:lnTo>
                <a:lnTo>
                  <a:pt x="3009" y="213"/>
                </a:lnTo>
                <a:lnTo>
                  <a:pt x="3022" y="213"/>
                </a:lnTo>
                <a:lnTo>
                  <a:pt x="3022" y="206"/>
                </a:lnTo>
                <a:lnTo>
                  <a:pt x="3048" y="200"/>
                </a:lnTo>
                <a:lnTo>
                  <a:pt x="3048" y="193"/>
                </a:lnTo>
                <a:lnTo>
                  <a:pt x="3041" y="193"/>
                </a:lnTo>
                <a:lnTo>
                  <a:pt x="3015" y="193"/>
                </a:lnTo>
                <a:lnTo>
                  <a:pt x="3009" y="193"/>
                </a:lnTo>
                <a:lnTo>
                  <a:pt x="3009" y="200"/>
                </a:lnTo>
                <a:lnTo>
                  <a:pt x="3003" y="213"/>
                </a:lnTo>
                <a:lnTo>
                  <a:pt x="3009" y="213"/>
                </a:lnTo>
                <a:lnTo>
                  <a:pt x="5433" y="495"/>
                </a:lnTo>
                <a:lnTo>
                  <a:pt x="2855" y="283"/>
                </a:lnTo>
                <a:lnTo>
                  <a:pt x="2835" y="290"/>
                </a:lnTo>
                <a:lnTo>
                  <a:pt x="2835" y="296"/>
                </a:lnTo>
                <a:lnTo>
                  <a:pt x="2848" y="290"/>
                </a:lnTo>
                <a:lnTo>
                  <a:pt x="2868" y="283"/>
                </a:lnTo>
                <a:lnTo>
                  <a:pt x="2874" y="277"/>
                </a:lnTo>
                <a:lnTo>
                  <a:pt x="2868" y="270"/>
                </a:lnTo>
                <a:lnTo>
                  <a:pt x="2855" y="283"/>
                </a:lnTo>
                <a:lnTo>
                  <a:pt x="5433" y="495"/>
                </a:lnTo>
                <a:lnTo>
                  <a:pt x="1820" y="348"/>
                </a:lnTo>
                <a:lnTo>
                  <a:pt x="1813" y="341"/>
                </a:lnTo>
                <a:lnTo>
                  <a:pt x="1807" y="341"/>
                </a:lnTo>
                <a:lnTo>
                  <a:pt x="1813" y="354"/>
                </a:lnTo>
                <a:lnTo>
                  <a:pt x="1826" y="367"/>
                </a:lnTo>
                <a:lnTo>
                  <a:pt x="1826" y="354"/>
                </a:lnTo>
                <a:lnTo>
                  <a:pt x="1833" y="367"/>
                </a:lnTo>
                <a:lnTo>
                  <a:pt x="1845" y="373"/>
                </a:lnTo>
                <a:lnTo>
                  <a:pt x="1858" y="373"/>
                </a:lnTo>
                <a:lnTo>
                  <a:pt x="1865" y="380"/>
                </a:lnTo>
                <a:lnTo>
                  <a:pt x="1865" y="373"/>
                </a:lnTo>
                <a:lnTo>
                  <a:pt x="1858" y="367"/>
                </a:lnTo>
                <a:lnTo>
                  <a:pt x="1845" y="354"/>
                </a:lnTo>
                <a:lnTo>
                  <a:pt x="1826" y="354"/>
                </a:lnTo>
                <a:lnTo>
                  <a:pt x="1820" y="348"/>
                </a:lnTo>
                <a:lnTo>
                  <a:pt x="5433" y="495"/>
                </a:lnTo>
                <a:lnTo>
                  <a:pt x="2829" y="335"/>
                </a:lnTo>
                <a:lnTo>
                  <a:pt x="2848" y="335"/>
                </a:lnTo>
                <a:lnTo>
                  <a:pt x="2861" y="335"/>
                </a:lnTo>
                <a:lnTo>
                  <a:pt x="2880" y="341"/>
                </a:lnTo>
                <a:lnTo>
                  <a:pt x="2880" y="341"/>
                </a:lnTo>
                <a:lnTo>
                  <a:pt x="2868" y="328"/>
                </a:lnTo>
                <a:lnTo>
                  <a:pt x="2855" y="322"/>
                </a:lnTo>
                <a:lnTo>
                  <a:pt x="2835" y="328"/>
                </a:lnTo>
                <a:lnTo>
                  <a:pt x="2816" y="328"/>
                </a:lnTo>
                <a:lnTo>
                  <a:pt x="2829" y="335"/>
                </a:lnTo>
                <a:lnTo>
                  <a:pt x="5433" y="495"/>
                </a:lnTo>
                <a:lnTo>
                  <a:pt x="3009" y="232"/>
                </a:lnTo>
                <a:lnTo>
                  <a:pt x="3067" y="225"/>
                </a:lnTo>
                <a:lnTo>
                  <a:pt x="3093" y="225"/>
                </a:lnTo>
                <a:lnTo>
                  <a:pt x="3093" y="219"/>
                </a:lnTo>
                <a:lnTo>
                  <a:pt x="3060" y="219"/>
                </a:lnTo>
                <a:lnTo>
                  <a:pt x="3041" y="219"/>
                </a:lnTo>
                <a:lnTo>
                  <a:pt x="3003" y="225"/>
                </a:lnTo>
                <a:lnTo>
                  <a:pt x="2977" y="232"/>
                </a:lnTo>
                <a:lnTo>
                  <a:pt x="2970" y="232"/>
                </a:lnTo>
                <a:lnTo>
                  <a:pt x="3009" y="232"/>
                </a:lnTo>
                <a:lnTo>
                  <a:pt x="5433" y="495"/>
                </a:lnTo>
                <a:lnTo>
                  <a:pt x="2848" y="270"/>
                </a:lnTo>
                <a:lnTo>
                  <a:pt x="2868" y="264"/>
                </a:lnTo>
                <a:lnTo>
                  <a:pt x="2868" y="251"/>
                </a:lnTo>
                <a:lnTo>
                  <a:pt x="2861" y="251"/>
                </a:lnTo>
                <a:lnTo>
                  <a:pt x="2848" y="251"/>
                </a:lnTo>
                <a:lnTo>
                  <a:pt x="2835" y="251"/>
                </a:lnTo>
                <a:lnTo>
                  <a:pt x="2835" y="270"/>
                </a:lnTo>
                <a:lnTo>
                  <a:pt x="2842" y="270"/>
                </a:lnTo>
                <a:lnTo>
                  <a:pt x="2848" y="270"/>
                </a:lnTo>
                <a:lnTo>
                  <a:pt x="5433" y="495"/>
                </a:lnTo>
                <a:lnTo>
                  <a:pt x="1878" y="373"/>
                </a:lnTo>
                <a:lnTo>
                  <a:pt x="1903" y="386"/>
                </a:lnTo>
                <a:lnTo>
                  <a:pt x="1929" y="393"/>
                </a:lnTo>
                <a:lnTo>
                  <a:pt x="1980" y="393"/>
                </a:lnTo>
                <a:lnTo>
                  <a:pt x="1993" y="393"/>
                </a:lnTo>
                <a:lnTo>
                  <a:pt x="2019" y="393"/>
                </a:lnTo>
                <a:lnTo>
                  <a:pt x="2070" y="399"/>
                </a:lnTo>
                <a:lnTo>
                  <a:pt x="2128" y="399"/>
                </a:lnTo>
                <a:lnTo>
                  <a:pt x="2212" y="393"/>
                </a:lnTo>
                <a:lnTo>
                  <a:pt x="2244" y="386"/>
                </a:lnTo>
                <a:lnTo>
                  <a:pt x="2263" y="380"/>
                </a:lnTo>
                <a:lnTo>
                  <a:pt x="2225" y="380"/>
                </a:lnTo>
                <a:lnTo>
                  <a:pt x="2186" y="386"/>
                </a:lnTo>
                <a:lnTo>
                  <a:pt x="2148" y="386"/>
                </a:lnTo>
                <a:lnTo>
                  <a:pt x="2141" y="386"/>
                </a:lnTo>
                <a:lnTo>
                  <a:pt x="2135" y="386"/>
                </a:lnTo>
                <a:lnTo>
                  <a:pt x="2109" y="386"/>
                </a:lnTo>
                <a:lnTo>
                  <a:pt x="2051" y="386"/>
                </a:lnTo>
                <a:lnTo>
                  <a:pt x="2025" y="380"/>
                </a:lnTo>
                <a:lnTo>
                  <a:pt x="2006" y="373"/>
                </a:lnTo>
                <a:lnTo>
                  <a:pt x="1974" y="348"/>
                </a:lnTo>
                <a:lnTo>
                  <a:pt x="1968" y="341"/>
                </a:lnTo>
                <a:lnTo>
                  <a:pt x="1961" y="341"/>
                </a:lnTo>
                <a:lnTo>
                  <a:pt x="1968" y="354"/>
                </a:lnTo>
                <a:lnTo>
                  <a:pt x="1974" y="367"/>
                </a:lnTo>
                <a:lnTo>
                  <a:pt x="1980" y="367"/>
                </a:lnTo>
                <a:lnTo>
                  <a:pt x="1980" y="373"/>
                </a:lnTo>
                <a:lnTo>
                  <a:pt x="1980" y="380"/>
                </a:lnTo>
                <a:lnTo>
                  <a:pt x="1961" y="380"/>
                </a:lnTo>
                <a:lnTo>
                  <a:pt x="1955" y="380"/>
                </a:lnTo>
                <a:lnTo>
                  <a:pt x="1935" y="380"/>
                </a:lnTo>
                <a:lnTo>
                  <a:pt x="1923" y="380"/>
                </a:lnTo>
                <a:lnTo>
                  <a:pt x="1910" y="380"/>
                </a:lnTo>
                <a:lnTo>
                  <a:pt x="1884" y="367"/>
                </a:lnTo>
                <a:lnTo>
                  <a:pt x="1878" y="373"/>
                </a:lnTo>
                <a:lnTo>
                  <a:pt x="5433" y="495"/>
                </a:lnTo>
                <a:lnTo>
                  <a:pt x="1871" y="341"/>
                </a:lnTo>
                <a:lnTo>
                  <a:pt x="1890" y="354"/>
                </a:lnTo>
                <a:lnTo>
                  <a:pt x="1903" y="354"/>
                </a:lnTo>
                <a:lnTo>
                  <a:pt x="1903" y="348"/>
                </a:lnTo>
                <a:lnTo>
                  <a:pt x="1884" y="341"/>
                </a:lnTo>
                <a:lnTo>
                  <a:pt x="1878" y="335"/>
                </a:lnTo>
                <a:lnTo>
                  <a:pt x="1871" y="328"/>
                </a:lnTo>
                <a:lnTo>
                  <a:pt x="1865" y="328"/>
                </a:lnTo>
                <a:lnTo>
                  <a:pt x="1865" y="335"/>
                </a:lnTo>
                <a:lnTo>
                  <a:pt x="1871" y="341"/>
                </a:lnTo>
                <a:lnTo>
                  <a:pt x="5433" y="495"/>
                </a:lnTo>
                <a:lnTo>
                  <a:pt x="2784" y="277"/>
                </a:lnTo>
                <a:lnTo>
                  <a:pt x="2784" y="270"/>
                </a:lnTo>
                <a:lnTo>
                  <a:pt x="2778" y="270"/>
                </a:lnTo>
                <a:lnTo>
                  <a:pt x="2765" y="283"/>
                </a:lnTo>
                <a:lnTo>
                  <a:pt x="2771" y="283"/>
                </a:lnTo>
                <a:lnTo>
                  <a:pt x="2784" y="277"/>
                </a:lnTo>
                <a:lnTo>
                  <a:pt x="5433" y="495"/>
                </a:lnTo>
                <a:lnTo>
                  <a:pt x="2816" y="270"/>
                </a:lnTo>
                <a:lnTo>
                  <a:pt x="2816" y="264"/>
                </a:lnTo>
                <a:lnTo>
                  <a:pt x="2797" y="270"/>
                </a:lnTo>
                <a:lnTo>
                  <a:pt x="2803" y="277"/>
                </a:lnTo>
                <a:lnTo>
                  <a:pt x="2816" y="270"/>
                </a:lnTo>
                <a:lnTo>
                  <a:pt x="5433" y="495"/>
                </a:lnTo>
                <a:lnTo>
                  <a:pt x="2289" y="168"/>
                </a:lnTo>
                <a:lnTo>
                  <a:pt x="2328" y="168"/>
                </a:lnTo>
                <a:lnTo>
                  <a:pt x="2366" y="180"/>
                </a:lnTo>
                <a:lnTo>
                  <a:pt x="2405" y="187"/>
                </a:lnTo>
                <a:lnTo>
                  <a:pt x="2437" y="200"/>
                </a:lnTo>
                <a:lnTo>
                  <a:pt x="2450" y="206"/>
                </a:lnTo>
                <a:lnTo>
                  <a:pt x="2469" y="206"/>
                </a:lnTo>
                <a:lnTo>
                  <a:pt x="2482" y="219"/>
                </a:lnTo>
                <a:lnTo>
                  <a:pt x="2501" y="219"/>
                </a:lnTo>
                <a:lnTo>
                  <a:pt x="2527" y="225"/>
                </a:lnTo>
                <a:lnTo>
                  <a:pt x="2553" y="238"/>
                </a:lnTo>
                <a:lnTo>
                  <a:pt x="2565" y="245"/>
                </a:lnTo>
                <a:lnTo>
                  <a:pt x="2585" y="264"/>
                </a:lnTo>
                <a:lnTo>
                  <a:pt x="2610" y="270"/>
                </a:lnTo>
                <a:lnTo>
                  <a:pt x="2675" y="283"/>
                </a:lnTo>
                <a:lnTo>
                  <a:pt x="2681" y="290"/>
                </a:lnTo>
                <a:lnTo>
                  <a:pt x="2675" y="296"/>
                </a:lnTo>
                <a:lnTo>
                  <a:pt x="2630" y="303"/>
                </a:lnTo>
                <a:lnTo>
                  <a:pt x="2668" y="303"/>
                </a:lnTo>
                <a:lnTo>
                  <a:pt x="2694" y="303"/>
                </a:lnTo>
                <a:lnTo>
                  <a:pt x="2713" y="303"/>
                </a:lnTo>
                <a:lnTo>
                  <a:pt x="2733" y="303"/>
                </a:lnTo>
                <a:lnTo>
                  <a:pt x="2739" y="309"/>
                </a:lnTo>
                <a:lnTo>
                  <a:pt x="2778" y="315"/>
                </a:lnTo>
                <a:lnTo>
                  <a:pt x="2797" y="315"/>
                </a:lnTo>
                <a:lnTo>
                  <a:pt x="2810" y="309"/>
                </a:lnTo>
                <a:lnTo>
                  <a:pt x="2803" y="309"/>
                </a:lnTo>
                <a:lnTo>
                  <a:pt x="2784" y="309"/>
                </a:lnTo>
                <a:lnTo>
                  <a:pt x="2758" y="296"/>
                </a:lnTo>
                <a:lnTo>
                  <a:pt x="2745" y="290"/>
                </a:lnTo>
                <a:lnTo>
                  <a:pt x="2739" y="290"/>
                </a:lnTo>
                <a:lnTo>
                  <a:pt x="2707" y="290"/>
                </a:lnTo>
                <a:lnTo>
                  <a:pt x="2688" y="277"/>
                </a:lnTo>
                <a:lnTo>
                  <a:pt x="2655" y="270"/>
                </a:lnTo>
                <a:lnTo>
                  <a:pt x="2623" y="251"/>
                </a:lnTo>
                <a:lnTo>
                  <a:pt x="2578" y="238"/>
                </a:lnTo>
                <a:lnTo>
                  <a:pt x="2520" y="213"/>
                </a:lnTo>
                <a:lnTo>
                  <a:pt x="2437" y="187"/>
                </a:lnTo>
                <a:lnTo>
                  <a:pt x="2321" y="161"/>
                </a:lnTo>
                <a:lnTo>
                  <a:pt x="2270" y="155"/>
                </a:lnTo>
                <a:lnTo>
                  <a:pt x="2250" y="155"/>
                </a:lnTo>
                <a:lnTo>
                  <a:pt x="2250" y="161"/>
                </a:lnTo>
                <a:lnTo>
                  <a:pt x="2263" y="161"/>
                </a:lnTo>
                <a:lnTo>
                  <a:pt x="2289" y="168"/>
                </a:lnTo>
                <a:lnTo>
                  <a:pt x="5433" y="495"/>
                </a:lnTo>
                <a:close/>
              </a:path>
            </a:pathLst>
          </a:custGeom>
          <a:solidFill>
            <a:srgbClr val="FFFFFF"/>
          </a:solidFill>
          <a:ln w="9525" cap="flat" cmpd="sng" algn="ctr">
            <a:noFill/>
            <a:prstDash val="solid"/>
            <a:round/>
            <a:headEnd type="none" w="med" len="med"/>
            <a:tailEnd type="none" w="med" len="med"/>
          </a:ln>
          <a:effectLst>
            <a:outerShdw blurRad="38100" algn="tl" rotWithShape="0">
              <a:schemeClr val="bg1">
                <a:alpha val="60000"/>
              </a:schemeClr>
            </a:outerShdw>
          </a:effectLst>
        </p:spPr>
        <p:txBody>
          <a:bodyPr vert="horz" wrap="square" lIns="91440" tIns="45720" rIns="91440" bIns="45720" anchor="t" compatLnSpc="1"/>
          <a:lstStyle/>
          <a:p>
            <a:endParaRPr kumimoji="0" lang="ja-JP" altLang="en-US" dirty="0"/>
          </a:p>
        </p:txBody>
      </p:sp>
      <p:sp>
        <p:nvSpPr>
          <p:cNvPr id="13" name="フリーフォーム 12"/>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nvGrpSpPr>
          <p:cNvPr id="2" name="グループ化 1"/>
          <p:cNvGrpSpPr/>
          <p:nvPr/>
        </p:nvGrpSpPr>
        <p:grpSpPr>
          <a:xfrm>
            <a:off x="-3461" y="0"/>
            <a:ext cx="9147461" cy="6858000"/>
            <a:chOff x="-3461" y="0"/>
            <a:chExt cx="9147461" cy="6858000"/>
          </a:xfrm>
        </p:grpSpPr>
        <p:sp>
          <p:nvSpPr>
            <p:cNvPr id="8" name="フリーフォーム 7"/>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9" name="フリーフォーム 8"/>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1" name="フリーフォーム 10"/>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2" name="フリーフォーム 11"/>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sp>
        <p:nvSpPr>
          <p:cNvPr id="16" name="正方形/長方形 15"/>
          <p:cNvSpPr/>
          <p:nvPr/>
        </p:nvSpPr>
        <p:spPr bwMode="auto">
          <a:xfrm>
            <a:off x="0" y="1071546"/>
            <a:ext cx="9144000" cy="5786454"/>
          </a:xfrm>
          <a:prstGeom prst="rect">
            <a:avLst/>
          </a:prstGeom>
          <a:gradFill>
            <a:gsLst>
              <a:gs pos="0">
                <a:srgbClr val="FFFFFF">
                  <a:alpha val="0"/>
                </a:srgbClr>
              </a:gs>
              <a:gs pos="7000">
                <a:srgbClr val="FFFFFF"/>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algn="ctr" eaLnBrk="1" latinLnBrk="0" hangingPunct="1"/>
            <a:endParaRPr kumimoji="0" lang="ja-JP" altLang="en-US" dirty="0"/>
          </a:p>
        </p:txBody>
      </p:sp>
      <p:sp>
        <p:nvSpPr>
          <p:cNvPr id="22" name="タイトル プレースホルダ 21"/>
          <p:cNvSpPr>
            <a:spLocks noGrp="1"/>
          </p:cNvSpPr>
          <p:nvPr>
            <p:ph type="title"/>
          </p:nvPr>
        </p:nvSpPr>
        <p:spPr>
          <a:xfrm>
            <a:off x="428596" y="214290"/>
            <a:ext cx="8229600" cy="785818"/>
          </a:xfrm>
          <a:prstGeom prst="rect">
            <a:avLst/>
          </a:prstGeom>
        </p:spPr>
        <p:txBody>
          <a:bodyPr vert="horz" rtlCol="0" anchor="ctr">
            <a:normAutofit/>
          </a:bodyPr>
          <a:lstStyle/>
          <a:p>
            <a:r>
              <a:rPr kumimoji="0" lang="ja-JP" altLang="en-US" smtClean="0"/>
              <a:t>マスタ タイトルの書式設定</a:t>
            </a:r>
            <a:endParaRPr kumimoji="0" lang="en-US"/>
          </a:p>
        </p:txBody>
      </p:sp>
      <p:sp>
        <p:nvSpPr>
          <p:cNvPr id="18" name="テキスト プレースホルダ 17"/>
          <p:cNvSpPr>
            <a:spLocks noGrp="1"/>
          </p:cNvSpPr>
          <p:nvPr>
            <p:ph type="body" idx="1"/>
          </p:nvPr>
        </p:nvSpPr>
        <p:spPr>
          <a:xfrm>
            <a:off x="457200" y="1500175"/>
            <a:ext cx="8229600" cy="4625991"/>
          </a:xfrm>
          <a:prstGeom prst="rect">
            <a:avLst/>
          </a:prstGeom>
        </p:spPr>
        <p:txBody>
          <a:bodyPr vert="horz" rtlCol="0">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9" name="日付プレースホルダ 28"/>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rgbClr val="080808"/>
                </a:solidFill>
              </a:defRPr>
            </a:lvl1pPr>
          </a:lstStyle>
          <a:p>
            <a:fld id="{16046B75-EC4C-408B-9E64-1E719E45BF95}" type="datetimeFigureOut">
              <a:rPr kumimoji="1" lang="ja-JP" altLang="en-US" smtClean="0"/>
              <a:pPr/>
              <a:t>2021/9/28</a:t>
            </a:fld>
            <a:endParaRPr kumimoji="1" lang="ja-JP" altLang="en-US" dirty="0"/>
          </a:p>
        </p:txBody>
      </p:sp>
      <p:sp>
        <p:nvSpPr>
          <p:cNvPr id="4" name="フッター プレースホルダ 3"/>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rgbClr val="080808"/>
                </a:solidFill>
              </a:defRPr>
            </a:lvl1pPr>
          </a:lstStyle>
          <a:p>
            <a:endParaRPr kumimoji="1" lang="ja-JP" altLang="en-US" dirty="0"/>
          </a:p>
        </p:txBody>
      </p:sp>
      <p:sp>
        <p:nvSpPr>
          <p:cNvPr id="10" name="スライド番号プレースホルダ 9"/>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rgbClr val="080808"/>
                </a:solidFill>
              </a:defRPr>
            </a:lvl1pPr>
          </a:lstStyle>
          <a:p>
            <a:fld id="{34424110-D200-49A8-A305-18D21081DC25}"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400"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p:titleStyle>
    <p:bodyStyle>
      <a:lvl1pPr marL="342900" indent="-342900" algn="l" rtl="0" eaLnBrk="1" latinLnBrk="0" hangingPunct="1">
        <a:spcBef>
          <a:spcPct val="20000"/>
        </a:spcBef>
        <a:buClr>
          <a:schemeClr val="accent1"/>
        </a:buClr>
        <a:buSzPct val="75000"/>
        <a:buFont typeface="Wingdings"/>
        <a:buChar char="p"/>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accent3"/>
        </a:buClr>
        <a:buSzPct val="65000"/>
        <a:buFont typeface="Wingdings"/>
        <a:buChar char="p"/>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buClr>
        <a:buSzPct val="65000"/>
        <a:buFont typeface="Wingdings"/>
        <a:buChar char="p"/>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5"/>
        </a:buClr>
        <a:buSzPct val="65000"/>
        <a:buFont typeface="Wingdings"/>
        <a:buChar char="p"/>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2"/>
        </a:buClr>
        <a:buSzPct val="65000"/>
        <a:buFont typeface="Wingdings"/>
        <a:buChar char="p"/>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bg2"/>
        </a:buClr>
        <a:buSzPct val="55000"/>
        <a:buFont typeface="Wingdings"/>
        <a:buChar char="p"/>
        <a:defRPr kumimoji="1" sz="2000">
          <a:solidFill>
            <a:schemeClr val="tx1"/>
          </a:solidFill>
          <a:latin typeface="+mn-lt"/>
          <a:ea typeface="+mn-ea"/>
          <a:cs typeface="+mn-cs"/>
        </a:defRPr>
      </a:lvl6pPr>
      <a:lvl7pPr marL="2971800" indent="-228600" algn="l" rtl="0" eaLnBrk="1" latinLnBrk="0" hangingPunct="1">
        <a:spcBef>
          <a:spcPct val="20000"/>
        </a:spcBef>
        <a:buClr>
          <a:schemeClr val="accent6"/>
        </a:buClr>
        <a:buSzPct val="55000"/>
        <a:buFont typeface="Wingdings"/>
        <a:buChar char="p"/>
        <a:defRPr kumimoji="1" sz="2000">
          <a:solidFill>
            <a:schemeClr val="tx1"/>
          </a:solidFill>
          <a:latin typeface="+mn-lt"/>
          <a:ea typeface="+mn-ea"/>
          <a:cs typeface="+mn-cs"/>
        </a:defRPr>
      </a:lvl7pPr>
      <a:lvl8pPr marL="3429000" indent="-228600" algn="l" rtl="0" eaLnBrk="1" latinLnBrk="0" hangingPunct="1">
        <a:spcBef>
          <a:spcPct val="20000"/>
        </a:spcBef>
        <a:buClr>
          <a:schemeClr val="accent1">
            <a:tint val="60000"/>
          </a:schemeClr>
        </a:buClr>
        <a:buSzPct val="55000"/>
        <a:buFont typeface="Wingdings"/>
        <a:buChar char="p"/>
        <a:defRPr kumimoji="1" sz="2000">
          <a:solidFill>
            <a:schemeClr val="tx1"/>
          </a:solidFill>
          <a:latin typeface="+mn-lt"/>
          <a:ea typeface="+mn-ea"/>
          <a:cs typeface="+mn-cs"/>
        </a:defRPr>
      </a:lvl8pPr>
      <a:lvl9pPr marL="3886200" indent="-228600" algn="l" rtl="0" eaLnBrk="1" latinLnBrk="0" hangingPunct="1">
        <a:spcBef>
          <a:spcPct val="20000"/>
        </a:spcBef>
        <a:buClr>
          <a:schemeClr val="bg2">
            <a:tint val="60000"/>
          </a:schemeClr>
        </a:buClr>
        <a:buSzPct val="55000"/>
        <a:buFont typeface="Wingdings"/>
        <a:buChar char="p"/>
        <a:defRPr kumimoji="1" sz="2000">
          <a:solidFill>
            <a:schemeClr val="tx1"/>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2.wmf"/><Relationship Id="rId4"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14.w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7.wmf"/><Relationship Id="rId5" Type="http://schemas.openxmlformats.org/officeDocument/2006/relationships/oleObject" Target="../embeddings/oleObject14.bin"/><Relationship Id="rId4" Type="http://schemas.openxmlformats.org/officeDocument/2006/relationships/image" Target="../media/image16.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0.wmf"/><Relationship Id="rId5" Type="http://schemas.openxmlformats.org/officeDocument/2006/relationships/oleObject" Target="../embeddings/oleObject17.bin"/><Relationship Id="rId4" Type="http://schemas.openxmlformats.org/officeDocument/2006/relationships/image" Target="../media/image19.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1.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6.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8.wmf"/><Relationship Id="rId4" Type="http://schemas.openxmlformats.org/officeDocument/2006/relationships/oleObject" Target="../embeddings/oleObject5.bin"/><Relationship Id="rId9" Type="http://schemas.openxmlformats.org/officeDocument/2006/relationships/image" Target="../media/image10.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628800"/>
            <a:ext cx="7772400" cy="1470025"/>
          </a:xfrm>
          <a:gradFill>
            <a:gsLst>
              <a:gs pos="0">
                <a:schemeClr val="accent3">
                  <a:lumMod val="75000"/>
                </a:schemeClr>
              </a:gs>
              <a:gs pos="97000">
                <a:schemeClr val="accent1">
                  <a:tint val="44500"/>
                  <a:satMod val="160000"/>
                </a:schemeClr>
              </a:gs>
              <a:gs pos="100000">
                <a:schemeClr val="accent1">
                  <a:tint val="23500"/>
                  <a:satMod val="160000"/>
                </a:schemeClr>
              </a:gs>
            </a:gsLst>
            <a:lin ang="5400000" scaled="0"/>
          </a:gradFill>
          <a:scene3d>
            <a:camera prst="orthographicFront"/>
            <a:lightRig rig="threePt" dir="t"/>
          </a:scene3d>
          <a:sp3d>
            <a:bevelT prst="relaxedInset"/>
            <a:bevelB/>
          </a:sp3d>
        </p:spPr>
        <p:txBody>
          <a:bodyPr/>
          <a:lstStyle/>
          <a:p>
            <a:r>
              <a:rPr lang="en-US" altLang="ja-JP" dirty="0" smtClean="0"/>
              <a:t>Mean and Variance</a:t>
            </a:r>
            <a:endParaRPr kumimoji="1" lang="ja-JP" altLang="en-US" dirty="0"/>
          </a:p>
        </p:txBody>
      </p:sp>
      <p:sp>
        <p:nvSpPr>
          <p:cNvPr id="3" name="サブタイトル 2"/>
          <p:cNvSpPr>
            <a:spLocks noGrp="1"/>
          </p:cNvSpPr>
          <p:nvPr>
            <p:ph type="subTitle" idx="1"/>
          </p:nvPr>
        </p:nvSpPr>
        <p:spPr>
          <a:xfrm>
            <a:off x="1403648" y="5085184"/>
            <a:ext cx="6400800" cy="841648"/>
          </a:xfrm>
        </p:spPr>
        <p:txBody>
          <a:bodyPr>
            <a:normAutofit/>
          </a:bodyPr>
          <a:lstStyle/>
          <a:p>
            <a:r>
              <a:rPr kumimoji="1" lang="en-US" altLang="ja-JP" dirty="0" smtClean="0"/>
              <a:t>28 September 2021</a:t>
            </a:r>
            <a:endParaRPr kumimoji="1" lang="en-US" altLang="ja-JP" dirty="0" smtClean="0"/>
          </a:p>
        </p:txBody>
      </p:sp>
      <p:sp>
        <p:nvSpPr>
          <p:cNvPr id="4" name="サブタイトル 2"/>
          <p:cNvSpPr txBox="1">
            <a:spLocks/>
          </p:cNvSpPr>
          <p:nvPr/>
        </p:nvSpPr>
        <p:spPr>
          <a:xfrm>
            <a:off x="1115616" y="3573016"/>
            <a:ext cx="6983756" cy="1512168"/>
          </a:xfrm>
          <a:prstGeom prst="rect">
            <a:avLst/>
          </a:prstGeom>
          <a:gradFill>
            <a:gsLst>
              <a:gs pos="0">
                <a:schemeClr val="accent1">
                  <a:lumMod val="60000"/>
                  <a:lumOff val="40000"/>
                </a:schemeClr>
              </a:gs>
              <a:gs pos="98000">
                <a:schemeClr val="accent1">
                  <a:tint val="44500"/>
                  <a:satMod val="160000"/>
                </a:schemeClr>
              </a:gs>
              <a:gs pos="100000">
                <a:schemeClr val="accent1">
                  <a:tint val="23500"/>
                  <a:satMod val="160000"/>
                </a:schemeClr>
              </a:gs>
            </a:gsLst>
            <a:lin ang="5400000" scaled="0"/>
          </a:gradFill>
          <a:scene3d>
            <a:camera prst="orthographicFront"/>
            <a:lightRig rig="threePt" dir="t"/>
          </a:scene3d>
          <a:sp3d>
            <a:bevelT/>
          </a:sp3d>
        </p:spPr>
        <p:txBody>
          <a:bodyPr vert="horz" rtlCol="0">
            <a:normAutofit fontScale="85000" lnSpcReduction="20000"/>
          </a:bodyPr>
          <a:lstStyle>
            <a:lvl1pPr marL="0" indent="0" algn="ctr" rtl="0" eaLnBrk="1" latinLnBrk="0" hangingPunct="1">
              <a:spcBef>
                <a:spcPct val="20000"/>
              </a:spcBef>
              <a:buClr>
                <a:schemeClr val="accent1"/>
              </a:buClr>
              <a:buSzPct val="75000"/>
              <a:buFont typeface="Wingdings"/>
              <a:buNone/>
              <a:defRPr kumimoji="1" sz="3200" baseline="0">
                <a:solidFill>
                  <a:schemeClr val="tx1">
                    <a:tint val="95000"/>
                  </a:schemeClr>
                </a:solidFill>
                <a:latin typeface="+mn-lt"/>
                <a:ea typeface="+mn-ea"/>
                <a:cs typeface="+mn-cs"/>
              </a:defRPr>
            </a:lvl1pPr>
            <a:lvl2pPr marL="457200" indent="0" algn="ctr" rtl="0" eaLnBrk="1" latinLnBrk="0" hangingPunct="1">
              <a:spcBef>
                <a:spcPct val="20000"/>
              </a:spcBef>
              <a:buClr>
                <a:schemeClr val="accent3"/>
              </a:buClr>
              <a:buSzPct val="65000"/>
              <a:buFont typeface="Wingdings"/>
              <a:buNone/>
              <a:defRPr kumimoji="1" sz="2800" baseline="0">
                <a:solidFill>
                  <a:schemeClr val="tx1">
                    <a:tint val="75000"/>
                  </a:schemeClr>
                </a:solidFill>
                <a:latin typeface="+mn-lt"/>
                <a:ea typeface="+mn-ea"/>
                <a:cs typeface="+mn-cs"/>
              </a:defRPr>
            </a:lvl2pPr>
            <a:lvl3pPr marL="914400" indent="0" algn="ctr" rtl="0" eaLnBrk="1" latinLnBrk="0" hangingPunct="1">
              <a:spcBef>
                <a:spcPct val="20000"/>
              </a:spcBef>
              <a:buClr>
                <a:schemeClr val="accent4"/>
              </a:buClr>
              <a:buSzPct val="65000"/>
              <a:buFont typeface="Wingdings"/>
              <a:buNone/>
              <a:defRPr kumimoji="1" sz="2400" baseline="0">
                <a:solidFill>
                  <a:schemeClr val="tx1">
                    <a:tint val="75000"/>
                  </a:schemeClr>
                </a:solidFill>
                <a:latin typeface="+mn-lt"/>
                <a:ea typeface="+mn-ea"/>
                <a:cs typeface="+mn-cs"/>
              </a:defRPr>
            </a:lvl3pPr>
            <a:lvl4pPr marL="1371600" indent="0" algn="ctr" rtl="0" eaLnBrk="1" latinLnBrk="0" hangingPunct="1">
              <a:spcBef>
                <a:spcPct val="20000"/>
              </a:spcBef>
              <a:buClr>
                <a:schemeClr val="accent5"/>
              </a:buClr>
              <a:buSzPct val="65000"/>
              <a:buFont typeface="Wingdings"/>
              <a:buNone/>
              <a:defRPr kumimoji="1" sz="2000" baseline="0">
                <a:solidFill>
                  <a:schemeClr val="tx1">
                    <a:tint val="75000"/>
                  </a:schemeClr>
                </a:solidFill>
                <a:latin typeface="+mn-lt"/>
                <a:ea typeface="+mn-ea"/>
                <a:cs typeface="+mn-cs"/>
              </a:defRPr>
            </a:lvl4pPr>
            <a:lvl5pPr marL="1828800" indent="0" algn="ctr" rtl="0" eaLnBrk="1" latinLnBrk="0" hangingPunct="1">
              <a:spcBef>
                <a:spcPct val="20000"/>
              </a:spcBef>
              <a:buClr>
                <a:schemeClr val="accent2"/>
              </a:buClr>
              <a:buSzPct val="65000"/>
              <a:buFont typeface="Wingdings"/>
              <a:buNone/>
              <a:defRPr kumimoji="1" sz="2000" baseline="0">
                <a:solidFill>
                  <a:schemeClr val="tx1">
                    <a:tint val="75000"/>
                  </a:schemeClr>
                </a:solidFill>
                <a:latin typeface="+mn-lt"/>
                <a:ea typeface="+mn-ea"/>
                <a:cs typeface="+mn-cs"/>
              </a:defRPr>
            </a:lvl5pPr>
            <a:lvl6pPr marL="2286000" indent="0" algn="ctr" rtl="0" eaLnBrk="1" latinLnBrk="0" hangingPunct="1">
              <a:spcBef>
                <a:spcPct val="20000"/>
              </a:spcBef>
              <a:buClr>
                <a:schemeClr val="bg2"/>
              </a:buClr>
              <a:buSzPct val="55000"/>
              <a:buFont typeface="Wingdings"/>
              <a:buNone/>
              <a:defRPr kumimoji="1" sz="2000">
                <a:solidFill>
                  <a:schemeClr val="tx1">
                    <a:tint val="75000"/>
                  </a:schemeClr>
                </a:solidFill>
                <a:latin typeface="+mn-lt"/>
                <a:ea typeface="+mn-ea"/>
                <a:cs typeface="+mn-cs"/>
              </a:defRPr>
            </a:lvl6pPr>
            <a:lvl7pPr marL="2743200" indent="0" algn="ctr" rtl="0" eaLnBrk="1" latinLnBrk="0" hangingPunct="1">
              <a:spcBef>
                <a:spcPct val="20000"/>
              </a:spcBef>
              <a:buClr>
                <a:schemeClr val="accent6"/>
              </a:buClr>
              <a:buSzPct val="55000"/>
              <a:buFont typeface="Wingdings"/>
              <a:buNone/>
              <a:defRPr kumimoji="1" sz="2000">
                <a:solidFill>
                  <a:schemeClr val="tx1">
                    <a:tint val="75000"/>
                  </a:schemeClr>
                </a:solidFill>
                <a:latin typeface="+mn-lt"/>
                <a:ea typeface="+mn-ea"/>
                <a:cs typeface="+mn-cs"/>
              </a:defRPr>
            </a:lvl7pPr>
            <a:lvl8pPr marL="3200400" indent="0" algn="ctr" rtl="0" eaLnBrk="1" latinLnBrk="0" hangingPunct="1">
              <a:spcBef>
                <a:spcPct val="20000"/>
              </a:spcBef>
              <a:buClr>
                <a:schemeClr val="accent1">
                  <a:tint val="60000"/>
                </a:schemeClr>
              </a:buClr>
              <a:buSzPct val="55000"/>
              <a:buFont typeface="Wingdings"/>
              <a:buNone/>
              <a:defRPr kumimoji="1" sz="2000">
                <a:solidFill>
                  <a:schemeClr val="tx1">
                    <a:tint val="75000"/>
                  </a:schemeClr>
                </a:solidFill>
                <a:latin typeface="+mn-lt"/>
                <a:ea typeface="+mn-ea"/>
                <a:cs typeface="+mn-cs"/>
              </a:defRPr>
            </a:lvl8pPr>
            <a:lvl9pPr marL="3657600" indent="0" algn="ctr" rtl="0" eaLnBrk="1" latinLnBrk="0" hangingPunct="1">
              <a:spcBef>
                <a:spcPct val="20000"/>
              </a:spcBef>
              <a:buClr>
                <a:schemeClr val="bg2">
                  <a:tint val="60000"/>
                </a:schemeClr>
              </a:buClr>
              <a:buSzPct val="55000"/>
              <a:buFont typeface="Wingdings"/>
              <a:buNone/>
              <a:defRPr kumimoji="1" sz="2000">
                <a:solidFill>
                  <a:schemeClr val="tx1">
                    <a:tint val="75000"/>
                  </a:schemeClr>
                </a:solidFill>
                <a:latin typeface="+mn-lt"/>
                <a:ea typeface="+mn-ea"/>
                <a:cs typeface="+mn-cs"/>
              </a:defRPr>
            </a:lvl9pPr>
          </a:lstStyle>
          <a:p>
            <a:r>
              <a:rPr lang="en-US" altLang="ja-JP" kern="0" dirty="0" smtClean="0"/>
              <a:t>Graduate </a:t>
            </a:r>
            <a:r>
              <a:rPr lang="en-US" altLang="ja-JP" kern="0" dirty="0" smtClean="0"/>
              <a:t>School of Advanced Science and </a:t>
            </a:r>
            <a:r>
              <a:rPr lang="en-US" altLang="ja-JP" kern="0" dirty="0" smtClean="0"/>
              <a:t>Engineering,              Hiroshima University</a:t>
            </a:r>
            <a:endParaRPr lang="en-US" altLang="ja-JP" kern="0" dirty="0" smtClean="0"/>
          </a:p>
          <a:p>
            <a:r>
              <a:rPr lang="en-US" altLang="ja-JP" kern="0" dirty="0" smtClean="0"/>
              <a:t>Professor Takao Ito</a:t>
            </a:r>
          </a:p>
        </p:txBody>
      </p:sp>
    </p:spTree>
    <p:extLst>
      <p:ext uri="{BB962C8B-B14F-4D97-AF65-F5344CB8AC3E}">
        <p14:creationId xmlns:p14="http://schemas.microsoft.com/office/powerpoint/2010/main" val="3792890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062824363"/>
              </p:ext>
            </p:extLst>
          </p:nvPr>
        </p:nvGraphicFramePr>
        <p:xfrm>
          <a:off x="539552" y="1484784"/>
          <a:ext cx="6499225" cy="2220912"/>
        </p:xfrm>
        <a:graphic>
          <a:graphicData uri="http://schemas.openxmlformats.org/presentationml/2006/ole">
            <mc:AlternateContent xmlns:mc="http://schemas.openxmlformats.org/markup-compatibility/2006">
              <mc:Choice xmlns:v="urn:schemas-microsoft-com:vml" Requires="v">
                <p:oleObj spid="_x0000_s6209" name="数式" r:id="rId4" imgW="1815840" imgH="622080" progId="Equation.3">
                  <p:embed/>
                </p:oleObj>
              </mc:Choice>
              <mc:Fallback>
                <p:oleObj name="数式" r:id="rId4" imgW="1815840" imgH="622080" progId="Equation.3">
                  <p:embed/>
                  <p:pic>
                    <p:nvPicPr>
                      <p:cNvPr id="0" name="Picture 23"/>
                      <p:cNvPicPr>
                        <a:picLocks noChangeAspect="1" noChangeArrowheads="1"/>
                      </p:cNvPicPr>
                      <p:nvPr/>
                    </p:nvPicPr>
                    <p:blipFill>
                      <a:blip r:embed="rId5"/>
                      <a:srcRect/>
                      <a:stretch>
                        <a:fillRect/>
                      </a:stretch>
                    </p:blipFill>
                    <p:spPr bwMode="auto">
                      <a:xfrm>
                        <a:off x="539552" y="1484784"/>
                        <a:ext cx="6499225" cy="2220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2417698837"/>
              </p:ext>
            </p:extLst>
          </p:nvPr>
        </p:nvGraphicFramePr>
        <p:xfrm>
          <a:off x="1206500" y="4076700"/>
          <a:ext cx="4570413" cy="1500188"/>
        </p:xfrm>
        <a:graphic>
          <a:graphicData uri="http://schemas.openxmlformats.org/presentationml/2006/ole">
            <mc:AlternateContent xmlns:mc="http://schemas.openxmlformats.org/markup-compatibility/2006">
              <mc:Choice xmlns:v="urn:schemas-microsoft-com:vml" Requires="v">
                <p:oleObj spid="_x0000_s6210" name="数式" r:id="rId6" imgW="1765080" imgH="583920" progId="Equation.3">
                  <p:embed/>
                </p:oleObj>
              </mc:Choice>
              <mc:Fallback>
                <p:oleObj name="数式" r:id="rId6" imgW="1765080" imgH="583920" progId="Equation.3">
                  <p:embed/>
                  <p:pic>
                    <p:nvPicPr>
                      <p:cNvPr id="0" name="Picture 24"/>
                      <p:cNvPicPr>
                        <a:picLocks noChangeAspect="1" noChangeArrowheads="1"/>
                      </p:cNvPicPr>
                      <p:nvPr/>
                    </p:nvPicPr>
                    <p:blipFill>
                      <a:blip r:embed="rId7"/>
                      <a:srcRect/>
                      <a:stretch>
                        <a:fillRect/>
                      </a:stretch>
                    </p:blipFill>
                    <p:spPr bwMode="auto">
                      <a:xfrm>
                        <a:off x="1206500" y="4076700"/>
                        <a:ext cx="4570413" cy="1500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648883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8" name="コンテンツ プレースホルダー 2"/>
          <p:cNvSpPr>
            <a:spLocks noGrp="1"/>
          </p:cNvSpPr>
          <p:nvPr>
            <p:ph idx="1"/>
          </p:nvPr>
        </p:nvSpPr>
        <p:spPr>
          <a:xfrm>
            <a:off x="467544" y="764704"/>
            <a:ext cx="8301608" cy="2808311"/>
          </a:xfrm>
        </p:spPr>
        <p:txBody>
          <a:bodyPr>
            <a:normAutofit/>
          </a:bodyPr>
          <a:lstStyle/>
          <a:p>
            <a:pPr marL="0" indent="0">
              <a:buNone/>
            </a:pPr>
            <a:r>
              <a:rPr kumimoji="1" lang="en-US" altLang="ja-JP" dirty="0" err="1" smtClean="0">
                <a:solidFill>
                  <a:srgbClr val="FF0000"/>
                </a:solidFill>
              </a:rPr>
              <a:t>Confirmatio</a:t>
            </a:r>
            <a:r>
              <a:rPr kumimoji="1" lang="ja-JP" altLang="en-US" dirty="0" smtClean="0"/>
              <a:t>！</a:t>
            </a:r>
            <a:endParaRPr kumimoji="1" lang="en-US" altLang="ja-JP" dirty="0" smtClean="0"/>
          </a:p>
          <a:p>
            <a:pPr marL="0" indent="0">
              <a:buNone/>
            </a:pPr>
            <a:r>
              <a:rPr lang="en-US" altLang="ja-JP" dirty="0" smtClean="0"/>
              <a:t>Actual distance</a:t>
            </a:r>
            <a:r>
              <a:rPr lang="ja-JP" altLang="en-US" dirty="0" smtClean="0"/>
              <a:t>＝２ｘ</a:t>
            </a:r>
            <a:r>
              <a:rPr lang="en-US" altLang="ja-JP" dirty="0" smtClean="0"/>
              <a:t>(if the distance from </a:t>
            </a:r>
            <a:r>
              <a:rPr lang="en-US" altLang="ja-JP" dirty="0" err="1" smtClean="0"/>
              <a:t>Fukuka</a:t>
            </a:r>
            <a:r>
              <a:rPr lang="en-US" altLang="ja-JP" dirty="0" smtClean="0"/>
              <a:t> to Tokyo is x.)</a:t>
            </a:r>
          </a:p>
          <a:p>
            <a:pPr marL="0" indent="0">
              <a:buNone/>
            </a:pPr>
            <a:r>
              <a:rPr lang="en-US" altLang="ja-JP" dirty="0" smtClean="0"/>
              <a:t>Actual hours</a:t>
            </a:r>
            <a:r>
              <a:rPr lang="ja-JP" altLang="en-US" dirty="0" smtClean="0"/>
              <a:t>＝</a:t>
            </a:r>
            <a:r>
              <a:rPr lang="ja-JP" altLang="en-US" dirty="0" err="1" smtClean="0"/>
              <a:t>ｘ</a:t>
            </a:r>
            <a:r>
              <a:rPr lang="en-US" altLang="ja-JP" dirty="0" smtClean="0"/>
              <a:t>/</a:t>
            </a:r>
            <a:r>
              <a:rPr lang="ja-JP" altLang="en-US" dirty="0" smtClean="0"/>
              <a:t>４０＋</a:t>
            </a:r>
            <a:r>
              <a:rPr lang="ja-JP" altLang="en-US" dirty="0" err="1" smtClean="0"/>
              <a:t>ｘ</a:t>
            </a:r>
            <a:r>
              <a:rPr lang="en-US" altLang="ja-JP" dirty="0" smtClean="0"/>
              <a:t>/</a:t>
            </a:r>
            <a:r>
              <a:rPr lang="ja-JP" altLang="en-US" dirty="0" smtClean="0"/>
              <a:t>１２０</a:t>
            </a:r>
            <a:endParaRPr lang="en-US" altLang="ja-JP" dirty="0" smtClean="0"/>
          </a:p>
          <a:p>
            <a:pPr marL="0" indent="0">
              <a:buNone/>
            </a:pPr>
            <a:endParaRPr lang="en-US" altLang="ja-JP" dirty="0" smtClean="0"/>
          </a:p>
          <a:p>
            <a:pPr marL="0" indent="0">
              <a:buNone/>
            </a:pPr>
            <a:endParaRPr kumimoji="1" lang="ja-JP" altLang="en-US" dirty="0"/>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2219193144"/>
              </p:ext>
            </p:extLst>
          </p:nvPr>
        </p:nvGraphicFramePr>
        <p:xfrm>
          <a:off x="472326" y="3212976"/>
          <a:ext cx="3092450" cy="1011237"/>
        </p:xfrm>
        <a:graphic>
          <a:graphicData uri="http://schemas.openxmlformats.org/presentationml/2006/ole">
            <mc:AlternateContent xmlns:mc="http://schemas.openxmlformats.org/markup-compatibility/2006">
              <mc:Choice xmlns:v="urn:schemas-microsoft-com:vml" Requires="v">
                <p:oleObj spid="_x0000_s7204" name="数式" r:id="rId4" imgW="1193760" imgH="393480" progId="Equation.3">
                  <p:embed/>
                </p:oleObj>
              </mc:Choice>
              <mc:Fallback>
                <p:oleObj name="数式" r:id="rId4" imgW="1193760" imgH="393480" progId="Equation.3">
                  <p:embed/>
                  <p:pic>
                    <p:nvPicPr>
                      <p:cNvPr id="7" name="オブジェクト 6"/>
                      <p:cNvPicPr>
                        <a:picLocks noChangeAspect="1" noChangeArrowheads="1"/>
                      </p:cNvPicPr>
                      <p:nvPr/>
                    </p:nvPicPr>
                    <p:blipFill>
                      <a:blip r:embed="rId5"/>
                      <a:srcRect/>
                      <a:stretch>
                        <a:fillRect/>
                      </a:stretch>
                    </p:blipFill>
                    <p:spPr bwMode="auto">
                      <a:xfrm>
                        <a:off x="472326" y="3212976"/>
                        <a:ext cx="3092450" cy="1011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1120165302"/>
              </p:ext>
            </p:extLst>
          </p:nvPr>
        </p:nvGraphicFramePr>
        <p:xfrm>
          <a:off x="467544" y="4349621"/>
          <a:ext cx="7335838" cy="1500187"/>
        </p:xfrm>
        <a:graphic>
          <a:graphicData uri="http://schemas.openxmlformats.org/presentationml/2006/ole">
            <mc:AlternateContent xmlns:mc="http://schemas.openxmlformats.org/markup-compatibility/2006">
              <mc:Choice xmlns:v="urn:schemas-microsoft-com:vml" Requires="v">
                <p:oleObj spid="_x0000_s7205" name="数式" r:id="rId6" imgW="2831760" imgH="583920" progId="Equation.3">
                  <p:embed/>
                </p:oleObj>
              </mc:Choice>
              <mc:Fallback>
                <p:oleObj name="数式" r:id="rId6" imgW="2831760" imgH="583920" progId="Equation.3">
                  <p:embed/>
                  <p:pic>
                    <p:nvPicPr>
                      <p:cNvPr id="9" name="オブジェクト 8"/>
                      <p:cNvPicPr>
                        <a:picLocks noChangeAspect="1" noChangeArrowheads="1"/>
                      </p:cNvPicPr>
                      <p:nvPr/>
                    </p:nvPicPr>
                    <p:blipFill>
                      <a:blip r:embed="rId7"/>
                      <a:srcRect/>
                      <a:stretch>
                        <a:fillRect/>
                      </a:stretch>
                    </p:blipFill>
                    <p:spPr bwMode="auto">
                      <a:xfrm>
                        <a:off x="467544" y="4349621"/>
                        <a:ext cx="7335838" cy="1500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116690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Preliminaries</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Descriptive statistics</a:t>
            </a:r>
            <a:endParaRPr kumimoji="1" lang="en-US" altLang="ja-JP" dirty="0" smtClean="0"/>
          </a:p>
          <a:p>
            <a:pPr marL="0" indent="0">
              <a:buNone/>
            </a:pPr>
            <a:r>
              <a:rPr lang="ja-JP" altLang="en-US" dirty="0" smtClean="0"/>
              <a:t>　</a:t>
            </a:r>
            <a:r>
              <a:rPr lang="en-US" altLang="ja-JP" dirty="0" smtClean="0"/>
              <a:t>Mean</a:t>
            </a:r>
            <a:r>
              <a:rPr lang="ja-JP" altLang="en-US" dirty="0" smtClean="0"/>
              <a:t>　　</a:t>
            </a:r>
            <a:r>
              <a:rPr lang="en-US" altLang="ja-JP" dirty="0" smtClean="0"/>
              <a:t>Variance</a:t>
            </a:r>
            <a:endParaRPr lang="en-US" altLang="ja-JP" dirty="0"/>
          </a:p>
          <a:p>
            <a:endParaRPr kumimoji="1" lang="en-US" altLang="ja-JP" dirty="0" smtClean="0"/>
          </a:p>
          <a:p>
            <a:r>
              <a:rPr lang="en-US" altLang="ja-JP" dirty="0" smtClean="0"/>
              <a:t>Probability Statistics</a:t>
            </a:r>
          </a:p>
          <a:p>
            <a:pPr marL="0" indent="0">
              <a:buNone/>
            </a:pPr>
            <a:r>
              <a:rPr kumimoji="1" lang="ja-JP" altLang="en-US" dirty="0"/>
              <a:t>　</a:t>
            </a:r>
            <a:r>
              <a:rPr kumimoji="1" lang="en-US" altLang="ja-JP" dirty="0" smtClean="0"/>
              <a:t>Mean </a:t>
            </a:r>
            <a:r>
              <a:rPr lang="el-GR" altLang="ja-JP" dirty="0" smtClean="0"/>
              <a:t>μ</a:t>
            </a:r>
            <a:r>
              <a:rPr kumimoji="1" lang="ja-JP" altLang="en-US" dirty="0" smtClean="0"/>
              <a:t>　</a:t>
            </a:r>
            <a:r>
              <a:rPr kumimoji="1" lang="en-US" altLang="ja-JP" dirty="0" smtClean="0"/>
              <a:t>Variance</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4079079435"/>
              </p:ext>
            </p:extLst>
          </p:nvPr>
        </p:nvGraphicFramePr>
        <p:xfrm>
          <a:off x="1907704" y="1954112"/>
          <a:ext cx="288032" cy="633670"/>
        </p:xfrm>
        <a:graphic>
          <a:graphicData uri="http://schemas.openxmlformats.org/presentationml/2006/ole">
            <mc:AlternateContent xmlns:mc="http://schemas.openxmlformats.org/markup-compatibility/2006">
              <mc:Choice xmlns:v="urn:schemas-microsoft-com:vml" Requires="v">
                <p:oleObj spid="_x0000_s8230" name="数式" r:id="rId3" imgW="126720" imgH="279360" progId="Equation.3">
                  <p:embed/>
                </p:oleObj>
              </mc:Choice>
              <mc:Fallback>
                <p:oleObj name="数式" r:id="rId3" imgW="126720" imgH="279360" progId="Equation.3">
                  <p:embed/>
                  <p:pic>
                    <p:nvPicPr>
                      <p:cNvPr id="0" name=""/>
                      <p:cNvPicPr/>
                      <p:nvPr/>
                    </p:nvPicPr>
                    <p:blipFill>
                      <a:blip r:embed="rId4"/>
                      <a:stretch>
                        <a:fillRect/>
                      </a:stretch>
                    </p:blipFill>
                    <p:spPr>
                      <a:xfrm>
                        <a:off x="1907704" y="1954112"/>
                        <a:ext cx="288032" cy="633670"/>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996599921"/>
              </p:ext>
            </p:extLst>
          </p:nvPr>
        </p:nvGraphicFramePr>
        <p:xfrm>
          <a:off x="4543396" y="2118246"/>
          <a:ext cx="374650" cy="460375"/>
        </p:xfrm>
        <a:graphic>
          <a:graphicData uri="http://schemas.openxmlformats.org/presentationml/2006/ole">
            <mc:AlternateContent xmlns:mc="http://schemas.openxmlformats.org/markup-compatibility/2006">
              <mc:Choice xmlns:v="urn:schemas-microsoft-com:vml" Requires="v">
                <p:oleObj spid="_x0000_s8231" name="数式" r:id="rId5" imgW="164880" imgH="203040" progId="Equation.3">
                  <p:embed/>
                </p:oleObj>
              </mc:Choice>
              <mc:Fallback>
                <p:oleObj name="数式" r:id="rId5" imgW="164880" imgH="203040" progId="Equation.3">
                  <p:embed/>
                  <p:pic>
                    <p:nvPicPr>
                      <p:cNvPr id="4" name="オブジェクト 3"/>
                      <p:cNvPicPr/>
                      <p:nvPr/>
                    </p:nvPicPr>
                    <p:blipFill>
                      <a:blip r:embed="rId6"/>
                      <a:stretch>
                        <a:fillRect/>
                      </a:stretch>
                    </p:blipFill>
                    <p:spPr>
                      <a:xfrm>
                        <a:off x="4543396" y="2118246"/>
                        <a:ext cx="374650" cy="460375"/>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758462473"/>
              </p:ext>
            </p:extLst>
          </p:nvPr>
        </p:nvGraphicFramePr>
        <p:xfrm>
          <a:off x="4601523" y="3892018"/>
          <a:ext cx="461962" cy="460375"/>
        </p:xfrm>
        <a:graphic>
          <a:graphicData uri="http://schemas.openxmlformats.org/presentationml/2006/ole">
            <mc:AlternateContent xmlns:mc="http://schemas.openxmlformats.org/markup-compatibility/2006">
              <mc:Choice xmlns:v="urn:schemas-microsoft-com:vml" Requires="v">
                <p:oleObj spid="_x0000_s8232" name="数式" r:id="rId7" imgW="203040" imgH="203040" progId="Equation.3">
                  <p:embed/>
                </p:oleObj>
              </mc:Choice>
              <mc:Fallback>
                <p:oleObj name="数式" r:id="rId7" imgW="203040" imgH="203040" progId="Equation.3">
                  <p:embed/>
                  <p:pic>
                    <p:nvPicPr>
                      <p:cNvPr id="5" name="オブジェクト 4"/>
                      <p:cNvPicPr/>
                      <p:nvPr/>
                    </p:nvPicPr>
                    <p:blipFill>
                      <a:blip r:embed="rId8"/>
                      <a:stretch>
                        <a:fillRect/>
                      </a:stretch>
                    </p:blipFill>
                    <p:spPr>
                      <a:xfrm>
                        <a:off x="4601523" y="3892018"/>
                        <a:ext cx="461962" cy="460375"/>
                      </a:xfrm>
                      <a:prstGeom prst="rect">
                        <a:avLst/>
                      </a:prstGeom>
                    </p:spPr>
                  </p:pic>
                </p:oleObj>
              </mc:Fallback>
            </mc:AlternateContent>
          </a:graphicData>
        </a:graphic>
      </p:graphicFrame>
    </p:spTree>
    <p:extLst>
      <p:ext uri="{BB962C8B-B14F-4D97-AF65-F5344CB8AC3E}">
        <p14:creationId xmlns:p14="http://schemas.microsoft.com/office/powerpoint/2010/main" val="194692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en-US" altLang="ja-JP" dirty="0" smtClean="0"/>
              <a:t>Standard</a:t>
            </a:r>
            <a:r>
              <a:rPr kumimoji="1" lang="ja-JP" altLang="en-US" dirty="0" smtClean="0"/>
              <a:t> </a:t>
            </a:r>
            <a:r>
              <a:rPr kumimoji="1" lang="en-US" altLang="ja-JP" dirty="0" smtClean="0"/>
              <a:t>Deviation</a:t>
            </a:r>
            <a:endParaRPr kumimoji="1" lang="ja-JP" altLang="en-US" dirty="0"/>
          </a:p>
        </p:txBody>
      </p:sp>
      <p:sp>
        <p:nvSpPr>
          <p:cNvPr id="3" name="コンテンツ プレースホルダー 2"/>
          <p:cNvSpPr>
            <a:spLocks noGrp="1"/>
          </p:cNvSpPr>
          <p:nvPr>
            <p:ph idx="1"/>
          </p:nvPr>
        </p:nvSpPr>
        <p:spPr>
          <a:xfrm>
            <a:off x="467544" y="1213021"/>
            <a:ext cx="8229600" cy="776697"/>
          </a:xfrm>
        </p:spPr>
        <p:txBody>
          <a:bodyPr>
            <a:normAutofit fontScale="85000" lnSpcReduction="20000"/>
          </a:bodyPr>
          <a:lstStyle/>
          <a:p>
            <a:r>
              <a:rPr lang="en-US" altLang="ja-JP" dirty="0" smtClean="0"/>
              <a:t>Standard Deviation: difference between the observation and Mean</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049841868"/>
              </p:ext>
            </p:extLst>
          </p:nvPr>
        </p:nvGraphicFramePr>
        <p:xfrm>
          <a:off x="539553" y="2015741"/>
          <a:ext cx="8118644" cy="3003559"/>
        </p:xfrm>
        <a:graphic>
          <a:graphicData uri="http://schemas.openxmlformats.org/drawingml/2006/table">
            <a:tbl>
              <a:tblPr>
                <a:tableStyleId>{5C22544A-7EE6-4342-B048-85BDC9FD1C3A}</a:tableStyleId>
              </a:tblPr>
              <a:tblGrid>
                <a:gridCol w="1224135">
                  <a:extLst>
                    <a:ext uri="{9D8B030D-6E8A-4147-A177-3AD203B41FA5}">
                      <a16:colId xmlns:a16="http://schemas.microsoft.com/office/drawing/2014/main" val="859895294"/>
                    </a:ext>
                  </a:extLst>
                </a:gridCol>
                <a:gridCol w="576064">
                  <a:extLst>
                    <a:ext uri="{9D8B030D-6E8A-4147-A177-3AD203B41FA5}">
                      <a16:colId xmlns:a16="http://schemas.microsoft.com/office/drawing/2014/main" val="131339640"/>
                    </a:ext>
                  </a:extLst>
                </a:gridCol>
                <a:gridCol w="2448272">
                  <a:extLst>
                    <a:ext uri="{9D8B030D-6E8A-4147-A177-3AD203B41FA5}">
                      <a16:colId xmlns:a16="http://schemas.microsoft.com/office/drawing/2014/main" val="2991748921"/>
                    </a:ext>
                  </a:extLst>
                </a:gridCol>
                <a:gridCol w="3870173">
                  <a:extLst>
                    <a:ext uri="{9D8B030D-6E8A-4147-A177-3AD203B41FA5}">
                      <a16:colId xmlns:a16="http://schemas.microsoft.com/office/drawing/2014/main" val="2608804251"/>
                    </a:ext>
                  </a:extLst>
                </a:gridCol>
              </a:tblGrid>
              <a:tr h="480033">
                <a:tc>
                  <a:txBody>
                    <a:bodyPr/>
                    <a:lstStyle/>
                    <a:p>
                      <a:pPr algn="l" fontAlgn="ctr"/>
                      <a:r>
                        <a:rPr lang="ja-JP" altLang="en-US" sz="1800" u="none" strike="noStrike" dirty="0">
                          <a:effectLst/>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1800" b="0" i="0" u="none" strike="noStrike" dirty="0" smtClean="0">
                          <a:solidFill>
                            <a:schemeClr val="dk1"/>
                          </a:solidFill>
                          <a:effectLst/>
                          <a:latin typeface="+mn-lt"/>
                          <a:ea typeface="+mn-ea"/>
                        </a:rPr>
                        <a:t>Data</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1800" u="none" strike="noStrike" dirty="0" smtClean="0">
                          <a:effectLst/>
                        </a:rPr>
                        <a:t>Difference between data and Mean</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1800" u="none" strike="noStrike" dirty="0" smtClean="0">
                          <a:effectLst/>
                        </a:rPr>
                        <a:t>Square value of the difference between data and Mean</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58574831"/>
                  </a:ext>
                </a:extLst>
              </a:tr>
              <a:tr h="349342">
                <a:tc>
                  <a:txBody>
                    <a:bodyPr/>
                    <a:lstStyle/>
                    <a:p>
                      <a:pPr algn="l" fontAlgn="ctr"/>
                      <a:r>
                        <a:rPr lang="ja-JP" altLang="en-US" sz="1800" u="none" strike="noStrike" dirty="0">
                          <a:effectLst/>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77411660"/>
                  </a:ext>
                </a:extLst>
              </a:tr>
              <a:tr h="349342">
                <a:tc>
                  <a:txBody>
                    <a:bodyPr/>
                    <a:lstStyle/>
                    <a:p>
                      <a:pPr algn="l" fontAlgn="ctr"/>
                      <a:r>
                        <a:rPr lang="ja-JP" altLang="en-US" sz="1800" u="none" strike="noStrike">
                          <a:effectLst/>
                        </a:rPr>
                        <a:t>　</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145277881"/>
                  </a:ext>
                </a:extLst>
              </a:tr>
              <a:tr h="349342">
                <a:tc>
                  <a:txBody>
                    <a:bodyPr/>
                    <a:lstStyle/>
                    <a:p>
                      <a:pPr algn="l" fontAlgn="ctr"/>
                      <a:r>
                        <a:rPr lang="ja-JP" altLang="en-US" sz="1800" u="none" strike="noStrike" dirty="0">
                          <a:effectLst/>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21328104"/>
                  </a:ext>
                </a:extLst>
              </a:tr>
              <a:tr h="349342">
                <a:tc>
                  <a:txBody>
                    <a:bodyPr/>
                    <a:lstStyle/>
                    <a:p>
                      <a:pPr algn="l" fontAlgn="ctr"/>
                      <a:r>
                        <a:rPr lang="ja-JP" altLang="en-US" sz="1800" u="none" strike="noStrike">
                          <a:effectLst/>
                        </a:rPr>
                        <a:t>　</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771687317"/>
                  </a:ext>
                </a:extLst>
              </a:tr>
              <a:tr h="349342">
                <a:tc>
                  <a:txBody>
                    <a:bodyPr/>
                    <a:lstStyle/>
                    <a:p>
                      <a:pPr algn="l" fontAlgn="ctr"/>
                      <a:r>
                        <a:rPr lang="ja-JP" altLang="en-US" sz="1800" u="none" strike="noStrike">
                          <a:effectLst/>
                        </a:rPr>
                        <a:t>　</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522228798"/>
                  </a:ext>
                </a:extLst>
              </a:tr>
              <a:tr h="349342">
                <a:tc>
                  <a:txBody>
                    <a:bodyPr/>
                    <a:lstStyle/>
                    <a:p>
                      <a:pPr algn="l" fontAlgn="ctr"/>
                      <a:r>
                        <a:rPr lang="en-US" altLang="ja-JP" sz="1800" b="0" i="0" u="none" strike="noStrike" dirty="0" smtClean="0">
                          <a:solidFill>
                            <a:schemeClr val="dk1"/>
                          </a:solidFill>
                          <a:effectLst/>
                          <a:latin typeface="+mn-lt"/>
                          <a:ea typeface="+mn-ea"/>
                        </a:rPr>
                        <a:t>Mean</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a:effectLst/>
                        </a:rPr>
                        <a:t>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800" u="none" strike="noStrike" dirty="0">
                          <a:effectLst/>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800" u="none" strike="noStrike" dirty="0">
                          <a:effectLst/>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850177013"/>
                  </a:ext>
                </a:extLst>
              </a:tr>
              <a:tr h="349342">
                <a:tc>
                  <a:txBody>
                    <a:bodyPr/>
                    <a:lstStyle/>
                    <a:p>
                      <a:pPr algn="l" fontAlgn="ctr"/>
                      <a:r>
                        <a:rPr lang="en-US" altLang="ja-JP" sz="1800" b="0" i="0" u="none" strike="noStrike" dirty="0" smtClean="0">
                          <a:solidFill>
                            <a:schemeClr val="dk1"/>
                          </a:solidFill>
                          <a:effectLst/>
                          <a:latin typeface="+mn-lt"/>
                          <a:ea typeface="+mn-ea"/>
                        </a:rPr>
                        <a:t>Summation</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800" u="none" strike="noStrike">
                          <a:effectLst/>
                        </a:rPr>
                        <a:t>　</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999595453"/>
                  </a:ext>
                </a:extLst>
              </a:tr>
            </a:tbl>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2833039556"/>
              </p:ext>
            </p:extLst>
          </p:nvPr>
        </p:nvGraphicFramePr>
        <p:xfrm>
          <a:off x="2411760" y="4995709"/>
          <a:ext cx="2300255" cy="752694"/>
        </p:xfrm>
        <a:graphic>
          <a:graphicData uri="http://schemas.openxmlformats.org/presentationml/2006/ole">
            <mc:AlternateContent xmlns:mc="http://schemas.openxmlformats.org/markup-compatibility/2006">
              <mc:Choice xmlns:v="urn:schemas-microsoft-com:vml" Requires="v">
                <p:oleObj spid="_x0000_s9245" name="数式" r:id="rId3" imgW="1269720" imgH="419040" progId="Equation.3">
                  <p:embed/>
                </p:oleObj>
              </mc:Choice>
              <mc:Fallback>
                <p:oleObj name="数式" r:id="rId3" imgW="1269720" imgH="419040" progId="Equation.3">
                  <p:embed/>
                  <p:pic>
                    <p:nvPicPr>
                      <p:cNvPr id="10" name="オブジェクト 9"/>
                      <p:cNvPicPr>
                        <a:picLocks noChangeAspect="1" noChangeArrowheads="1"/>
                      </p:cNvPicPr>
                      <p:nvPr/>
                    </p:nvPicPr>
                    <p:blipFill>
                      <a:blip r:embed="rId4"/>
                      <a:srcRect/>
                      <a:stretch>
                        <a:fillRect/>
                      </a:stretch>
                    </p:blipFill>
                    <p:spPr bwMode="auto">
                      <a:xfrm>
                        <a:off x="2411760" y="4995709"/>
                        <a:ext cx="2300255" cy="752694"/>
                      </a:xfrm>
                      <a:prstGeom prst="rect">
                        <a:avLst/>
                      </a:prstGeom>
                      <a:noFill/>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4130957239"/>
              </p:ext>
            </p:extLst>
          </p:nvPr>
        </p:nvGraphicFramePr>
        <p:xfrm>
          <a:off x="5796136" y="4965656"/>
          <a:ext cx="2755900" cy="812800"/>
        </p:xfrm>
        <a:graphic>
          <a:graphicData uri="http://schemas.openxmlformats.org/presentationml/2006/ole">
            <mc:AlternateContent xmlns:mc="http://schemas.openxmlformats.org/markup-compatibility/2006">
              <mc:Choice xmlns:v="urn:schemas-microsoft-com:vml" Requires="v">
                <p:oleObj spid="_x0000_s9246" name="数式" r:id="rId5" imgW="1409400" imgH="419040" progId="Equation.3">
                  <p:embed/>
                </p:oleObj>
              </mc:Choice>
              <mc:Fallback>
                <p:oleObj name="数式" r:id="rId5" imgW="1409400" imgH="419040" progId="Equation.3">
                  <p:embed/>
                  <p:pic>
                    <p:nvPicPr>
                      <p:cNvPr id="6" name="オブジェクト 5"/>
                      <p:cNvPicPr>
                        <a:picLocks noChangeAspect="1" noChangeArrowheads="1"/>
                      </p:cNvPicPr>
                      <p:nvPr/>
                    </p:nvPicPr>
                    <p:blipFill>
                      <a:blip r:embed="rId6"/>
                      <a:srcRect/>
                      <a:stretch>
                        <a:fillRect/>
                      </a:stretch>
                    </p:blipFill>
                    <p:spPr bwMode="auto">
                      <a:xfrm>
                        <a:off x="5796136" y="4965656"/>
                        <a:ext cx="2755900" cy="812800"/>
                      </a:xfrm>
                      <a:prstGeom prst="rect">
                        <a:avLst/>
                      </a:prstGeom>
                      <a:noFill/>
                    </p:spPr>
                  </p:pic>
                </p:oleObj>
              </mc:Fallback>
            </mc:AlternateContent>
          </a:graphicData>
        </a:graphic>
      </p:graphicFrame>
    </p:spTree>
    <p:extLst>
      <p:ext uri="{BB962C8B-B14F-4D97-AF65-F5344CB8AC3E}">
        <p14:creationId xmlns:p14="http://schemas.microsoft.com/office/powerpoint/2010/main" val="86648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976121"/>
            <a:ext cx="8229600" cy="785818"/>
          </a:xfrm>
        </p:spPr>
        <p:txBody>
          <a:bodyPr>
            <a:normAutofit/>
          </a:bodyPr>
          <a:lstStyle/>
          <a:p>
            <a:pPr algn="ctr"/>
            <a:r>
              <a:rPr kumimoji="1" lang="en-US" altLang="ja-JP" sz="2800" dirty="0" smtClean="0">
                <a:solidFill>
                  <a:schemeClr val="tx1"/>
                </a:solidFill>
                <a:latin typeface="+mn-lt"/>
              </a:rPr>
              <a:t>Meaning of Mean: Center of Gravity</a:t>
            </a:r>
            <a:endParaRPr kumimoji="1" lang="ja-JP" altLang="en-US" sz="2800" dirty="0">
              <a:solidFill>
                <a:schemeClr val="tx1"/>
              </a:solidFill>
              <a:latin typeface="+mn-lt"/>
            </a:endParaRPr>
          </a:p>
        </p:txBody>
      </p:sp>
      <p:cxnSp>
        <p:nvCxnSpPr>
          <p:cNvPr id="13" name="直線コネクタ 12"/>
          <p:cNvCxnSpPr/>
          <p:nvPr/>
        </p:nvCxnSpPr>
        <p:spPr>
          <a:xfrm>
            <a:off x="971600" y="4373270"/>
            <a:ext cx="597666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1763688" y="4200999"/>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703840" y="4200999"/>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932040" y="4209383"/>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146558" y="4220707"/>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3347864" y="4221088"/>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2555776" y="4209383"/>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1555939" y="4581128"/>
            <a:ext cx="415498" cy="369332"/>
          </a:xfrm>
          <a:prstGeom prst="rect">
            <a:avLst/>
          </a:prstGeom>
          <a:noFill/>
        </p:spPr>
        <p:txBody>
          <a:bodyPr wrap="none" rtlCol="0">
            <a:spAutoFit/>
          </a:bodyPr>
          <a:lstStyle/>
          <a:p>
            <a:r>
              <a:rPr kumimoji="1" lang="ja-JP" altLang="en-US" dirty="0" smtClean="0"/>
              <a:t>１</a:t>
            </a:r>
            <a:endParaRPr kumimoji="1" lang="ja-JP" altLang="en-US" dirty="0"/>
          </a:p>
        </p:txBody>
      </p:sp>
      <p:sp>
        <p:nvSpPr>
          <p:cNvPr id="22" name="テキスト ボックス 21"/>
          <p:cNvSpPr txBox="1"/>
          <p:nvPr/>
        </p:nvSpPr>
        <p:spPr>
          <a:xfrm>
            <a:off x="2348027" y="4581128"/>
            <a:ext cx="415498" cy="369332"/>
          </a:xfrm>
          <a:prstGeom prst="rect">
            <a:avLst/>
          </a:prstGeom>
          <a:noFill/>
        </p:spPr>
        <p:txBody>
          <a:bodyPr wrap="none" rtlCol="0">
            <a:spAutoFit/>
          </a:bodyPr>
          <a:lstStyle/>
          <a:p>
            <a:r>
              <a:rPr kumimoji="1" lang="ja-JP" altLang="en-US" dirty="0" smtClean="0"/>
              <a:t>２</a:t>
            </a:r>
            <a:endParaRPr kumimoji="1" lang="ja-JP" altLang="en-US" dirty="0"/>
          </a:p>
        </p:txBody>
      </p:sp>
      <p:sp>
        <p:nvSpPr>
          <p:cNvPr id="23" name="テキスト ボックス 22"/>
          <p:cNvSpPr txBox="1"/>
          <p:nvPr/>
        </p:nvSpPr>
        <p:spPr>
          <a:xfrm>
            <a:off x="3139208" y="4581128"/>
            <a:ext cx="415498" cy="369332"/>
          </a:xfrm>
          <a:prstGeom prst="rect">
            <a:avLst/>
          </a:prstGeom>
          <a:noFill/>
        </p:spPr>
        <p:txBody>
          <a:bodyPr wrap="none" rtlCol="0">
            <a:spAutoFit/>
          </a:bodyPr>
          <a:lstStyle/>
          <a:p>
            <a:r>
              <a:rPr kumimoji="1" lang="ja-JP" altLang="en-US" dirty="0" smtClean="0"/>
              <a:t>３</a:t>
            </a:r>
            <a:endParaRPr kumimoji="1" lang="ja-JP" altLang="en-US" dirty="0"/>
          </a:p>
        </p:txBody>
      </p:sp>
      <p:sp>
        <p:nvSpPr>
          <p:cNvPr id="24" name="テキスト ボックス 23"/>
          <p:cNvSpPr txBox="1"/>
          <p:nvPr/>
        </p:nvSpPr>
        <p:spPr>
          <a:xfrm>
            <a:off x="4719682" y="4581128"/>
            <a:ext cx="415498" cy="369332"/>
          </a:xfrm>
          <a:prstGeom prst="rect">
            <a:avLst/>
          </a:prstGeom>
          <a:noFill/>
        </p:spPr>
        <p:txBody>
          <a:bodyPr wrap="none" rtlCol="0">
            <a:spAutoFit/>
          </a:bodyPr>
          <a:lstStyle/>
          <a:p>
            <a:r>
              <a:rPr kumimoji="1" lang="ja-JP" altLang="en-US" dirty="0" smtClean="0"/>
              <a:t>５</a:t>
            </a:r>
            <a:endParaRPr kumimoji="1" lang="ja-JP" altLang="en-US" dirty="0"/>
          </a:p>
        </p:txBody>
      </p:sp>
      <p:sp>
        <p:nvSpPr>
          <p:cNvPr id="25" name="テキスト ボックス 24"/>
          <p:cNvSpPr txBox="1"/>
          <p:nvPr/>
        </p:nvSpPr>
        <p:spPr>
          <a:xfrm>
            <a:off x="3938809" y="4543508"/>
            <a:ext cx="415498" cy="369332"/>
          </a:xfrm>
          <a:prstGeom prst="rect">
            <a:avLst/>
          </a:prstGeom>
          <a:noFill/>
        </p:spPr>
        <p:txBody>
          <a:bodyPr wrap="none" rtlCol="0">
            <a:spAutoFit/>
          </a:bodyPr>
          <a:lstStyle/>
          <a:p>
            <a:r>
              <a:rPr kumimoji="1" lang="ja-JP" altLang="en-US" dirty="0" smtClean="0"/>
              <a:t>４</a:t>
            </a:r>
            <a:endParaRPr kumimoji="1" lang="ja-JP" altLang="en-US" dirty="0"/>
          </a:p>
        </p:txBody>
      </p:sp>
      <p:sp>
        <p:nvSpPr>
          <p:cNvPr id="26" name="楕円 25"/>
          <p:cNvSpPr/>
          <p:nvPr/>
        </p:nvSpPr>
        <p:spPr>
          <a:xfrm>
            <a:off x="1691680" y="4294257"/>
            <a:ext cx="144016" cy="14401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708339" y="4733528"/>
            <a:ext cx="415498" cy="369332"/>
          </a:xfrm>
          <a:prstGeom prst="rect">
            <a:avLst/>
          </a:prstGeom>
          <a:noFill/>
        </p:spPr>
        <p:txBody>
          <a:bodyPr wrap="none" rtlCol="0">
            <a:spAutoFit/>
          </a:bodyPr>
          <a:lstStyle/>
          <a:p>
            <a:r>
              <a:rPr kumimoji="1" lang="ja-JP" altLang="en-US" dirty="0" smtClean="0"/>
              <a:t>１</a:t>
            </a:r>
            <a:endParaRPr kumimoji="1" lang="ja-JP" altLang="en-US" dirty="0"/>
          </a:p>
        </p:txBody>
      </p:sp>
      <p:sp>
        <p:nvSpPr>
          <p:cNvPr id="28" name="楕円 27"/>
          <p:cNvSpPr/>
          <p:nvPr/>
        </p:nvSpPr>
        <p:spPr>
          <a:xfrm>
            <a:off x="2481409" y="4318592"/>
            <a:ext cx="144016" cy="14401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p:cNvSpPr/>
          <p:nvPr/>
        </p:nvSpPr>
        <p:spPr>
          <a:xfrm>
            <a:off x="3269250" y="4301262"/>
            <a:ext cx="144016" cy="14401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p:cNvSpPr/>
          <p:nvPr/>
        </p:nvSpPr>
        <p:spPr>
          <a:xfrm>
            <a:off x="4076493" y="4294257"/>
            <a:ext cx="144016" cy="14401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p:cNvSpPr/>
          <p:nvPr/>
        </p:nvSpPr>
        <p:spPr>
          <a:xfrm>
            <a:off x="4846350" y="4332620"/>
            <a:ext cx="144016" cy="14401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二等辺三角形 31"/>
          <p:cNvSpPr/>
          <p:nvPr/>
        </p:nvSpPr>
        <p:spPr>
          <a:xfrm>
            <a:off x="3018620" y="4364723"/>
            <a:ext cx="656347" cy="504056"/>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弧 32"/>
          <p:cNvSpPr/>
          <p:nvPr/>
        </p:nvSpPr>
        <p:spPr>
          <a:xfrm>
            <a:off x="1723726" y="3822921"/>
            <a:ext cx="1624138" cy="935541"/>
          </a:xfrm>
          <a:prstGeom prst="arc">
            <a:avLst>
              <a:gd name="adj1" fmla="val 11455882"/>
              <a:gd name="adj2" fmla="val 2141218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円弧 33"/>
          <p:cNvSpPr/>
          <p:nvPr/>
        </p:nvSpPr>
        <p:spPr>
          <a:xfrm>
            <a:off x="2519047" y="3789040"/>
            <a:ext cx="828816" cy="978259"/>
          </a:xfrm>
          <a:prstGeom prst="arc">
            <a:avLst>
              <a:gd name="adj1" fmla="val 11453131"/>
              <a:gd name="adj2" fmla="val 2141218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円弧 36"/>
          <p:cNvSpPr/>
          <p:nvPr/>
        </p:nvSpPr>
        <p:spPr>
          <a:xfrm>
            <a:off x="3340970" y="3780203"/>
            <a:ext cx="1591070" cy="940132"/>
          </a:xfrm>
          <a:prstGeom prst="arc">
            <a:avLst>
              <a:gd name="adj1" fmla="val 11083291"/>
              <a:gd name="adj2" fmla="val 211628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8" name="円弧 37"/>
          <p:cNvSpPr/>
          <p:nvPr/>
        </p:nvSpPr>
        <p:spPr>
          <a:xfrm>
            <a:off x="3351731" y="3780203"/>
            <a:ext cx="828816" cy="978259"/>
          </a:xfrm>
          <a:prstGeom prst="arc">
            <a:avLst>
              <a:gd name="adj1" fmla="val 11453131"/>
              <a:gd name="adj2" fmla="val 2141218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2911644" y="3358209"/>
            <a:ext cx="828816" cy="978259"/>
          </a:xfrm>
          <a:prstGeom prst="arc">
            <a:avLst>
              <a:gd name="adj1" fmla="val 5755339"/>
              <a:gd name="adj2" fmla="val 518479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03999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7" grpId="0" animBg="1"/>
      <p:bldP spid="38" grpId="0" animBg="1"/>
      <p:bldP spid="3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en-US" altLang="ja-JP" dirty="0" smtClean="0"/>
              <a:t>Standard</a:t>
            </a:r>
            <a:r>
              <a:rPr kumimoji="1" lang="ja-JP" altLang="en-US" dirty="0" smtClean="0"/>
              <a:t> </a:t>
            </a:r>
            <a:r>
              <a:rPr kumimoji="1" lang="en-US" altLang="ja-JP" dirty="0" smtClean="0"/>
              <a:t>Deviation</a:t>
            </a:r>
            <a:endParaRPr kumimoji="1" lang="ja-JP" altLang="en-US" dirty="0"/>
          </a:p>
        </p:txBody>
      </p:sp>
      <p:sp>
        <p:nvSpPr>
          <p:cNvPr id="3" name="コンテンツ プレースホルダー 2"/>
          <p:cNvSpPr>
            <a:spLocks noGrp="1"/>
          </p:cNvSpPr>
          <p:nvPr>
            <p:ph idx="1"/>
          </p:nvPr>
        </p:nvSpPr>
        <p:spPr>
          <a:xfrm>
            <a:off x="457200" y="1500175"/>
            <a:ext cx="8229600" cy="1928825"/>
          </a:xfrm>
        </p:spPr>
        <p:txBody>
          <a:bodyPr>
            <a:noAutofit/>
          </a:bodyPr>
          <a:lstStyle/>
          <a:p>
            <a:r>
              <a:rPr lang="en-US" altLang="ja-JP" sz="2000" dirty="0" smtClean="0"/>
              <a:t>The </a:t>
            </a:r>
            <a:r>
              <a:rPr lang="en-US" altLang="ja-JP" sz="2000" dirty="0"/>
              <a:t>standard deviation is a statistic that measures the dispersion of a dataset relative to its mean and is calculated as the square root of the variance. The standard deviation is calculated as the square root of variance by determining each data point's deviation relative to the mean.</a:t>
            </a:r>
            <a:endParaRPr kumimoji="1" lang="ja-JP" altLang="en-US" sz="2000" dirty="0"/>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3025865714"/>
              </p:ext>
            </p:extLst>
          </p:nvPr>
        </p:nvGraphicFramePr>
        <p:xfrm>
          <a:off x="2051720" y="3501008"/>
          <a:ext cx="3429124" cy="1016174"/>
        </p:xfrm>
        <a:graphic>
          <a:graphicData uri="http://schemas.openxmlformats.org/presentationml/2006/ole">
            <mc:AlternateContent xmlns:mc="http://schemas.openxmlformats.org/markup-compatibility/2006">
              <mc:Choice xmlns:v="urn:schemas-microsoft-com:vml" Requires="v">
                <p:oleObj spid="_x0000_s10254" name="数式" r:id="rId3" imgW="1574640" imgH="469800" progId="Equation.3">
                  <p:embed/>
                </p:oleObj>
              </mc:Choice>
              <mc:Fallback>
                <p:oleObj name="数式" r:id="rId3" imgW="1574640" imgH="469800" progId="Equation.3">
                  <p:embed/>
                  <p:pic>
                    <p:nvPicPr>
                      <p:cNvPr id="7" name="オブジェクト 6"/>
                      <p:cNvPicPr>
                        <a:picLocks noChangeAspect="1" noChangeArrowheads="1"/>
                      </p:cNvPicPr>
                      <p:nvPr/>
                    </p:nvPicPr>
                    <p:blipFill>
                      <a:blip r:embed="rId4"/>
                      <a:srcRect/>
                      <a:stretch>
                        <a:fillRect/>
                      </a:stretch>
                    </p:blipFill>
                    <p:spPr bwMode="auto">
                      <a:xfrm>
                        <a:off x="2051720" y="3501008"/>
                        <a:ext cx="3429124" cy="1016174"/>
                      </a:xfrm>
                      <a:prstGeom prst="rect">
                        <a:avLst/>
                      </a:prstGeom>
                      <a:noFill/>
                    </p:spPr>
                  </p:pic>
                </p:oleObj>
              </mc:Fallback>
            </mc:AlternateContent>
          </a:graphicData>
        </a:graphic>
      </p:graphicFrame>
    </p:spTree>
    <p:extLst>
      <p:ext uri="{BB962C8B-B14F-4D97-AF65-F5344CB8AC3E}">
        <p14:creationId xmlns:p14="http://schemas.microsoft.com/office/powerpoint/2010/main" val="147693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08920"/>
            <a:ext cx="8496944" cy="78581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en-US" altLang="ja-JP" dirty="0" smtClean="0">
                <a:solidFill>
                  <a:schemeClr val="tx1"/>
                </a:solidFill>
              </a:rPr>
              <a:t>Thank you for your kind attention!</a:t>
            </a:r>
            <a:endParaRPr kumimoji="1" lang="ja-JP" altLang="en-US" dirty="0">
              <a:solidFill>
                <a:schemeClr val="tx1"/>
              </a:solidFill>
            </a:endParaRPr>
          </a:p>
        </p:txBody>
      </p:sp>
    </p:spTree>
    <p:extLst>
      <p:ext uri="{BB962C8B-B14F-4D97-AF65-F5344CB8AC3E}">
        <p14:creationId xmlns:p14="http://schemas.microsoft.com/office/powerpoint/2010/main" val="2567817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Mean</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sz="3600" b="1" dirty="0" smtClean="0"/>
              <a:t>A</a:t>
            </a:r>
            <a:r>
              <a:rPr kumimoji="1" lang="en-US" altLang="ja-JP" sz="3600" b="1" dirty="0" smtClean="0"/>
              <a:t>rithmetic mean</a:t>
            </a:r>
          </a:p>
          <a:p>
            <a:r>
              <a:rPr lang="en-US" altLang="ja-JP" sz="3600" b="1" dirty="0" smtClean="0"/>
              <a:t>Weighted mean</a:t>
            </a:r>
          </a:p>
          <a:p>
            <a:r>
              <a:rPr lang="en-US" altLang="ja-JP" sz="3600" b="1" dirty="0" smtClean="0"/>
              <a:t>Geometric mean</a:t>
            </a:r>
          </a:p>
          <a:p>
            <a:r>
              <a:rPr kumimoji="1" lang="en-US" altLang="ja-JP" sz="3600" b="1" dirty="0" smtClean="0"/>
              <a:t>H</a:t>
            </a:r>
            <a:r>
              <a:rPr lang="en-US" altLang="ja-JP" sz="3600" b="1" dirty="0" smtClean="0"/>
              <a:t>armonic mean</a:t>
            </a:r>
          </a:p>
          <a:p>
            <a:r>
              <a:rPr lang="en-US" altLang="ja-JP" sz="3600" b="1" dirty="0" smtClean="0"/>
              <a:t>Moving Mean</a:t>
            </a:r>
          </a:p>
          <a:p>
            <a:r>
              <a:rPr lang="en-US" altLang="ja-JP" sz="3600" b="1" dirty="0" smtClean="0"/>
              <a:t>Generalized Mean</a:t>
            </a:r>
            <a:endParaRPr kumimoji="1" lang="en-US" altLang="ja-JP" sz="3600" b="1" dirty="0" smtClean="0"/>
          </a:p>
          <a:p>
            <a:r>
              <a:rPr lang="en-US" altLang="ja-JP" sz="3600" b="1" dirty="0" smtClean="0"/>
              <a:t>Arithmetic Geometric Mean</a:t>
            </a:r>
          </a:p>
          <a:p>
            <a:r>
              <a:rPr lang="en-US" altLang="ja-JP" sz="3600" b="1" dirty="0" smtClean="0"/>
              <a:t>Root Mea Square</a:t>
            </a:r>
            <a:endParaRPr kumimoji="1" lang="en-US" altLang="ja-JP" sz="3600" b="1" dirty="0" smtClean="0"/>
          </a:p>
          <a:p>
            <a:endParaRPr kumimoji="1" lang="ja-JP" altLang="en-US" dirty="0"/>
          </a:p>
        </p:txBody>
      </p:sp>
    </p:spTree>
    <p:extLst>
      <p:ext uri="{BB962C8B-B14F-4D97-AF65-F5344CB8AC3E}">
        <p14:creationId xmlns:p14="http://schemas.microsoft.com/office/powerpoint/2010/main" val="376612490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Average and Mean</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Average: </a:t>
            </a:r>
            <a:r>
              <a:rPr lang="en-US" altLang="ja-JP" dirty="0" smtClean="0"/>
              <a:t>measure </a:t>
            </a:r>
            <a:r>
              <a:rPr lang="en-US" altLang="ja-JP" dirty="0"/>
              <a:t>of central </a:t>
            </a:r>
            <a:r>
              <a:rPr lang="en-US" altLang="ja-JP" dirty="0" smtClean="0"/>
              <a:t>tendency</a:t>
            </a:r>
            <a:endParaRPr kumimoji="1" lang="en-US" altLang="ja-JP" dirty="0" smtClean="0"/>
          </a:p>
          <a:p>
            <a:r>
              <a:rPr lang="en-US" altLang="ja-JP" dirty="0" smtClean="0"/>
              <a:t>Average includes Mean, median, Mode, etc.</a:t>
            </a:r>
          </a:p>
          <a:p>
            <a:r>
              <a:rPr kumimoji="1" lang="en-US" altLang="ja-JP" dirty="0" smtClean="0"/>
              <a:t>Average &gt; Mean</a:t>
            </a:r>
            <a:endParaRPr kumimoji="1" lang="ja-JP" altLang="en-US" dirty="0"/>
          </a:p>
        </p:txBody>
      </p:sp>
    </p:spTree>
    <p:extLst>
      <p:ext uri="{BB962C8B-B14F-4D97-AF65-F5344CB8AC3E}">
        <p14:creationId xmlns:p14="http://schemas.microsoft.com/office/powerpoint/2010/main" val="2232833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dirty="0" smtClean="0"/>
              <a:t>Arithmetic Mean</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3600" dirty="0" smtClean="0"/>
              <a:t>Mark’s </a:t>
            </a:r>
            <a:r>
              <a:rPr lang="en-US" altLang="ja-JP" sz="3600" dirty="0" smtClean="0"/>
              <a:t>Grades</a:t>
            </a:r>
            <a:endParaRPr kumimoji="1" lang="en-US" altLang="ja-JP" sz="3600" dirty="0" smtClean="0"/>
          </a:p>
          <a:p>
            <a:endParaRPr lang="en-US" altLang="ja-JP" sz="3600" dirty="0"/>
          </a:p>
          <a:p>
            <a:endParaRPr kumimoji="1" lang="en-US" altLang="ja-JP" sz="3600" dirty="0" smtClean="0"/>
          </a:p>
          <a:p>
            <a:r>
              <a:rPr lang="en-US" altLang="ja-JP" sz="3600" dirty="0" smtClean="0"/>
              <a:t>Mean (Average Score) of Mark’s </a:t>
            </a:r>
            <a:endParaRPr lang="ja-JP" altLang="en-US" sz="3600" dirty="0" smtClean="0"/>
          </a:p>
          <a:p>
            <a:endParaRPr kumimoji="1"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1689094332"/>
              </p:ext>
            </p:extLst>
          </p:nvPr>
        </p:nvGraphicFramePr>
        <p:xfrm>
          <a:off x="539552" y="2200910"/>
          <a:ext cx="7920880" cy="1008112"/>
        </p:xfrm>
        <a:graphic>
          <a:graphicData uri="http://schemas.openxmlformats.org/drawingml/2006/table">
            <a:tbl>
              <a:tblPr firstRow="1" bandRow="1">
                <a:tableStyleId>{5C22544A-7EE6-4342-B048-85BDC9FD1C3A}</a:tableStyleId>
              </a:tblPr>
              <a:tblGrid>
                <a:gridCol w="1980220">
                  <a:extLst>
                    <a:ext uri="{9D8B030D-6E8A-4147-A177-3AD203B41FA5}">
                      <a16:colId xmlns:a16="http://schemas.microsoft.com/office/drawing/2014/main" val="20000"/>
                    </a:ext>
                  </a:extLst>
                </a:gridCol>
                <a:gridCol w="2268252">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504056">
                <a:tc>
                  <a:txBody>
                    <a:bodyPr/>
                    <a:lstStyle/>
                    <a:p>
                      <a:pPr algn="ctr"/>
                      <a:r>
                        <a:rPr kumimoji="1" lang="en-US" altLang="ja-JP" sz="2400" dirty="0" smtClean="0"/>
                        <a:t>Literature</a:t>
                      </a:r>
                      <a:endParaRPr kumimoji="1" lang="ja-JP" altLang="en-US" sz="2400" dirty="0"/>
                    </a:p>
                  </a:txBody>
                  <a:tcPr/>
                </a:tc>
                <a:tc>
                  <a:txBody>
                    <a:bodyPr/>
                    <a:lstStyle/>
                    <a:p>
                      <a:pPr algn="ctr"/>
                      <a:r>
                        <a:rPr kumimoji="1" lang="en-US" altLang="ja-JP" sz="2400" dirty="0" smtClean="0"/>
                        <a:t>Mathematics</a:t>
                      </a:r>
                      <a:endParaRPr kumimoji="1" lang="ja-JP" altLang="en-US" sz="2400" dirty="0"/>
                    </a:p>
                  </a:txBody>
                  <a:tcPr/>
                </a:tc>
                <a:tc>
                  <a:txBody>
                    <a:bodyPr/>
                    <a:lstStyle/>
                    <a:p>
                      <a:pPr algn="ctr"/>
                      <a:r>
                        <a:rPr kumimoji="1" lang="en-US" altLang="ja-JP" sz="2400" dirty="0" smtClean="0"/>
                        <a:t>Sociology</a:t>
                      </a:r>
                      <a:endParaRPr kumimoji="1" lang="ja-JP" altLang="en-US" sz="2400" dirty="0"/>
                    </a:p>
                  </a:txBody>
                  <a:tcPr/>
                </a:tc>
                <a:tc>
                  <a:txBody>
                    <a:bodyPr/>
                    <a:lstStyle/>
                    <a:p>
                      <a:pPr algn="ctr"/>
                      <a:r>
                        <a:rPr kumimoji="1" lang="en-US" altLang="ja-JP" sz="2400" dirty="0" smtClean="0"/>
                        <a:t>Music</a:t>
                      </a:r>
                      <a:endParaRPr kumimoji="1" lang="ja-JP" altLang="en-US" sz="2400" dirty="0"/>
                    </a:p>
                  </a:txBody>
                  <a:tcPr/>
                </a:tc>
                <a:extLst>
                  <a:ext uri="{0D108BD9-81ED-4DB2-BD59-A6C34878D82A}">
                    <a16:rowId xmlns:a16="http://schemas.microsoft.com/office/drawing/2014/main" val="10000"/>
                  </a:ext>
                </a:extLst>
              </a:tr>
              <a:tr h="504056">
                <a:tc>
                  <a:txBody>
                    <a:bodyPr/>
                    <a:lstStyle/>
                    <a:p>
                      <a:pPr algn="ctr"/>
                      <a:r>
                        <a:rPr kumimoji="1" lang="en-US" altLang="ja-JP" sz="2400" dirty="0" smtClean="0"/>
                        <a:t>75</a:t>
                      </a:r>
                      <a:endParaRPr kumimoji="1" lang="ja-JP" altLang="en-US" sz="2400" dirty="0"/>
                    </a:p>
                  </a:txBody>
                  <a:tcPr/>
                </a:tc>
                <a:tc>
                  <a:txBody>
                    <a:bodyPr/>
                    <a:lstStyle/>
                    <a:p>
                      <a:pPr algn="ctr"/>
                      <a:r>
                        <a:rPr kumimoji="1" lang="en-US" altLang="ja-JP" sz="2400" dirty="0" smtClean="0"/>
                        <a:t>80</a:t>
                      </a:r>
                    </a:p>
                  </a:txBody>
                  <a:tcPr/>
                </a:tc>
                <a:tc>
                  <a:txBody>
                    <a:bodyPr/>
                    <a:lstStyle/>
                    <a:p>
                      <a:pPr algn="ctr"/>
                      <a:r>
                        <a:rPr kumimoji="1" lang="en-US" altLang="ja-JP" sz="2400" dirty="0" smtClean="0"/>
                        <a:t>90</a:t>
                      </a:r>
                      <a:endParaRPr kumimoji="1" lang="ja-JP" altLang="en-US" sz="2400" dirty="0"/>
                    </a:p>
                  </a:txBody>
                  <a:tcPr/>
                </a:tc>
                <a:tc>
                  <a:txBody>
                    <a:bodyPr/>
                    <a:lstStyle/>
                    <a:p>
                      <a:pPr algn="ctr"/>
                      <a:r>
                        <a:rPr kumimoji="1" lang="en-US" altLang="ja-JP" sz="2400" dirty="0" smtClean="0"/>
                        <a:t>95</a:t>
                      </a:r>
                      <a:endParaRPr kumimoji="1" lang="ja-JP" altLang="en-US" sz="2400" dirty="0"/>
                    </a:p>
                  </a:txBody>
                  <a:tcPr/>
                </a:tc>
                <a:extLst>
                  <a:ext uri="{0D108BD9-81ED-4DB2-BD59-A6C34878D82A}">
                    <a16:rowId xmlns:a16="http://schemas.microsoft.com/office/drawing/2014/main" val="10001"/>
                  </a:ext>
                </a:extLst>
              </a:tr>
            </a:tbl>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1392758009"/>
              </p:ext>
            </p:extLst>
          </p:nvPr>
        </p:nvGraphicFramePr>
        <p:xfrm>
          <a:off x="4508500" y="3359150"/>
          <a:ext cx="127000" cy="139700"/>
        </p:xfrm>
        <a:graphic>
          <a:graphicData uri="http://schemas.openxmlformats.org/presentationml/2006/ole">
            <mc:AlternateContent xmlns:mc="http://schemas.openxmlformats.org/markup-compatibility/2006">
              <mc:Choice xmlns:v="urn:schemas-microsoft-com:vml" Requires="v">
                <p:oleObj spid="_x0000_s1129" name="数式" r:id="rId4" imgW="126720" imgH="139680" progId="Equation.3">
                  <p:embed/>
                </p:oleObj>
              </mc:Choice>
              <mc:Fallback>
                <p:oleObj name="数式" r:id="rId4" imgW="126720" imgH="139680" progId="Equation.3">
                  <p:embed/>
                  <p:pic>
                    <p:nvPicPr>
                      <p:cNvPr id="0"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8500" y="3359150"/>
                        <a:ext cx="127000" cy="13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1080367981"/>
              </p:ext>
            </p:extLst>
          </p:nvPr>
        </p:nvGraphicFramePr>
        <p:xfrm>
          <a:off x="432489" y="4293096"/>
          <a:ext cx="4175125" cy="896937"/>
        </p:xfrm>
        <a:graphic>
          <a:graphicData uri="http://schemas.openxmlformats.org/presentationml/2006/ole">
            <mc:AlternateContent xmlns:mc="http://schemas.openxmlformats.org/markup-compatibility/2006">
              <mc:Choice xmlns:v="urn:schemas-microsoft-com:vml" Requires="v">
                <p:oleObj spid="_x0000_s1130" name="数式" r:id="rId6" imgW="1993680" imgH="431640" progId="Equation.3">
                  <p:embed/>
                </p:oleObj>
              </mc:Choice>
              <mc:Fallback>
                <p:oleObj name="数式" r:id="rId6" imgW="1993680" imgH="431640" progId="Equation.3">
                  <p:embed/>
                  <p:pic>
                    <p:nvPicPr>
                      <p:cNvPr id="0" name="Picture 54"/>
                      <p:cNvPicPr>
                        <a:picLocks noChangeAspect="1" noChangeArrowheads="1"/>
                      </p:cNvPicPr>
                      <p:nvPr/>
                    </p:nvPicPr>
                    <p:blipFill>
                      <a:blip r:embed="rId7"/>
                      <a:srcRect/>
                      <a:stretch>
                        <a:fillRect/>
                      </a:stretch>
                    </p:blipFill>
                    <p:spPr bwMode="auto">
                      <a:xfrm>
                        <a:off x="432489" y="4293096"/>
                        <a:ext cx="4175125" cy="896937"/>
                      </a:xfrm>
                      <a:prstGeom prst="rect">
                        <a:avLst/>
                      </a:prstGeom>
                      <a:noFill/>
                    </p:spPr>
                  </p:pic>
                </p:oleObj>
              </mc:Fallback>
            </mc:AlternateContent>
          </a:graphicData>
        </a:graphic>
      </p:graphicFrame>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mc:AlternateContent xmlns:mc="http://schemas.openxmlformats.org/markup-compatibility/2006" xmlns:a14="http://schemas.microsoft.com/office/drawing/2010/main">
        <mc:Choice Requires="a14">
          <p:sp>
            <p:nvSpPr>
              <p:cNvPr id="6" name="テキスト ボックス 5"/>
              <p:cNvSpPr txBox="1"/>
              <p:nvPr/>
            </p:nvSpPr>
            <p:spPr>
              <a:xfrm>
                <a:off x="4716016" y="4437112"/>
                <a:ext cx="3816424" cy="52418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i="1" smtClean="0">
                              <a:latin typeface="Cambria Math" panose="02040503050406030204" pitchFamily="18" charset="0"/>
                            </a:rPr>
                          </m:ctrlPr>
                        </m:accPr>
                        <m:e>
                          <m:r>
                            <a:rPr kumimoji="1" lang="en-US" altLang="ja-JP" b="0" i="1" smtClean="0">
                              <a:latin typeface="Cambria Math" panose="02040503050406030204" pitchFamily="18" charset="0"/>
                            </a:rPr>
                            <m:t>𝑥</m:t>
                          </m:r>
                        </m:e>
                      </m:acc>
                      <m:r>
                        <a:rPr kumimoji="1" lang="en-US" altLang="ja-JP" i="1" smtClean="0">
                          <a:latin typeface="Cambria Math" panose="02040503050406030204" pitchFamily="18" charset="0"/>
                        </a:rPr>
                        <m:t>=</m:t>
                      </m:r>
                      <m:f>
                        <m:fPr>
                          <m:ctrlPr>
                            <a:rPr kumimoji="1" lang="en-US" altLang="ja-JP" i="1" smtClean="0">
                              <a:latin typeface="Cambria Math" panose="02040503050406030204" pitchFamily="18" charset="0"/>
                            </a:rPr>
                          </m:ctrlPr>
                        </m:fPr>
                        <m:num>
                          <m:r>
                            <a:rPr kumimoji="1" lang="en-US" altLang="ja-JP" b="0" i="1" smtClean="0">
                              <a:latin typeface="Cambria Math" panose="02040503050406030204" pitchFamily="18" charset="0"/>
                            </a:rPr>
                            <m:t>75+80+90+95</m:t>
                          </m:r>
                        </m:num>
                        <m:den>
                          <m:r>
                            <a:rPr kumimoji="1" lang="en-US" altLang="ja-JP" b="0" i="1" smtClean="0">
                              <a:latin typeface="Cambria Math" panose="02040503050406030204" pitchFamily="18" charset="0"/>
                            </a:rPr>
                            <m:t>4</m:t>
                          </m:r>
                        </m:den>
                      </m:f>
                      <m:r>
                        <a:rPr kumimoji="1" lang="en-US" altLang="ja-JP" b="0" i="1" smtClean="0">
                          <a:latin typeface="Cambria Math" panose="02040503050406030204" pitchFamily="18" charset="0"/>
                        </a:rPr>
                        <m:t>=85(</m:t>
                      </m:r>
                      <m:r>
                        <a:rPr lang="ja-JP" altLang="en-US" i="1">
                          <a:latin typeface="Cambria Math" panose="02040503050406030204" pitchFamily="18" charset="0"/>
                        </a:rPr>
                        <m:t>点</m:t>
                      </m:r>
                      <m:r>
                        <a:rPr kumimoji="1" lang="en-US" altLang="ja-JP" b="0" i="1" smtClean="0">
                          <a:latin typeface="Cambria Math" panose="02040503050406030204" pitchFamily="18" charset="0"/>
                        </a:rPr>
                        <m:t>)</m:t>
                      </m:r>
                    </m:oMath>
                  </m:oMathPara>
                </a14:m>
                <a:endParaRPr kumimoji="1" lang="ja-JP" altLang="en-US"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4716016" y="4437112"/>
                <a:ext cx="3816424" cy="524182"/>
              </a:xfrm>
              <a:prstGeom prst="rect">
                <a:avLst/>
              </a:prstGeom>
              <a:blipFill>
                <a:blip r:embed="rId8"/>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5330299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dirty="0" smtClean="0"/>
              <a:t>Weighted Mean</a:t>
            </a:r>
            <a:endParaRPr kumimoji="1" lang="ja-JP" altLang="en-US" dirty="0"/>
          </a:p>
        </p:txBody>
      </p:sp>
      <p:sp>
        <p:nvSpPr>
          <p:cNvPr id="3" name="コンテンツ プレースホルダー 2"/>
          <p:cNvSpPr>
            <a:spLocks noGrp="1"/>
          </p:cNvSpPr>
          <p:nvPr>
            <p:ph idx="1"/>
          </p:nvPr>
        </p:nvSpPr>
        <p:spPr>
          <a:xfrm>
            <a:off x="323528" y="1214397"/>
            <a:ext cx="8640960" cy="4665129"/>
          </a:xfrm>
        </p:spPr>
        <p:txBody>
          <a:bodyPr>
            <a:normAutofit/>
          </a:bodyPr>
          <a:lstStyle/>
          <a:p>
            <a:r>
              <a:rPr kumimoji="1" lang="en-US" altLang="ja-JP" dirty="0" smtClean="0"/>
              <a:t>Data of Bananas and Apples</a:t>
            </a:r>
          </a:p>
          <a:p>
            <a:endParaRPr lang="en-US" altLang="ja-JP" dirty="0"/>
          </a:p>
          <a:p>
            <a:endParaRPr kumimoji="1" lang="en-US" altLang="ja-JP" dirty="0" smtClean="0"/>
          </a:p>
          <a:p>
            <a:endParaRPr lang="en-US" altLang="ja-JP" dirty="0"/>
          </a:p>
          <a:p>
            <a:r>
              <a:rPr kumimoji="1" lang="en-US" altLang="ja-JP" dirty="0" smtClean="0"/>
              <a:t>Average price of bananas and apples</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116814385"/>
              </p:ext>
            </p:extLst>
          </p:nvPr>
        </p:nvGraphicFramePr>
        <p:xfrm>
          <a:off x="1691680" y="1700808"/>
          <a:ext cx="5558089" cy="1853876"/>
        </p:xfrm>
        <a:graphic>
          <a:graphicData uri="http://schemas.openxmlformats.org/drawingml/2006/table">
            <a:tbl>
              <a:tblPr firstRow="1" bandRow="1">
                <a:tableStyleId>{5C22544A-7EE6-4342-B048-85BDC9FD1C3A}</a:tableStyleId>
              </a:tblPr>
              <a:tblGrid>
                <a:gridCol w="1531600">
                  <a:extLst>
                    <a:ext uri="{9D8B030D-6E8A-4147-A177-3AD203B41FA5}">
                      <a16:colId xmlns:a16="http://schemas.microsoft.com/office/drawing/2014/main" val="20000"/>
                    </a:ext>
                  </a:extLst>
                </a:gridCol>
                <a:gridCol w="2173793">
                  <a:extLst>
                    <a:ext uri="{9D8B030D-6E8A-4147-A177-3AD203B41FA5}">
                      <a16:colId xmlns:a16="http://schemas.microsoft.com/office/drawing/2014/main" val="20001"/>
                    </a:ext>
                  </a:extLst>
                </a:gridCol>
                <a:gridCol w="1852696">
                  <a:extLst>
                    <a:ext uri="{9D8B030D-6E8A-4147-A177-3AD203B41FA5}">
                      <a16:colId xmlns:a16="http://schemas.microsoft.com/office/drawing/2014/main" val="20002"/>
                    </a:ext>
                  </a:extLst>
                </a:gridCol>
              </a:tblGrid>
              <a:tr h="544801">
                <a:tc>
                  <a:txBody>
                    <a:bodyPr/>
                    <a:lstStyle/>
                    <a:p>
                      <a:pPr algn="ctr"/>
                      <a:endParaRPr kumimoji="1" lang="ja-JP" altLang="en-US" sz="3200" dirty="0"/>
                    </a:p>
                  </a:txBody>
                  <a:tcPr/>
                </a:tc>
                <a:tc>
                  <a:txBody>
                    <a:bodyPr/>
                    <a:lstStyle/>
                    <a:p>
                      <a:pPr algn="ctr"/>
                      <a:r>
                        <a:rPr kumimoji="1" lang="en-US" altLang="ja-JP" sz="3200" dirty="0" smtClean="0"/>
                        <a:t>Bananas</a:t>
                      </a:r>
                      <a:endParaRPr kumimoji="1" lang="ja-JP" altLang="en-US" sz="3200" dirty="0"/>
                    </a:p>
                  </a:txBody>
                  <a:tcPr/>
                </a:tc>
                <a:tc>
                  <a:txBody>
                    <a:bodyPr/>
                    <a:lstStyle/>
                    <a:p>
                      <a:pPr algn="ctr"/>
                      <a:r>
                        <a:rPr kumimoji="1" lang="en-US" altLang="ja-JP" sz="3200" dirty="0" smtClean="0"/>
                        <a:t>Apples</a:t>
                      </a:r>
                      <a:endParaRPr kumimoji="1" lang="ja-JP" altLang="en-US" sz="3200" dirty="0"/>
                    </a:p>
                  </a:txBody>
                  <a:tcPr/>
                </a:tc>
                <a:extLst>
                  <a:ext uri="{0D108BD9-81ED-4DB2-BD59-A6C34878D82A}">
                    <a16:rowId xmlns:a16="http://schemas.microsoft.com/office/drawing/2014/main" val="10000"/>
                  </a:ext>
                </a:extLst>
              </a:tr>
              <a:tr h="544801">
                <a:tc>
                  <a:txBody>
                    <a:bodyPr/>
                    <a:lstStyle/>
                    <a:p>
                      <a:pPr algn="ctr"/>
                      <a:r>
                        <a:rPr kumimoji="1" lang="en-US" altLang="ja-JP" sz="3200" dirty="0" smtClean="0"/>
                        <a:t>Pieces</a:t>
                      </a:r>
                      <a:endParaRPr kumimoji="1" lang="ja-JP" altLang="en-US" sz="3200" dirty="0"/>
                    </a:p>
                  </a:txBody>
                  <a:tcPr/>
                </a:tc>
                <a:tc>
                  <a:txBody>
                    <a:bodyPr/>
                    <a:lstStyle/>
                    <a:p>
                      <a:pPr algn="ctr"/>
                      <a:r>
                        <a:rPr kumimoji="1" lang="en-US" altLang="ja-JP" sz="3200" dirty="0" smtClean="0"/>
                        <a:t>5</a:t>
                      </a:r>
                    </a:p>
                  </a:txBody>
                  <a:tcPr/>
                </a:tc>
                <a:tc>
                  <a:txBody>
                    <a:bodyPr/>
                    <a:lstStyle/>
                    <a:p>
                      <a:pPr algn="ctr"/>
                      <a:r>
                        <a:rPr kumimoji="1" lang="en-US" altLang="ja-JP" sz="3200" dirty="0" smtClean="0"/>
                        <a:t>10</a:t>
                      </a:r>
                      <a:endParaRPr kumimoji="1" lang="ja-JP" altLang="en-US" sz="3200" dirty="0"/>
                    </a:p>
                  </a:txBody>
                  <a:tcPr/>
                </a:tc>
                <a:extLst>
                  <a:ext uri="{0D108BD9-81ED-4DB2-BD59-A6C34878D82A}">
                    <a16:rowId xmlns:a16="http://schemas.microsoft.com/office/drawing/2014/main" val="10001"/>
                  </a:ext>
                </a:extLst>
              </a:tr>
              <a:tr h="695636">
                <a:tc>
                  <a:txBody>
                    <a:bodyPr/>
                    <a:lstStyle/>
                    <a:p>
                      <a:pPr algn="l"/>
                      <a:r>
                        <a:rPr kumimoji="1" lang="en-US" altLang="ja-JP" sz="3200" dirty="0" smtClean="0"/>
                        <a:t>price</a:t>
                      </a:r>
                      <a:endParaRPr kumimoji="1" lang="ja-JP" altLang="en-US" sz="3200" dirty="0"/>
                    </a:p>
                  </a:txBody>
                  <a:tcPr/>
                </a:tc>
                <a:tc>
                  <a:txBody>
                    <a:bodyPr/>
                    <a:lstStyle/>
                    <a:p>
                      <a:pPr algn="ctr"/>
                      <a:r>
                        <a:rPr kumimoji="1" lang="en-US" altLang="ja-JP" sz="3200" dirty="0" smtClean="0"/>
                        <a:t>150</a:t>
                      </a:r>
                    </a:p>
                  </a:txBody>
                  <a:tcPr/>
                </a:tc>
                <a:tc>
                  <a:txBody>
                    <a:bodyPr/>
                    <a:lstStyle/>
                    <a:p>
                      <a:pPr algn="ctr"/>
                      <a:r>
                        <a:rPr kumimoji="1" lang="en-US" altLang="ja-JP" sz="3200" dirty="0" smtClean="0"/>
                        <a:t>180</a:t>
                      </a:r>
                      <a:endParaRPr kumimoji="1" lang="ja-JP" altLang="en-US" sz="3200" dirty="0"/>
                    </a:p>
                  </a:txBody>
                  <a:tcPr/>
                </a:tc>
                <a:extLst>
                  <a:ext uri="{0D108BD9-81ED-4DB2-BD59-A6C34878D82A}">
                    <a16:rowId xmlns:a16="http://schemas.microsoft.com/office/drawing/2014/main" val="10002"/>
                  </a:ext>
                </a:extLst>
              </a:tr>
            </a:tbl>
          </a:graphicData>
        </a:graphic>
      </p:graphicFrame>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1013210546"/>
              </p:ext>
            </p:extLst>
          </p:nvPr>
        </p:nvGraphicFramePr>
        <p:xfrm>
          <a:off x="1581914" y="4228038"/>
          <a:ext cx="5922963" cy="1141412"/>
        </p:xfrm>
        <a:graphic>
          <a:graphicData uri="http://schemas.openxmlformats.org/presentationml/2006/ole">
            <mc:AlternateContent xmlns:mc="http://schemas.openxmlformats.org/markup-compatibility/2006">
              <mc:Choice xmlns:v="urn:schemas-microsoft-com:vml" Requires="v">
                <p:oleObj spid="_x0000_s2120" name="数式" r:id="rId4" imgW="2311200" imgH="444240" progId="Equation.3">
                  <p:embed/>
                </p:oleObj>
              </mc:Choice>
              <mc:Fallback>
                <p:oleObj name="数式" r:id="rId4" imgW="2311200" imgH="444240" progId="Equation.3">
                  <p:embed/>
                  <p:pic>
                    <p:nvPicPr>
                      <p:cNvPr id="0" name="Picture 34"/>
                      <p:cNvPicPr>
                        <a:picLocks noChangeAspect="1" noChangeArrowheads="1"/>
                      </p:cNvPicPr>
                      <p:nvPr/>
                    </p:nvPicPr>
                    <p:blipFill>
                      <a:blip r:embed="rId5"/>
                      <a:srcRect/>
                      <a:stretch>
                        <a:fillRect/>
                      </a:stretch>
                    </p:blipFill>
                    <p:spPr bwMode="auto">
                      <a:xfrm>
                        <a:off x="1581914" y="4228038"/>
                        <a:ext cx="5922963" cy="1141412"/>
                      </a:xfrm>
                      <a:prstGeom prst="rect">
                        <a:avLst/>
                      </a:prstGeom>
                      <a:noFill/>
                    </p:spPr>
                  </p:pic>
                </p:oleObj>
              </mc:Fallback>
            </mc:AlternateContent>
          </a:graphicData>
        </a:graphic>
      </p:graphicFrame>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3659508328"/>
              </p:ext>
            </p:extLst>
          </p:nvPr>
        </p:nvGraphicFramePr>
        <p:xfrm>
          <a:off x="1403648" y="5445224"/>
          <a:ext cx="6876256" cy="1042554"/>
        </p:xfrm>
        <a:graphic>
          <a:graphicData uri="http://schemas.openxmlformats.org/presentationml/2006/ole">
            <mc:AlternateContent xmlns:mc="http://schemas.openxmlformats.org/markup-compatibility/2006">
              <mc:Choice xmlns:v="urn:schemas-microsoft-com:vml" Requires="v">
                <p:oleObj spid="_x0000_s2121" name="数式" r:id="rId6" imgW="2577960" imgH="393480" progId="Equation.3">
                  <p:embed/>
                </p:oleObj>
              </mc:Choice>
              <mc:Fallback>
                <p:oleObj name="数式" r:id="rId6" imgW="2577960" imgH="393480" progId="Equation.3">
                  <p:embed/>
                  <p:pic>
                    <p:nvPicPr>
                      <p:cNvPr id="0" name="Picture 35"/>
                      <p:cNvPicPr>
                        <a:picLocks noChangeAspect="1" noChangeArrowheads="1"/>
                      </p:cNvPicPr>
                      <p:nvPr/>
                    </p:nvPicPr>
                    <p:blipFill>
                      <a:blip r:embed="rId7"/>
                      <a:srcRect/>
                      <a:stretch>
                        <a:fillRect/>
                      </a:stretch>
                    </p:blipFill>
                    <p:spPr bwMode="auto">
                      <a:xfrm>
                        <a:off x="1403648" y="5445224"/>
                        <a:ext cx="6876256" cy="1042554"/>
                      </a:xfrm>
                      <a:prstGeom prst="rect">
                        <a:avLst/>
                      </a:prstGeom>
                      <a:noFill/>
                    </p:spPr>
                  </p:pic>
                </p:oleObj>
              </mc:Fallback>
            </mc:AlternateContent>
          </a:graphicData>
        </a:graphic>
      </p:graphicFrame>
    </p:spTree>
    <p:extLst>
      <p:ext uri="{BB962C8B-B14F-4D97-AF65-F5344CB8AC3E}">
        <p14:creationId xmlns:p14="http://schemas.microsoft.com/office/powerpoint/2010/main" val="29544005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dirty="0" smtClean="0"/>
              <a:t>Geometric Mean</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Record of David’s Body Height</a:t>
            </a:r>
          </a:p>
          <a:p>
            <a:endParaRPr lang="en-US" altLang="ja-JP" dirty="0"/>
          </a:p>
          <a:p>
            <a:endParaRPr kumimoji="1" lang="en-US" altLang="ja-JP" dirty="0" smtClean="0"/>
          </a:p>
          <a:p>
            <a:r>
              <a:rPr lang="en-US" altLang="ja-JP" dirty="0" smtClean="0"/>
              <a:t>Growth Rate of David’s Body Height</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51899859"/>
              </p:ext>
            </p:extLst>
          </p:nvPr>
        </p:nvGraphicFramePr>
        <p:xfrm>
          <a:off x="611560" y="2060849"/>
          <a:ext cx="7344816" cy="1229486"/>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tblGrid>
              <a:tr h="501761">
                <a:tc>
                  <a:txBody>
                    <a:bodyPr/>
                    <a:lstStyle/>
                    <a:p>
                      <a:pPr algn="ctr"/>
                      <a:r>
                        <a:rPr kumimoji="1" lang="en-US" altLang="ja-JP" sz="3200" dirty="0" smtClean="0"/>
                        <a:t>Age</a:t>
                      </a:r>
                      <a:endParaRPr kumimoji="1" lang="ja-JP" altLang="en-US" sz="3200" dirty="0"/>
                    </a:p>
                  </a:txBody>
                  <a:tcPr/>
                </a:tc>
                <a:tc>
                  <a:txBody>
                    <a:bodyPr/>
                    <a:lstStyle/>
                    <a:p>
                      <a:pPr algn="ctr"/>
                      <a:r>
                        <a:rPr kumimoji="1" lang="en-US" altLang="ja-JP" sz="3200" dirty="0" smtClean="0"/>
                        <a:t>16</a:t>
                      </a:r>
                      <a:endParaRPr kumimoji="1" lang="ja-JP" altLang="en-US" sz="3200" dirty="0"/>
                    </a:p>
                  </a:txBody>
                  <a:tcPr/>
                </a:tc>
                <a:tc>
                  <a:txBody>
                    <a:bodyPr/>
                    <a:lstStyle/>
                    <a:p>
                      <a:pPr algn="ctr"/>
                      <a:r>
                        <a:rPr kumimoji="1" lang="en-US" altLang="ja-JP" sz="3200" dirty="0" smtClean="0"/>
                        <a:t>17</a:t>
                      </a:r>
                      <a:endParaRPr kumimoji="1" lang="ja-JP" altLang="en-US" sz="3200" dirty="0"/>
                    </a:p>
                  </a:txBody>
                  <a:tcPr/>
                </a:tc>
                <a:tc>
                  <a:txBody>
                    <a:bodyPr/>
                    <a:lstStyle/>
                    <a:p>
                      <a:pPr algn="ctr"/>
                      <a:r>
                        <a:rPr kumimoji="1" lang="en-US" altLang="ja-JP" sz="3200" dirty="0" smtClean="0"/>
                        <a:t>18</a:t>
                      </a:r>
                      <a:endParaRPr kumimoji="1" lang="ja-JP" altLang="en-US" sz="3200" dirty="0"/>
                    </a:p>
                  </a:txBody>
                  <a:tcPr/>
                </a:tc>
                <a:extLst>
                  <a:ext uri="{0D108BD9-81ED-4DB2-BD59-A6C34878D82A}">
                    <a16:rowId xmlns:a16="http://schemas.microsoft.com/office/drawing/2014/main" val="10000"/>
                  </a:ext>
                </a:extLst>
              </a:tr>
              <a:tr h="650366">
                <a:tc>
                  <a:txBody>
                    <a:bodyPr/>
                    <a:lstStyle/>
                    <a:p>
                      <a:pPr algn="ctr"/>
                      <a:r>
                        <a:rPr kumimoji="1" lang="en-US" altLang="ja-JP" sz="3200" dirty="0" smtClean="0"/>
                        <a:t>Body Height</a:t>
                      </a:r>
                      <a:endParaRPr kumimoji="1" lang="ja-JP" altLang="en-US" sz="3200" dirty="0"/>
                    </a:p>
                  </a:txBody>
                  <a:tcPr/>
                </a:tc>
                <a:tc>
                  <a:txBody>
                    <a:bodyPr/>
                    <a:lstStyle/>
                    <a:p>
                      <a:pPr algn="ctr"/>
                      <a:r>
                        <a:rPr kumimoji="1" lang="en-US" altLang="ja-JP" sz="3200" dirty="0" smtClean="0"/>
                        <a:t>100</a:t>
                      </a:r>
                    </a:p>
                  </a:txBody>
                  <a:tcPr/>
                </a:tc>
                <a:tc>
                  <a:txBody>
                    <a:bodyPr/>
                    <a:lstStyle/>
                    <a:p>
                      <a:pPr algn="ctr"/>
                      <a:r>
                        <a:rPr kumimoji="1" lang="en-US" altLang="ja-JP" sz="3200" dirty="0" smtClean="0"/>
                        <a:t>156</a:t>
                      </a:r>
                      <a:endParaRPr kumimoji="1" lang="ja-JP" altLang="en-US" sz="3200" dirty="0"/>
                    </a:p>
                  </a:txBody>
                  <a:tcPr/>
                </a:tc>
                <a:tc>
                  <a:txBody>
                    <a:bodyPr/>
                    <a:lstStyle/>
                    <a:p>
                      <a:pPr algn="ctr"/>
                      <a:r>
                        <a:rPr kumimoji="1" lang="en-US" altLang="ja-JP" sz="3200" dirty="0" smtClean="0"/>
                        <a:t>166</a:t>
                      </a:r>
                      <a:endParaRPr kumimoji="1" lang="ja-JP" altLang="en-US" sz="3200" dirty="0"/>
                    </a:p>
                  </a:txBody>
                  <a:tcPr/>
                </a:tc>
                <a:extLst>
                  <a:ext uri="{0D108BD9-81ED-4DB2-BD59-A6C34878D82A}">
                    <a16:rowId xmlns:a16="http://schemas.microsoft.com/office/drawing/2014/main" val="10001"/>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4096978198"/>
              </p:ext>
            </p:extLst>
          </p:nvPr>
        </p:nvGraphicFramePr>
        <p:xfrm>
          <a:off x="683568" y="3933057"/>
          <a:ext cx="7416823" cy="1878965"/>
        </p:xfrm>
        <a:graphic>
          <a:graphicData uri="http://schemas.openxmlformats.org/drawingml/2006/table">
            <a:tbl>
              <a:tblPr firstRow="1" bandRow="1">
                <a:tableStyleId>{5C22544A-7EE6-4342-B048-85BDC9FD1C3A}</a:tableStyleId>
              </a:tblPr>
              <a:tblGrid>
                <a:gridCol w="3598261">
                  <a:extLst>
                    <a:ext uri="{9D8B030D-6E8A-4147-A177-3AD203B41FA5}">
                      <a16:colId xmlns:a16="http://schemas.microsoft.com/office/drawing/2014/main" val="20000"/>
                    </a:ext>
                  </a:extLst>
                </a:gridCol>
                <a:gridCol w="1174942">
                  <a:extLst>
                    <a:ext uri="{9D8B030D-6E8A-4147-A177-3AD203B41FA5}">
                      <a16:colId xmlns:a16="http://schemas.microsoft.com/office/drawing/2014/main" val="20001"/>
                    </a:ext>
                  </a:extLst>
                </a:gridCol>
                <a:gridCol w="1321810">
                  <a:extLst>
                    <a:ext uri="{9D8B030D-6E8A-4147-A177-3AD203B41FA5}">
                      <a16:colId xmlns:a16="http://schemas.microsoft.com/office/drawing/2014/main" val="20002"/>
                    </a:ext>
                  </a:extLst>
                </a:gridCol>
                <a:gridCol w="1321810">
                  <a:extLst>
                    <a:ext uri="{9D8B030D-6E8A-4147-A177-3AD203B41FA5}">
                      <a16:colId xmlns:a16="http://schemas.microsoft.com/office/drawing/2014/main" val="20003"/>
                    </a:ext>
                  </a:extLst>
                </a:gridCol>
              </a:tblGrid>
              <a:tr h="503734">
                <a:tc>
                  <a:txBody>
                    <a:bodyPr/>
                    <a:lstStyle/>
                    <a:p>
                      <a:pPr algn="ctr"/>
                      <a:r>
                        <a:rPr kumimoji="1" lang="en-US" altLang="ja-JP" sz="3200" dirty="0" smtClean="0"/>
                        <a:t>Age</a:t>
                      </a:r>
                      <a:endParaRPr kumimoji="1" lang="ja-JP" altLang="en-US" sz="3200" dirty="0"/>
                    </a:p>
                  </a:txBody>
                  <a:tcPr/>
                </a:tc>
                <a:tc>
                  <a:txBody>
                    <a:bodyPr/>
                    <a:lstStyle/>
                    <a:p>
                      <a:pPr algn="ctr"/>
                      <a:r>
                        <a:rPr kumimoji="1" lang="en-US" altLang="ja-JP" sz="3200" dirty="0" smtClean="0"/>
                        <a:t>16</a:t>
                      </a:r>
                      <a:endParaRPr kumimoji="1" lang="ja-JP" altLang="en-US" sz="3200" dirty="0"/>
                    </a:p>
                  </a:txBody>
                  <a:tcPr/>
                </a:tc>
                <a:tc>
                  <a:txBody>
                    <a:bodyPr/>
                    <a:lstStyle/>
                    <a:p>
                      <a:pPr algn="ctr"/>
                      <a:r>
                        <a:rPr kumimoji="1" lang="en-US" altLang="ja-JP" sz="3200" dirty="0" smtClean="0"/>
                        <a:t>17</a:t>
                      </a:r>
                      <a:endParaRPr kumimoji="1" lang="ja-JP" altLang="en-US" sz="3200" dirty="0"/>
                    </a:p>
                  </a:txBody>
                  <a:tcPr/>
                </a:tc>
                <a:tc>
                  <a:txBody>
                    <a:bodyPr/>
                    <a:lstStyle/>
                    <a:p>
                      <a:pPr algn="ctr"/>
                      <a:r>
                        <a:rPr kumimoji="1" lang="en-US" altLang="ja-JP" sz="3200" dirty="0" smtClean="0"/>
                        <a:t>18</a:t>
                      </a:r>
                      <a:endParaRPr kumimoji="1" lang="ja-JP" altLang="en-US" sz="3200" dirty="0"/>
                    </a:p>
                  </a:txBody>
                  <a:tcPr/>
                </a:tc>
                <a:extLst>
                  <a:ext uri="{0D108BD9-81ED-4DB2-BD59-A6C34878D82A}">
                    <a16:rowId xmlns:a16="http://schemas.microsoft.com/office/drawing/2014/main" val="10000"/>
                  </a:ext>
                </a:extLst>
              </a:tr>
              <a:tr h="503734">
                <a:tc>
                  <a:txBody>
                    <a:bodyPr/>
                    <a:lstStyle/>
                    <a:p>
                      <a:pPr algn="ctr"/>
                      <a:r>
                        <a:rPr kumimoji="1" lang="en-US" altLang="ja-JP" sz="3200" dirty="0" smtClean="0"/>
                        <a:t>Body Height</a:t>
                      </a:r>
                      <a:endParaRPr kumimoji="1" lang="ja-JP" altLang="en-US" sz="3200" dirty="0"/>
                    </a:p>
                  </a:txBody>
                  <a:tcPr/>
                </a:tc>
                <a:tc>
                  <a:txBody>
                    <a:bodyPr/>
                    <a:lstStyle/>
                    <a:p>
                      <a:pPr algn="ctr"/>
                      <a:r>
                        <a:rPr kumimoji="1" lang="en-US" altLang="ja-JP" sz="3200" dirty="0" smtClean="0"/>
                        <a:t>100</a:t>
                      </a:r>
                    </a:p>
                  </a:txBody>
                  <a:tcPr/>
                </a:tc>
                <a:tc>
                  <a:txBody>
                    <a:bodyPr/>
                    <a:lstStyle/>
                    <a:p>
                      <a:pPr algn="ctr"/>
                      <a:r>
                        <a:rPr kumimoji="1" lang="en-US" altLang="ja-JP" sz="3200" dirty="0" smtClean="0"/>
                        <a:t>156</a:t>
                      </a:r>
                      <a:endParaRPr kumimoji="1" lang="ja-JP" altLang="en-US" sz="3200" dirty="0"/>
                    </a:p>
                  </a:txBody>
                  <a:tcPr/>
                </a:tc>
                <a:tc>
                  <a:txBody>
                    <a:bodyPr/>
                    <a:lstStyle/>
                    <a:p>
                      <a:pPr algn="ctr"/>
                      <a:r>
                        <a:rPr kumimoji="1" lang="en-US" altLang="ja-JP" sz="3200" dirty="0" smtClean="0"/>
                        <a:t>166</a:t>
                      </a:r>
                      <a:endParaRPr kumimoji="1" lang="ja-JP" altLang="en-US" sz="3200" dirty="0"/>
                    </a:p>
                  </a:txBody>
                  <a:tcPr/>
                </a:tc>
                <a:extLst>
                  <a:ext uri="{0D108BD9-81ED-4DB2-BD59-A6C34878D82A}">
                    <a16:rowId xmlns:a16="http://schemas.microsoft.com/office/drawing/2014/main" val="10001"/>
                  </a:ext>
                </a:extLst>
              </a:tr>
              <a:tr h="720725">
                <a:tc>
                  <a:txBody>
                    <a:bodyPr/>
                    <a:lstStyle/>
                    <a:p>
                      <a:pPr algn="ctr"/>
                      <a:r>
                        <a:rPr kumimoji="1" lang="en-US" altLang="ja-JP" sz="3200" dirty="0" smtClean="0"/>
                        <a:t>Growth Rate</a:t>
                      </a:r>
                      <a:endParaRPr kumimoji="1" lang="ja-JP" altLang="en-US" sz="3200" dirty="0"/>
                    </a:p>
                  </a:txBody>
                  <a:tcPr/>
                </a:tc>
                <a:tc>
                  <a:txBody>
                    <a:bodyPr/>
                    <a:lstStyle/>
                    <a:p>
                      <a:pPr algn="ctr"/>
                      <a:endParaRPr kumimoji="1" lang="en-US" altLang="ja-JP" sz="3200" dirty="0" smtClean="0"/>
                    </a:p>
                  </a:txBody>
                  <a:tcPr/>
                </a:tc>
                <a:tc>
                  <a:txBody>
                    <a:bodyPr/>
                    <a:lstStyle/>
                    <a:p>
                      <a:pPr algn="ctr"/>
                      <a:r>
                        <a:rPr kumimoji="1" lang="en-US" altLang="ja-JP" sz="3200" dirty="0" smtClean="0"/>
                        <a:t>1.56</a:t>
                      </a:r>
                      <a:endParaRPr kumimoji="1" lang="ja-JP" altLang="en-US" sz="3200" dirty="0"/>
                    </a:p>
                  </a:txBody>
                  <a:tcPr/>
                </a:tc>
                <a:tc>
                  <a:txBody>
                    <a:bodyPr/>
                    <a:lstStyle/>
                    <a:p>
                      <a:pPr algn="ctr"/>
                      <a:r>
                        <a:rPr kumimoji="1" lang="en-US" altLang="ja-JP" sz="3200" dirty="0" smtClean="0"/>
                        <a:t>1.064</a:t>
                      </a:r>
                      <a:endParaRPr kumimoji="1" lang="ja-JP" altLang="en-US" sz="32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0258758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91884344"/>
              </p:ext>
            </p:extLst>
          </p:nvPr>
        </p:nvGraphicFramePr>
        <p:xfrm>
          <a:off x="1051992" y="2564904"/>
          <a:ext cx="5135071" cy="1512168"/>
        </p:xfrm>
        <a:graphic>
          <a:graphicData uri="http://schemas.openxmlformats.org/presentationml/2006/ole">
            <mc:AlternateContent xmlns:mc="http://schemas.openxmlformats.org/markup-compatibility/2006">
              <mc:Choice xmlns:v="urn:schemas-microsoft-com:vml" Requires="v">
                <p:oleObj spid="_x0000_s3178" name="数式" r:id="rId4" imgW="1549400" imgH="457200" progId="Equation.3">
                  <p:embed/>
                </p:oleObj>
              </mc:Choice>
              <mc:Fallback>
                <p:oleObj name="数式" r:id="rId4" imgW="1549400" imgH="457200" progId="Equation.3">
                  <p:embed/>
                  <p:pic>
                    <p:nvPicPr>
                      <p:cNvPr id="0" name="Picture 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1992" y="2564904"/>
                        <a:ext cx="5135071" cy="15121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3276837715"/>
              </p:ext>
            </p:extLst>
          </p:nvPr>
        </p:nvGraphicFramePr>
        <p:xfrm>
          <a:off x="1130300" y="1268413"/>
          <a:ext cx="4138613" cy="1079500"/>
        </p:xfrm>
        <a:graphic>
          <a:graphicData uri="http://schemas.openxmlformats.org/presentationml/2006/ole">
            <mc:AlternateContent xmlns:mc="http://schemas.openxmlformats.org/markup-compatibility/2006">
              <mc:Choice xmlns:v="urn:schemas-microsoft-com:vml" Requires="v">
                <p:oleObj spid="_x0000_s3179" name="数式" r:id="rId6" imgW="1498320" imgH="393480" progId="Equation.3">
                  <p:embed/>
                </p:oleObj>
              </mc:Choice>
              <mc:Fallback>
                <p:oleObj name="数式" r:id="rId6" imgW="1498320" imgH="393480" progId="Equation.3">
                  <p:embed/>
                  <p:pic>
                    <p:nvPicPr>
                      <p:cNvPr id="0" name="Picture 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0300" y="1268413"/>
                        <a:ext cx="4138613" cy="1079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グループ化 1"/>
          <p:cNvGrpSpPr/>
          <p:nvPr/>
        </p:nvGrpSpPr>
        <p:grpSpPr>
          <a:xfrm>
            <a:off x="942336" y="1051769"/>
            <a:ext cx="4320480" cy="1296144"/>
            <a:chOff x="899592" y="1196752"/>
            <a:chExt cx="4320480" cy="1296144"/>
          </a:xfrm>
        </p:grpSpPr>
        <p:cxnSp>
          <p:nvCxnSpPr>
            <p:cNvPr id="8" name="直線コネクタ 7"/>
            <p:cNvCxnSpPr/>
            <p:nvPr/>
          </p:nvCxnSpPr>
          <p:spPr>
            <a:xfrm flipV="1">
              <a:off x="899592" y="1196752"/>
              <a:ext cx="4320480" cy="129614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051992" y="1412776"/>
              <a:ext cx="4096072" cy="1080120"/>
            </a:xfrm>
            <a:prstGeom prst="line">
              <a:avLst/>
            </a:prstGeom>
            <a:ln w="31750"/>
          </p:spPr>
          <p:style>
            <a:lnRef idx="1">
              <a:schemeClr val="accent1"/>
            </a:lnRef>
            <a:fillRef idx="0">
              <a:schemeClr val="accent1"/>
            </a:fillRef>
            <a:effectRef idx="0">
              <a:schemeClr val="accent1"/>
            </a:effectRef>
            <a:fontRef idx="minor">
              <a:schemeClr val="tx1"/>
            </a:fontRef>
          </p:style>
        </p:cxnSp>
      </p:grpSp>
      <p:sp>
        <p:nvSpPr>
          <p:cNvPr id="1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2055461314"/>
              </p:ext>
            </p:extLst>
          </p:nvPr>
        </p:nvGraphicFramePr>
        <p:xfrm>
          <a:off x="755576" y="4154838"/>
          <a:ext cx="6931025" cy="1003300"/>
        </p:xfrm>
        <a:graphic>
          <a:graphicData uri="http://schemas.openxmlformats.org/presentationml/2006/ole">
            <mc:AlternateContent xmlns:mc="http://schemas.openxmlformats.org/markup-compatibility/2006">
              <mc:Choice xmlns:v="urn:schemas-microsoft-com:vml" Requires="v">
                <p:oleObj spid="_x0000_s3180" name="数式" r:id="rId8" imgW="2171520" imgH="317160" progId="Equation.3">
                  <p:embed/>
                </p:oleObj>
              </mc:Choice>
              <mc:Fallback>
                <p:oleObj name="数式" r:id="rId8" imgW="2171520" imgH="317160" progId="Equation.3">
                  <p:embed/>
                  <p:pic>
                    <p:nvPicPr>
                      <p:cNvPr id="0" name="Picture 48"/>
                      <p:cNvPicPr>
                        <a:picLocks noChangeAspect="1" noChangeArrowheads="1"/>
                      </p:cNvPicPr>
                      <p:nvPr/>
                    </p:nvPicPr>
                    <p:blipFill>
                      <a:blip r:embed="rId9"/>
                      <a:srcRect/>
                      <a:stretch>
                        <a:fillRect/>
                      </a:stretch>
                    </p:blipFill>
                    <p:spPr bwMode="auto">
                      <a:xfrm>
                        <a:off x="755576" y="4154838"/>
                        <a:ext cx="6931025" cy="100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208066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dirty="0" smtClean="0"/>
              <a:t>Average Growth Rate of David’s</a:t>
            </a:r>
            <a:r>
              <a:rPr lang="ja-JP" altLang="en-US" dirty="0" smtClean="0"/>
              <a:t>（</a:t>
            </a:r>
            <a:r>
              <a:rPr lang="en-US" altLang="ja-JP" dirty="0" smtClean="0"/>
              <a:t>Confirmation</a:t>
            </a:r>
            <a:r>
              <a:rPr lang="ja-JP" altLang="en-US" dirty="0" smtClean="0"/>
              <a:t>）</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985805963"/>
              </p:ext>
            </p:extLst>
          </p:nvPr>
        </p:nvGraphicFramePr>
        <p:xfrm>
          <a:off x="971600" y="2629272"/>
          <a:ext cx="7128793" cy="1737360"/>
        </p:xfrm>
        <a:graphic>
          <a:graphicData uri="http://schemas.openxmlformats.org/drawingml/2006/table">
            <a:tbl>
              <a:tblPr firstRow="1" bandRow="1">
                <a:tableStyleId>{5C22544A-7EE6-4342-B048-85BDC9FD1C3A}</a:tableStyleId>
              </a:tblPr>
              <a:tblGrid>
                <a:gridCol w="3096344">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1440161">
                  <a:extLst>
                    <a:ext uri="{9D8B030D-6E8A-4147-A177-3AD203B41FA5}">
                      <a16:colId xmlns:a16="http://schemas.microsoft.com/office/drawing/2014/main" val="20003"/>
                    </a:ext>
                  </a:extLst>
                </a:gridCol>
              </a:tblGrid>
              <a:tr h="504056">
                <a:tc>
                  <a:txBody>
                    <a:bodyPr/>
                    <a:lstStyle/>
                    <a:p>
                      <a:pPr algn="ctr"/>
                      <a:r>
                        <a:rPr kumimoji="1" lang="en-US" altLang="ja-JP" sz="3200" dirty="0" smtClean="0"/>
                        <a:t>Age</a:t>
                      </a:r>
                      <a:r>
                        <a:rPr kumimoji="1" lang="en-US" altLang="ja-JP" sz="3200" baseline="0" dirty="0" smtClean="0"/>
                        <a:t> </a:t>
                      </a:r>
                      <a:endParaRPr kumimoji="1" lang="ja-JP" altLang="en-US" sz="3200" dirty="0"/>
                    </a:p>
                  </a:txBody>
                  <a:tcPr/>
                </a:tc>
                <a:tc>
                  <a:txBody>
                    <a:bodyPr/>
                    <a:lstStyle/>
                    <a:p>
                      <a:pPr algn="ctr"/>
                      <a:r>
                        <a:rPr kumimoji="1" lang="en-US" altLang="ja-JP" sz="3200" dirty="0" smtClean="0"/>
                        <a:t>16</a:t>
                      </a:r>
                      <a:endParaRPr kumimoji="1" lang="ja-JP" altLang="en-US" sz="3200" dirty="0"/>
                    </a:p>
                  </a:txBody>
                  <a:tcPr/>
                </a:tc>
                <a:tc>
                  <a:txBody>
                    <a:bodyPr/>
                    <a:lstStyle/>
                    <a:p>
                      <a:pPr algn="ctr"/>
                      <a:r>
                        <a:rPr kumimoji="1" lang="en-US" altLang="ja-JP" sz="3200" dirty="0" smtClean="0"/>
                        <a:t>17</a:t>
                      </a:r>
                      <a:endParaRPr kumimoji="1" lang="ja-JP" altLang="en-US" sz="3200" dirty="0"/>
                    </a:p>
                  </a:txBody>
                  <a:tcPr/>
                </a:tc>
                <a:tc>
                  <a:txBody>
                    <a:bodyPr/>
                    <a:lstStyle/>
                    <a:p>
                      <a:pPr algn="ctr"/>
                      <a:r>
                        <a:rPr kumimoji="1" lang="en-US" altLang="ja-JP" sz="3200" dirty="0" smtClean="0"/>
                        <a:t>18</a:t>
                      </a:r>
                      <a:endParaRPr kumimoji="1" lang="ja-JP" altLang="en-US" sz="3200" dirty="0"/>
                    </a:p>
                  </a:txBody>
                  <a:tcPr/>
                </a:tc>
                <a:extLst>
                  <a:ext uri="{0D108BD9-81ED-4DB2-BD59-A6C34878D82A}">
                    <a16:rowId xmlns:a16="http://schemas.microsoft.com/office/drawing/2014/main" val="10000"/>
                  </a:ext>
                </a:extLst>
              </a:tr>
              <a:tr h="504056">
                <a:tc>
                  <a:txBody>
                    <a:bodyPr/>
                    <a:lstStyle/>
                    <a:p>
                      <a:pPr algn="ctr"/>
                      <a:r>
                        <a:rPr kumimoji="1" lang="en-US" altLang="ja-JP" sz="3200" dirty="0" smtClean="0"/>
                        <a:t>Body Height</a:t>
                      </a:r>
                      <a:endParaRPr kumimoji="1" lang="ja-JP" altLang="en-US" sz="3200" dirty="0"/>
                    </a:p>
                  </a:txBody>
                  <a:tcPr/>
                </a:tc>
                <a:tc>
                  <a:txBody>
                    <a:bodyPr/>
                    <a:lstStyle/>
                    <a:p>
                      <a:pPr algn="ctr"/>
                      <a:r>
                        <a:rPr kumimoji="1" lang="en-US" altLang="ja-JP" sz="3200" dirty="0" smtClean="0"/>
                        <a:t>100</a:t>
                      </a:r>
                    </a:p>
                  </a:txBody>
                  <a:tcPr/>
                </a:tc>
                <a:tc>
                  <a:txBody>
                    <a:bodyPr/>
                    <a:lstStyle/>
                    <a:p>
                      <a:pPr algn="ctr"/>
                      <a:r>
                        <a:rPr kumimoji="1" lang="en-US" altLang="ja-JP" sz="3200" dirty="0" smtClean="0"/>
                        <a:t>156</a:t>
                      </a:r>
                      <a:endParaRPr kumimoji="1" lang="ja-JP" altLang="en-US" sz="3200" dirty="0"/>
                    </a:p>
                  </a:txBody>
                  <a:tcPr/>
                </a:tc>
                <a:tc>
                  <a:txBody>
                    <a:bodyPr/>
                    <a:lstStyle/>
                    <a:p>
                      <a:pPr algn="ctr"/>
                      <a:r>
                        <a:rPr kumimoji="1" lang="en-US" altLang="ja-JP" sz="3200" dirty="0" smtClean="0"/>
                        <a:t>166</a:t>
                      </a:r>
                      <a:endParaRPr kumimoji="1" lang="ja-JP" altLang="en-US" sz="3200" dirty="0"/>
                    </a:p>
                  </a:txBody>
                  <a:tcPr/>
                </a:tc>
                <a:extLst>
                  <a:ext uri="{0D108BD9-81ED-4DB2-BD59-A6C34878D82A}">
                    <a16:rowId xmlns:a16="http://schemas.microsoft.com/office/drawing/2014/main" val="10001"/>
                  </a:ext>
                </a:extLst>
              </a:tr>
              <a:tr h="504056">
                <a:tc>
                  <a:txBody>
                    <a:bodyPr/>
                    <a:lstStyle/>
                    <a:p>
                      <a:pPr algn="ctr"/>
                      <a:r>
                        <a:rPr kumimoji="1" lang="en-US" altLang="ja-JP" sz="3200" dirty="0" smtClean="0"/>
                        <a:t>Growth</a:t>
                      </a:r>
                      <a:r>
                        <a:rPr kumimoji="1" lang="en-US" altLang="ja-JP" sz="3200" baseline="0" dirty="0" smtClean="0"/>
                        <a:t> Rate</a:t>
                      </a:r>
                      <a:endParaRPr kumimoji="1" lang="ja-JP" altLang="en-US" sz="3200" dirty="0"/>
                    </a:p>
                  </a:txBody>
                  <a:tcPr/>
                </a:tc>
                <a:tc>
                  <a:txBody>
                    <a:bodyPr/>
                    <a:lstStyle/>
                    <a:p>
                      <a:pPr algn="ctr"/>
                      <a:endParaRPr kumimoji="1" lang="en-US" altLang="ja-JP" sz="2400" dirty="0" smtClean="0"/>
                    </a:p>
                  </a:txBody>
                  <a:tcPr/>
                </a:tc>
                <a:tc>
                  <a:txBody>
                    <a:bodyPr/>
                    <a:lstStyle/>
                    <a:p>
                      <a:pPr algn="ctr"/>
                      <a:r>
                        <a:rPr kumimoji="1" lang="en-US" altLang="ja-JP" sz="3200" dirty="0" smtClean="0"/>
                        <a:t>1.56</a:t>
                      </a:r>
                      <a:endParaRPr kumimoji="1" lang="ja-JP" altLang="en-US" sz="3200" dirty="0"/>
                    </a:p>
                  </a:txBody>
                  <a:tcPr/>
                </a:tc>
                <a:tc>
                  <a:txBody>
                    <a:bodyPr/>
                    <a:lstStyle/>
                    <a:p>
                      <a:pPr algn="ctr"/>
                      <a:r>
                        <a:rPr kumimoji="1" lang="en-US" altLang="ja-JP" sz="3200" dirty="0" smtClean="0"/>
                        <a:t>1.064</a:t>
                      </a:r>
                      <a:endParaRPr kumimoji="1" lang="ja-JP" altLang="en-US" sz="3200" dirty="0"/>
                    </a:p>
                  </a:txBody>
                  <a:tcPr/>
                </a:tc>
                <a:extLst>
                  <a:ext uri="{0D108BD9-81ED-4DB2-BD59-A6C34878D82A}">
                    <a16:rowId xmlns:a16="http://schemas.microsoft.com/office/drawing/2014/main" val="10002"/>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4290190251"/>
              </p:ext>
            </p:extLst>
          </p:nvPr>
        </p:nvGraphicFramePr>
        <p:xfrm>
          <a:off x="971600" y="4667279"/>
          <a:ext cx="7128795" cy="579120"/>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3184565012"/>
                    </a:ext>
                  </a:extLst>
                </a:gridCol>
                <a:gridCol w="2016224">
                  <a:extLst>
                    <a:ext uri="{9D8B030D-6E8A-4147-A177-3AD203B41FA5}">
                      <a16:colId xmlns:a16="http://schemas.microsoft.com/office/drawing/2014/main" val="2222061071"/>
                    </a:ext>
                  </a:extLst>
                </a:gridCol>
                <a:gridCol w="1067630">
                  <a:extLst>
                    <a:ext uri="{9D8B030D-6E8A-4147-A177-3AD203B41FA5}">
                      <a16:colId xmlns:a16="http://schemas.microsoft.com/office/drawing/2014/main" val="2715781485"/>
                    </a:ext>
                  </a:extLst>
                </a:gridCol>
                <a:gridCol w="1380645">
                  <a:extLst>
                    <a:ext uri="{9D8B030D-6E8A-4147-A177-3AD203B41FA5}">
                      <a16:colId xmlns:a16="http://schemas.microsoft.com/office/drawing/2014/main" val="1978926486"/>
                    </a:ext>
                  </a:extLst>
                </a:gridCol>
              </a:tblGrid>
              <a:tr h="561921">
                <a:tc>
                  <a:txBody>
                    <a:bodyPr/>
                    <a:lstStyle/>
                    <a:p>
                      <a:pPr algn="ctr"/>
                      <a:r>
                        <a:rPr kumimoji="1" lang="en-US" altLang="ja-JP" sz="3200" dirty="0" smtClean="0"/>
                        <a:t>Growth</a:t>
                      </a:r>
                      <a:r>
                        <a:rPr kumimoji="1" lang="en-US" altLang="ja-JP" sz="3200" baseline="0" dirty="0" smtClean="0"/>
                        <a:t> rate</a:t>
                      </a:r>
                      <a:endParaRPr kumimoji="1" lang="ja-JP" altLang="en-US" sz="3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smtClean="0"/>
                        <a:t>(Estimate)</a:t>
                      </a:r>
                    </a:p>
                  </a:txBody>
                  <a:tcPr/>
                </a:tc>
                <a:tc>
                  <a:txBody>
                    <a:bodyPr/>
                    <a:lstStyle/>
                    <a:p>
                      <a:pPr algn="ctr"/>
                      <a:r>
                        <a:rPr kumimoji="1" lang="en-US" altLang="ja-JP" sz="3200" dirty="0" smtClean="0"/>
                        <a:t>129</a:t>
                      </a:r>
                      <a:endParaRPr kumimoji="1" lang="ja-JP" altLang="en-US" sz="3200" dirty="0"/>
                    </a:p>
                  </a:txBody>
                  <a:tcPr/>
                </a:tc>
                <a:tc>
                  <a:txBody>
                    <a:bodyPr/>
                    <a:lstStyle/>
                    <a:p>
                      <a:pPr algn="ctr"/>
                      <a:r>
                        <a:rPr kumimoji="1" lang="en-US" altLang="ja-JP" sz="3200" dirty="0" smtClean="0"/>
                        <a:t>166</a:t>
                      </a:r>
                      <a:endParaRPr kumimoji="1" lang="ja-JP" altLang="en-US" sz="3200" dirty="0"/>
                    </a:p>
                  </a:txBody>
                  <a:tcPr/>
                </a:tc>
                <a:extLst>
                  <a:ext uri="{0D108BD9-81ED-4DB2-BD59-A6C34878D82A}">
                    <a16:rowId xmlns:a16="http://schemas.microsoft.com/office/drawing/2014/main" val="3146552684"/>
                  </a:ext>
                </a:extLst>
              </a:tr>
            </a:tbl>
          </a:graphicData>
        </a:graphic>
      </p:graphicFrame>
    </p:spTree>
    <p:extLst>
      <p:ext uri="{BB962C8B-B14F-4D97-AF65-F5344CB8AC3E}">
        <p14:creationId xmlns:p14="http://schemas.microsoft.com/office/powerpoint/2010/main" val="38344866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dirty="0" smtClean="0"/>
              <a:t>Harmonic Mean</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From Fukuoka to Tokyo</a:t>
            </a:r>
          </a:p>
          <a:p>
            <a:endParaRPr lang="en-US" altLang="ja-JP" dirty="0"/>
          </a:p>
          <a:p>
            <a:endParaRPr lang="en-US" altLang="ja-JP" dirty="0" smtClean="0"/>
          </a:p>
          <a:p>
            <a:r>
              <a:rPr lang="en-US" altLang="ja-JP" dirty="0" smtClean="0"/>
              <a:t>Average Speed</a:t>
            </a:r>
          </a:p>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916822146"/>
              </p:ext>
            </p:extLst>
          </p:nvPr>
        </p:nvGraphicFramePr>
        <p:xfrm>
          <a:off x="827584" y="2060848"/>
          <a:ext cx="7704855" cy="1158240"/>
        </p:xfrm>
        <a:graphic>
          <a:graphicData uri="http://schemas.openxmlformats.org/drawingml/2006/table">
            <a:tbl>
              <a:tblPr firstRow="1" bandRow="1">
                <a:tableStyleId>{5C22544A-7EE6-4342-B048-85BDC9FD1C3A}</a:tableStyleId>
              </a:tblPr>
              <a:tblGrid>
                <a:gridCol w="1496088">
                  <a:extLst>
                    <a:ext uri="{9D8B030D-6E8A-4147-A177-3AD203B41FA5}">
                      <a16:colId xmlns:a16="http://schemas.microsoft.com/office/drawing/2014/main" val="20000"/>
                    </a:ext>
                  </a:extLst>
                </a:gridCol>
                <a:gridCol w="2543350">
                  <a:extLst>
                    <a:ext uri="{9D8B030D-6E8A-4147-A177-3AD203B41FA5}">
                      <a16:colId xmlns:a16="http://schemas.microsoft.com/office/drawing/2014/main" val="20001"/>
                    </a:ext>
                  </a:extLst>
                </a:gridCol>
                <a:gridCol w="3665417">
                  <a:extLst>
                    <a:ext uri="{9D8B030D-6E8A-4147-A177-3AD203B41FA5}">
                      <a16:colId xmlns:a16="http://schemas.microsoft.com/office/drawing/2014/main" val="20002"/>
                    </a:ext>
                  </a:extLst>
                </a:gridCol>
              </a:tblGrid>
              <a:tr h="504056">
                <a:tc>
                  <a:txBody>
                    <a:bodyPr/>
                    <a:lstStyle/>
                    <a:p>
                      <a:pPr algn="ctr"/>
                      <a:endParaRPr kumimoji="1" lang="ja-JP" altLang="en-US" sz="3200" dirty="0"/>
                    </a:p>
                  </a:txBody>
                  <a:tcPr/>
                </a:tc>
                <a:tc>
                  <a:txBody>
                    <a:bodyPr/>
                    <a:lstStyle/>
                    <a:p>
                      <a:pPr algn="ctr"/>
                      <a:r>
                        <a:rPr kumimoji="1" lang="en-US" altLang="ja-JP" sz="3200" dirty="0" smtClean="0"/>
                        <a:t>On the way</a:t>
                      </a:r>
                      <a:endParaRPr kumimoji="1" lang="ja-JP" altLang="en-US" sz="3200" dirty="0"/>
                    </a:p>
                  </a:txBody>
                  <a:tcPr/>
                </a:tc>
                <a:tc>
                  <a:txBody>
                    <a:bodyPr/>
                    <a:lstStyle/>
                    <a:p>
                      <a:pPr algn="ctr"/>
                      <a:r>
                        <a:rPr kumimoji="1" lang="en-US" altLang="ja-JP" sz="3200" dirty="0" smtClean="0"/>
                        <a:t>On the way back</a:t>
                      </a:r>
                      <a:endParaRPr kumimoji="1" lang="ja-JP" altLang="en-US" sz="3200" dirty="0"/>
                    </a:p>
                  </a:txBody>
                  <a:tcPr/>
                </a:tc>
                <a:extLst>
                  <a:ext uri="{0D108BD9-81ED-4DB2-BD59-A6C34878D82A}">
                    <a16:rowId xmlns:a16="http://schemas.microsoft.com/office/drawing/2014/main" val="10000"/>
                  </a:ext>
                </a:extLst>
              </a:tr>
              <a:tr h="504056">
                <a:tc>
                  <a:txBody>
                    <a:bodyPr/>
                    <a:lstStyle/>
                    <a:p>
                      <a:pPr algn="ctr"/>
                      <a:r>
                        <a:rPr kumimoji="1" lang="en-US" altLang="ja-JP" sz="3200" dirty="0" smtClean="0"/>
                        <a:t>Speed</a:t>
                      </a:r>
                      <a:endParaRPr kumimoji="1" lang="ja-JP" altLang="en-US" sz="3200" dirty="0"/>
                    </a:p>
                  </a:txBody>
                  <a:tcPr/>
                </a:tc>
                <a:tc>
                  <a:txBody>
                    <a:bodyPr/>
                    <a:lstStyle/>
                    <a:p>
                      <a:pPr algn="ctr"/>
                      <a:r>
                        <a:rPr kumimoji="1" lang="en-US" altLang="ja-JP" sz="3200" dirty="0" smtClean="0"/>
                        <a:t>40 km/hour</a:t>
                      </a:r>
                    </a:p>
                  </a:txBody>
                  <a:tcPr/>
                </a:tc>
                <a:tc>
                  <a:txBody>
                    <a:bodyPr/>
                    <a:lstStyle/>
                    <a:p>
                      <a:pPr algn="ctr"/>
                      <a:r>
                        <a:rPr kumimoji="1" lang="en-US" altLang="ja-JP" sz="3200" dirty="0" smtClean="0"/>
                        <a:t>120km/hour</a:t>
                      </a:r>
                      <a:endParaRPr kumimoji="1" lang="ja-JP" altLang="en-US" sz="3200" dirty="0"/>
                    </a:p>
                  </a:txBody>
                  <a:tcPr/>
                </a:tc>
                <a:extLst>
                  <a:ext uri="{0D108BD9-81ED-4DB2-BD59-A6C34878D82A}">
                    <a16:rowId xmlns:a16="http://schemas.microsoft.com/office/drawing/2014/main" val="10001"/>
                  </a:ext>
                </a:extLst>
              </a:tr>
            </a:tbl>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2220392355"/>
              </p:ext>
            </p:extLst>
          </p:nvPr>
        </p:nvGraphicFramePr>
        <p:xfrm>
          <a:off x="1989138" y="4059238"/>
          <a:ext cx="4910137" cy="1079500"/>
        </p:xfrm>
        <a:graphic>
          <a:graphicData uri="http://schemas.openxmlformats.org/presentationml/2006/ole">
            <mc:AlternateContent xmlns:mc="http://schemas.openxmlformats.org/markup-compatibility/2006">
              <mc:Choice xmlns:v="urn:schemas-microsoft-com:vml" Requires="v">
                <p:oleObj spid="_x0000_s5154" name="数式" r:id="rId4" imgW="1777680" imgH="393480" progId="Equation.3">
                  <p:embed/>
                </p:oleObj>
              </mc:Choice>
              <mc:Fallback>
                <p:oleObj name="数式" r:id="rId4" imgW="1777680" imgH="393480" progId="Equation.3">
                  <p:embed/>
                  <p:pic>
                    <p:nvPicPr>
                      <p:cNvPr id="0" name="Picture 12"/>
                      <p:cNvPicPr>
                        <a:picLocks noChangeAspect="1" noChangeArrowheads="1"/>
                      </p:cNvPicPr>
                      <p:nvPr/>
                    </p:nvPicPr>
                    <p:blipFill>
                      <a:blip r:embed="rId5"/>
                      <a:srcRect/>
                      <a:stretch>
                        <a:fillRect/>
                      </a:stretch>
                    </p:blipFill>
                    <p:spPr bwMode="auto">
                      <a:xfrm>
                        <a:off x="1989138" y="4059238"/>
                        <a:ext cx="4910137" cy="1079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 name="グループ化 7"/>
          <p:cNvGrpSpPr/>
          <p:nvPr/>
        </p:nvGrpSpPr>
        <p:grpSpPr>
          <a:xfrm>
            <a:off x="2411760" y="3950916"/>
            <a:ext cx="4320480" cy="1296144"/>
            <a:chOff x="2386707" y="3950916"/>
            <a:chExt cx="4320480" cy="1296144"/>
          </a:xfrm>
        </p:grpSpPr>
        <p:cxnSp>
          <p:nvCxnSpPr>
            <p:cNvPr id="6" name="直線コネクタ 5"/>
            <p:cNvCxnSpPr/>
            <p:nvPr/>
          </p:nvCxnSpPr>
          <p:spPr>
            <a:xfrm flipV="1">
              <a:off x="2386707" y="3950916"/>
              <a:ext cx="4320480" cy="129614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2386707" y="4066818"/>
              <a:ext cx="4096072" cy="1080120"/>
            </a:xfrm>
            <a:prstGeom prst="line">
              <a:avLst/>
            </a:prstGeom>
            <a:ln w="3175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697508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松風">
  <a:themeElements>
    <a:clrScheme name="松風">
      <a:dk1>
        <a:sysClr val="windowText" lastClr="000000"/>
      </a:dk1>
      <a:lt1>
        <a:sysClr val="window" lastClr="FFFFFF"/>
      </a:lt1>
      <a:dk2>
        <a:srgbClr val="0F2305"/>
      </a:dk2>
      <a:lt2>
        <a:srgbClr val="7DAA50"/>
      </a:lt2>
      <a:accent1>
        <a:srgbClr val="B94B2D"/>
      </a:accent1>
      <a:accent2>
        <a:srgbClr val="B95F91"/>
      </a:accent2>
      <a:accent3>
        <a:srgbClr val="C8AF3C"/>
      </a:accent3>
      <a:accent4>
        <a:srgbClr val="3C643C"/>
      </a:accent4>
      <a:accent5>
        <a:srgbClr val="8264AA"/>
      </a:accent5>
      <a:accent6>
        <a:srgbClr val="D29B46"/>
      </a:accent6>
      <a:hlink>
        <a:srgbClr val="0000FE"/>
      </a:hlink>
      <a:folHlink>
        <a:srgbClr val="800080"/>
      </a:folHlink>
    </a:clrScheme>
    <a:fontScheme name="松風">
      <a:majorFont>
        <a:latin typeface="Gill Sans MT"/>
        <a:ea typeface=""/>
        <a:cs typeface=""/>
        <a:font script="Jpan" typeface="HGゴシックE"/>
        <a:font script="Hang" typeface="HY헤드라인 M"/>
        <a:font script="Hans" typeface="方正姚体"/>
        <a:font script="Hant" typeface="標楷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olas"/>
        <a:ea typeface=""/>
        <a:cs typeface=""/>
        <a:font script="Jpan" typeface="HGゴシックE"/>
        <a:font script="Hang" typeface="맑은 고딕"/>
        <a:font script="Hans" typeface="宋体"/>
        <a:font script="Hant" typeface="新細明體"/>
        <a:font script="Arab" typeface="Tahoma"/>
        <a:font script="Hebr" typeface="Tahoma"/>
        <a:font script="Thai" typeface="Dillen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松風">
      <a:fillStyleLst>
        <a:solidFill>
          <a:schemeClr val="phClr">
            <a:tint val="100000"/>
          </a:schemeClr>
        </a:solidFill>
        <a:gradFill>
          <a:gsLst>
            <a:gs pos="0">
              <a:schemeClr val="phClr">
                <a:sat val="38000"/>
                <a:lum val="92000"/>
              </a:schemeClr>
            </a:gs>
            <a:gs pos="20000">
              <a:schemeClr val="phClr">
                <a:sat val="44000"/>
                <a:lum val="80000"/>
              </a:schemeClr>
            </a:gs>
            <a:gs pos="100000">
              <a:schemeClr val="phClr">
                <a:sat val="56000"/>
                <a:lum val="54000"/>
              </a:schemeClr>
            </a:gs>
          </a:gsLst>
          <a:lin ang="16200000" scaled="1"/>
        </a:gradFill>
        <a:blipFill>
          <a:blip xmlns:r="http://schemas.openxmlformats.org/officeDocument/2006/relationships" r:embed="rId1">
            <a:duotone>
              <a:srgbClr val="000000"/>
              <a:schemeClr val="phClr">
                <a:tint val="100000"/>
              </a:schemeClr>
            </a:duotone>
          </a:blip>
        </a:blipFill>
      </a:fillStyleLst>
      <a:lnStyleLst>
        <a:ln w="6350" cap="flat" cmpd="sng" algn="ctr">
          <a:solidFill>
            <a:schemeClr val="phClr">
              <a:alpha val="100000"/>
            </a:schemeClr>
          </a:solidFill>
          <a:prstDash val="solid"/>
        </a:ln>
        <a:ln w="16350" cap="flat" cmpd="sng" algn="ctr">
          <a:solidFill>
            <a:schemeClr val="phClr">
              <a:alpha val="100000"/>
            </a:schemeClr>
          </a:solidFill>
          <a:prstDash val="solid"/>
        </a:ln>
        <a:ln w="28575" cap="flat" cmpd="sng" algn="ctr">
          <a:solidFill>
            <a:schemeClr val="phClr">
              <a:alpha val="100000"/>
            </a:schemeClr>
          </a:solidFill>
          <a:prstDash val="solid"/>
        </a:ln>
      </a:lnStyleLst>
      <a:effectStyleLst>
        <a:effectStyle>
          <a:effectLst/>
        </a:effectStyle>
        <a:effectStyle>
          <a:effectLst>
            <a:outerShdw blurRad="50800" dist="50800" dir="5400000" algn="tl">
              <a:srgbClr val="000000">
                <a:alpha val="65000"/>
              </a:srgbClr>
            </a:outerShdw>
          </a:effectLst>
          <a:scene3d>
            <a:camera prst="orthographicFront"/>
            <a:lightRig rig="soft" dir="t">
              <a:rot lat="0" lon="0" rev="0"/>
            </a:lightRig>
          </a:scene3d>
          <a:sp3d>
            <a:bevelT w="304800" h="44450"/>
            <a:bevelB w="304800" h="44450"/>
            <a:contourClr>
              <a:schemeClr val="phClr">
                <a:shade val="60000"/>
                <a:satMod val="110000"/>
              </a:schemeClr>
            </a:contourClr>
          </a:sp3d>
        </a:effectStyle>
        <a:effectStyle>
          <a:effectLst>
            <a:outerShdw blurRad="50800" dist="50800" dir="5400000" algn="tl" rotWithShape="0">
              <a:srgbClr val="000000">
                <a:alpha val="65000"/>
              </a:srgbClr>
            </a:outerShdw>
          </a:effectLst>
          <a:scene3d>
            <a:camera prst="orthographicFront"/>
            <a:lightRig rig="soft" dir="t">
              <a:rot lat="0" lon="0" rev="17100000"/>
            </a:lightRig>
          </a:scene3d>
          <a:sp3d>
            <a:bevelT w="165100" h="254000"/>
            <a:bevelB w="165100" h="254000"/>
            <a:contourClr>
              <a:schemeClr val="phClr">
                <a:shade val="60000"/>
                <a:satMod val="110000"/>
              </a:schemeClr>
            </a:contourClr>
          </a:sp3d>
        </a:effectStyle>
      </a:effectStyleLst>
      <a:bgFillStyleLst>
        <a:solidFill>
          <a:schemeClr val="phClr">
            <a:tint val="100000"/>
          </a:schemeClr>
        </a:solidFill>
        <a:gradFill>
          <a:gsLst>
            <a:gs pos="0">
              <a:schemeClr val="phClr">
                <a:tint val="40000"/>
              </a:schemeClr>
            </a:gs>
            <a:gs pos="53000">
              <a:schemeClr val="phClr">
                <a:shade val="50000"/>
              </a:schemeClr>
            </a:gs>
          </a:gsLst>
          <a:lin ang="16200000" scaled="1"/>
        </a:gradFill>
        <a:blipFill rotWithShape="0">
          <a:blip xmlns:r="http://schemas.openxmlformats.org/officeDocument/2006/relationships" r:embed="rId2">
            <a:duotone>
              <a:schemeClr val="phClr">
                <a:shade val="27000"/>
                <a:satMod val="160000"/>
              </a:schemeClr>
              <a:schemeClr val="phClr">
                <a:tint val="95000"/>
                <a:satMod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Wind in the Pines</Template>
  <TotalTime>826</TotalTime>
  <Words>343</Words>
  <Application>Microsoft Office PowerPoint</Application>
  <PresentationFormat>画面に合わせる (4:3)</PresentationFormat>
  <Paragraphs>159</Paragraphs>
  <Slides>16</Slides>
  <Notes>11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26" baseType="lpstr">
      <vt:lpstr>HGゴシックE</vt:lpstr>
      <vt:lpstr>ＭＳ Ｐゴシック</vt:lpstr>
      <vt:lpstr>游ゴシック</vt:lpstr>
      <vt:lpstr>Calibri</vt:lpstr>
      <vt:lpstr>Cambria Math</vt:lpstr>
      <vt:lpstr>Consolas</vt:lpstr>
      <vt:lpstr>Gill Sans MT</vt:lpstr>
      <vt:lpstr>Wingdings</vt:lpstr>
      <vt:lpstr>松風</vt:lpstr>
      <vt:lpstr>数式</vt:lpstr>
      <vt:lpstr>Mean and Variance</vt:lpstr>
      <vt:lpstr>Mean</vt:lpstr>
      <vt:lpstr>Average and Mean</vt:lpstr>
      <vt:lpstr>Arithmetic Mean</vt:lpstr>
      <vt:lpstr>Weighted Mean</vt:lpstr>
      <vt:lpstr>Geometric Mean</vt:lpstr>
      <vt:lpstr>PowerPoint プレゼンテーション</vt:lpstr>
      <vt:lpstr>PowerPoint プレゼンテーション</vt:lpstr>
      <vt:lpstr>Harmonic Mean</vt:lpstr>
      <vt:lpstr>PowerPoint プレゼンテーション</vt:lpstr>
      <vt:lpstr>PowerPoint プレゼンテーション</vt:lpstr>
      <vt:lpstr>Preliminaries</vt:lpstr>
      <vt:lpstr>Standard Deviation</vt:lpstr>
      <vt:lpstr>Meaning of Mean: Center of Gravity</vt:lpstr>
      <vt:lpstr>Standard Deviation</vt:lpstr>
      <vt:lpstr>Thank you for your kind attention!</vt:lpstr>
    </vt:vector>
  </TitlesOfParts>
  <Company>宇部工業高等専門学校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ノート</dc:title>
  <dc:creator>Takao Ito</dc:creator>
  <cp:lastModifiedBy>Borne Jasen</cp:lastModifiedBy>
  <cp:revision>81</cp:revision>
  <dcterms:created xsi:type="dcterms:W3CDTF">2011-04-12T05:24:53Z</dcterms:created>
  <dcterms:modified xsi:type="dcterms:W3CDTF">2021-09-28T01:11:09Z</dcterms:modified>
</cp:coreProperties>
</file>