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70" r:id="rId7"/>
    <p:sldId id="263" r:id="rId8"/>
    <p:sldId id="264" r:id="rId9"/>
    <p:sldId id="267" r:id="rId10"/>
    <p:sldId id="269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93CD0-DC7B-4D45-B88C-4606B6672B54}" v="4820" dt="2020-07-28T02:46:05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44" y="-2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 Freitag" userId="823e66ef706b2aa7" providerId="LiveId" clId="{08393CD0-DC7B-4D45-B88C-4606B6672B54}"/>
    <pc:docChg chg="undo custSel addSld delSld modSld sldOrd">
      <pc:chgData name="Philipp Freitag" userId="823e66ef706b2aa7" providerId="LiveId" clId="{08393CD0-DC7B-4D45-B88C-4606B6672B54}" dt="2020-07-28T02:47:28.655" v="5374" actId="20577"/>
      <pc:docMkLst>
        <pc:docMk/>
      </pc:docMkLst>
      <pc:sldChg chg="addSp delSp modSp new mod">
        <pc:chgData name="Philipp Freitag" userId="823e66ef706b2aa7" providerId="LiveId" clId="{08393CD0-DC7B-4D45-B88C-4606B6672B54}" dt="2020-07-26T08:51:14.220" v="4969" actId="478"/>
        <pc:sldMkLst>
          <pc:docMk/>
          <pc:sldMk cId="3517391420" sldId="256"/>
        </pc:sldMkLst>
        <pc:spChg chg="mod">
          <ac:chgData name="Philipp Freitag" userId="823e66ef706b2aa7" providerId="LiveId" clId="{08393CD0-DC7B-4D45-B88C-4606B6672B54}" dt="2020-07-26T07:08:45.600" v="394"/>
          <ac:spMkLst>
            <pc:docMk/>
            <pc:sldMk cId="3517391420" sldId="256"/>
            <ac:spMk id="2" creationId="{69649885-015A-4E2B-8F9E-831EAA1FAA0B}"/>
          </ac:spMkLst>
        </pc:spChg>
        <pc:spChg chg="mod">
          <ac:chgData name="Philipp Freitag" userId="823e66ef706b2aa7" providerId="LiveId" clId="{08393CD0-DC7B-4D45-B88C-4606B6672B54}" dt="2020-07-26T07:08:45.600" v="394"/>
          <ac:spMkLst>
            <pc:docMk/>
            <pc:sldMk cId="3517391420" sldId="256"/>
            <ac:spMk id="3" creationId="{D7A420A7-AF6F-4812-9709-62CB5C7BD33C}"/>
          </ac:spMkLst>
        </pc:spChg>
        <pc:spChg chg="add mod">
          <ac:chgData name="Philipp Freitag" userId="823e66ef706b2aa7" providerId="LiveId" clId="{08393CD0-DC7B-4D45-B88C-4606B6672B54}" dt="2020-07-26T08:26:57.297" v="4181" actId="1076"/>
          <ac:spMkLst>
            <pc:docMk/>
            <pc:sldMk cId="3517391420" sldId="256"/>
            <ac:spMk id="4" creationId="{B75109E1-CB75-407B-B43F-CE15D80A0EAB}"/>
          </ac:spMkLst>
        </pc:spChg>
        <pc:spChg chg="add mod">
          <ac:chgData name="Philipp Freitag" userId="823e66ef706b2aa7" providerId="LiveId" clId="{08393CD0-DC7B-4D45-B88C-4606B6672B54}" dt="2020-07-26T08:27:00.042" v="4182" actId="1076"/>
          <ac:spMkLst>
            <pc:docMk/>
            <pc:sldMk cId="3517391420" sldId="256"/>
            <ac:spMk id="5" creationId="{967DFB81-58C6-44C1-AC34-AAE2AED0B91E}"/>
          </ac:spMkLst>
        </pc:spChg>
        <pc:spChg chg="add mod">
          <ac:chgData name="Philipp Freitag" userId="823e66ef706b2aa7" providerId="LiveId" clId="{08393CD0-DC7B-4D45-B88C-4606B6672B54}" dt="2020-07-26T08:44:17.661" v="4871" actId="113"/>
          <ac:spMkLst>
            <pc:docMk/>
            <pc:sldMk cId="3517391420" sldId="256"/>
            <ac:spMk id="6" creationId="{36D71276-B135-4A6B-A465-F875946A129A}"/>
          </ac:spMkLst>
        </pc:spChg>
        <pc:picChg chg="add del mod ord">
          <ac:chgData name="Philipp Freitag" userId="823e66ef706b2aa7" providerId="LiveId" clId="{08393CD0-DC7B-4D45-B88C-4606B6672B54}" dt="2020-07-26T08:51:14.220" v="4969" actId="478"/>
          <ac:picMkLst>
            <pc:docMk/>
            <pc:sldMk cId="3517391420" sldId="256"/>
            <ac:picMk id="8" creationId="{674D2B54-6B9F-44A7-81C3-43C9C767F940}"/>
          </ac:picMkLst>
        </pc:picChg>
      </pc:sldChg>
      <pc:sldChg chg="addSp delSp modSp add mod">
        <pc:chgData name="Philipp Freitag" userId="823e66ef706b2aa7" providerId="LiveId" clId="{08393CD0-DC7B-4D45-B88C-4606B6672B54}" dt="2020-07-26T08:47:28.416" v="4951" actId="1076"/>
        <pc:sldMkLst>
          <pc:docMk/>
          <pc:sldMk cId="1083789902" sldId="257"/>
        </pc:sldMkLst>
        <pc:spChg chg="mod">
          <ac:chgData name="Philipp Freitag" userId="823e66ef706b2aa7" providerId="LiveId" clId="{08393CD0-DC7B-4D45-B88C-4606B6672B54}" dt="2020-07-26T07:11:35.591" v="463" actId="1076"/>
          <ac:spMkLst>
            <pc:docMk/>
            <pc:sldMk cId="1083789902" sldId="257"/>
            <ac:spMk id="2" creationId="{69649885-015A-4E2B-8F9E-831EAA1FAA0B}"/>
          </ac:spMkLst>
        </pc:spChg>
        <pc:spChg chg="add mod">
          <ac:chgData name="Philipp Freitag" userId="823e66ef706b2aa7" providerId="LiveId" clId="{08393CD0-DC7B-4D45-B88C-4606B6672B54}" dt="2020-07-26T08:44:30.112" v="4874" actId="20577"/>
          <ac:spMkLst>
            <pc:docMk/>
            <pc:sldMk cId="1083789902" sldId="257"/>
            <ac:spMk id="3" creationId="{882269DF-7697-48FD-A590-8FFE0313A9AA}"/>
          </ac:spMkLst>
        </pc:spChg>
        <pc:spChg chg="del">
          <ac:chgData name="Philipp Freitag" userId="823e66ef706b2aa7" providerId="LiveId" clId="{08393CD0-DC7B-4D45-B88C-4606B6672B54}" dt="2020-07-20T02:03:04.838" v="123" actId="478"/>
          <ac:spMkLst>
            <pc:docMk/>
            <pc:sldMk cId="1083789902" sldId="257"/>
            <ac:spMk id="3" creationId="{D7A420A7-AF6F-4812-9709-62CB5C7BD33C}"/>
          </ac:spMkLst>
        </pc:spChg>
        <pc:spChg chg="add mod">
          <ac:chgData name="Philipp Freitag" userId="823e66ef706b2aa7" providerId="LiveId" clId="{08393CD0-DC7B-4D45-B88C-4606B6672B54}" dt="2020-07-26T08:47:28.416" v="4951" actId="1076"/>
          <ac:spMkLst>
            <pc:docMk/>
            <pc:sldMk cId="1083789902" sldId="257"/>
            <ac:spMk id="5" creationId="{36B6DFF5-A72E-40FD-AAD8-E5CE18463CFA}"/>
          </ac:spMkLst>
        </pc:spChg>
      </pc:sldChg>
      <pc:sldChg chg="addSp delSp modSp add mod">
        <pc:chgData name="Philipp Freitag" userId="823e66ef706b2aa7" providerId="LiveId" clId="{08393CD0-DC7B-4D45-B88C-4606B6672B54}" dt="2020-07-26T08:44:39.768" v="4877" actId="20577"/>
        <pc:sldMkLst>
          <pc:docMk/>
          <pc:sldMk cId="2508327536" sldId="258"/>
        </pc:sldMkLst>
        <pc:spChg chg="mod">
          <ac:chgData name="Philipp Freitag" userId="823e66ef706b2aa7" providerId="LiveId" clId="{08393CD0-DC7B-4D45-B88C-4606B6672B54}" dt="2020-07-26T07:10:06.485" v="421" actId="1076"/>
          <ac:spMkLst>
            <pc:docMk/>
            <pc:sldMk cId="2508327536" sldId="258"/>
            <ac:spMk id="2" creationId="{69649885-015A-4E2B-8F9E-831EAA1FAA0B}"/>
          </ac:spMkLst>
        </pc:spChg>
        <pc:spChg chg="add del mod">
          <ac:chgData name="Philipp Freitag" userId="823e66ef706b2aa7" providerId="LiveId" clId="{08393CD0-DC7B-4D45-B88C-4606B6672B54}" dt="2020-07-26T08:32:55.927" v="4454"/>
          <ac:spMkLst>
            <pc:docMk/>
            <pc:sldMk cId="2508327536" sldId="258"/>
            <ac:spMk id="4" creationId="{57D5E873-20DF-4515-9752-88F6086A335C}"/>
          </ac:spMkLst>
        </pc:spChg>
        <pc:spChg chg="mod">
          <ac:chgData name="Philipp Freitag" userId="823e66ef706b2aa7" providerId="LiveId" clId="{08393CD0-DC7B-4D45-B88C-4606B6672B54}" dt="2020-07-26T08:38:26.185" v="4842" actId="20577"/>
          <ac:spMkLst>
            <pc:docMk/>
            <pc:sldMk cId="2508327536" sldId="258"/>
            <ac:spMk id="5" creationId="{36B6DFF5-A72E-40FD-AAD8-E5CE18463CFA}"/>
          </ac:spMkLst>
        </pc:spChg>
        <pc:spChg chg="add del mod">
          <ac:chgData name="Philipp Freitag" userId="823e66ef706b2aa7" providerId="LiveId" clId="{08393CD0-DC7B-4D45-B88C-4606B6672B54}" dt="2020-07-26T08:32:55.927" v="4454"/>
          <ac:spMkLst>
            <pc:docMk/>
            <pc:sldMk cId="2508327536" sldId="258"/>
            <ac:spMk id="6" creationId="{CE05AD6C-CAC3-4F2A-B882-08CACC6D1C5E}"/>
          </ac:spMkLst>
        </pc:spChg>
        <pc:spChg chg="add mod">
          <ac:chgData name="Philipp Freitag" userId="823e66ef706b2aa7" providerId="LiveId" clId="{08393CD0-DC7B-4D45-B88C-4606B6672B54}" dt="2020-07-26T08:44:39.768" v="4877" actId="20577"/>
          <ac:spMkLst>
            <pc:docMk/>
            <pc:sldMk cId="2508327536" sldId="258"/>
            <ac:spMk id="9" creationId="{FF5A6DF3-0DF2-4C23-8907-5BD2C6853767}"/>
          </ac:spMkLst>
        </pc:spChg>
        <pc:picChg chg="add mod">
          <ac:chgData name="Philipp Freitag" userId="823e66ef706b2aa7" providerId="LiveId" clId="{08393CD0-DC7B-4D45-B88C-4606B6672B54}" dt="2020-07-26T08:35:20.690" v="4817" actId="1582"/>
          <ac:picMkLst>
            <pc:docMk/>
            <pc:sldMk cId="2508327536" sldId="258"/>
            <ac:picMk id="7" creationId="{43356E65-1779-4BD3-A6B1-B0F19E1E4E9A}"/>
          </ac:picMkLst>
        </pc:picChg>
      </pc:sldChg>
      <pc:sldChg chg="addSp modSp add mod">
        <pc:chgData name="Philipp Freitag" userId="823e66ef706b2aa7" providerId="LiveId" clId="{08393CD0-DC7B-4D45-B88C-4606B6672B54}" dt="2020-07-28T02:39:03.380" v="5089" actId="20577"/>
        <pc:sldMkLst>
          <pc:docMk/>
          <pc:sldMk cId="3621416693" sldId="259"/>
        </pc:sldMkLst>
        <pc:spChg chg="mod">
          <ac:chgData name="Philipp Freitag" userId="823e66ef706b2aa7" providerId="LiveId" clId="{08393CD0-DC7B-4D45-B88C-4606B6672B54}" dt="2020-07-26T07:09:13.080" v="399" actId="1076"/>
          <ac:spMkLst>
            <pc:docMk/>
            <pc:sldMk cId="3621416693" sldId="259"/>
            <ac:spMk id="2" creationId="{69649885-015A-4E2B-8F9E-831EAA1FAA0B}"/>
          </ac:spMkLst>
        </pc:spChg>
        <pc:spChg chg="add mod">
          <ac:chgData name="Philipp Freitag" userId="823e66ef706b2aa7" providerId="LiveId" clId="{08393CD0-DC7B-4D45-B88C-4606B6672B54}" dt="2020-07-26T08:44:44.588" v="4880" actId="20577"/>
          <ac:spMkLst>
            <pc:docMk/>
            <pc:sldMk cId="3621416693" sldId="259"/>
            <ac:spMk id="3" creationId="{7CE012C0-9032-4006-B283-626C864152EC}"/>
          </ac:spMkLst>
        </pc:spChg>
        <pc:spChg chg="mod">
          <ac:chgData name="Philipp Freitag" userId="823e66ef706b2aa7" providerId="LiveId" clId="{08393CD0-DC7B-4D45-B88C-4606B6672B54}" dt="2020-07-28T02:39:03.380" v="5089" actId="20577"/>
          <ac:spMkLst>
            <pc:docMk/>
            <pc:sldMk cId="3621416693" sldId="259"/>
            <ac:spMk id="5" creationId="{36B6DFF5-A72E-40FD-AAD8-E5CE18463CFA}"/>
          </ac:spMkLst>
        </pc:spChg>
      </pc:sldChg>
      <pc:sldChg chg="modSp add del mod">
        <pc:chgData name="Philipp Freitag" userId="823e66ef706b2aa7" providerId="LiveId" clId="{08393CD0-DC7B-4D45-B88C-4606B6672B54}" dt="2020-07-26T07:10:34.962" v="439" actId="47"/>
        <pc:sldMkLst>
          <pc:docMk/>
          <pc:sldMk cId="2907959761" sldId="260"/>
        </pc:sldMkLst>
        <pc:spChg chg="mod">
          <ac:chgData name="Philipp Freitag" userId="823e66ef706b2aa7" providerId="LiveId" clId="{08393CD0-DC7B-4D45-B88C-4606B6672B54}" dt="2020-07-26T07:06:29.587" v="352" actId="20577"/>
          <ac:spMkLst>
            <pc:docMk/>
            <pc:sldMk cId="2907959761" sldId="260"/>
            <ac:spMk id="2" creationId="{69649885-015A-4E2B-8F9E-831EAA1FAA0B}"/>
          </ac:spMkLst>
        </pc:spChg>
      </pc:sldChg>
      <pc:sldChg chg="modSp add del mod">
        <pc:chgData name="Philipp Freitag" userId="823e66ef706b2aa7" providerId="LiveId" clId="{08393CD0-DC7B-4D45-B88C-4606B6672B54}" dt="2020-07-26T07:10:37.124" v="440" actId="47"/>
        <pc:sldMkLst>
          <pc:docMk/>
          <pc:sldMk cId="2691132207" sldId="261"/>
        </pc:sldMkLst>
        <pc:spChg chg="mod">
          <ac:chgData name="Philipp Freitag" userId="823e66ef706b2aa7" providerId="LiveId" clId="{08393CD0-DC7B-4D45-B88C-4606B6672B54}" dt="2020-07-26T07:06:56.171" v="390" actId="20577"/>
          <ac:spMkLst>
            <pc:docMk/>
            <pc:sldMk cId="2691132207" sldId="261"/>
            <ac:spMk id="2" creationId="{69649885-015A-4E2B-8F9E-831EAA1FAA0B}"/>
          </ac:spMkLst>
        </pc:spChg>
      </pc:sldChg>
      <pc:sldChg chg="addSp delSp modSp add mod">
        <pc:chgData name="Philipp Freitag" userId="823e66ef706b2aa7" providerId="LiveId" clId="{08393CD0-DC7B-4D45-B88C-4606B6672B54}" dt="2020-07-26T08:44:49.371" v="4883" actId="20577"/>
        <pc:sldMkLst>
          <pc:docMk/>
          <pc:sldMk cId="4122090669" sldId="262"/>
        </pc:sldMkLst>
        <pc:spChg chg="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2" creationId="{69649885-015A-4E2B-8F9E-831EAA1FAA0B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4" creationId="{B87EE772-AAD8-4AE7-9485-987226723C11}"/>
          </ac:spMkLst>
        </pc:spChg>
        <pc:spChg chg="del">
          <ac:chgData name="Philipp Freitag" userId="823e66ef706b2aa7" providerId="LiveId" clId="{08393CD0-DC7B-4D45-B88C-4606B6672B54}" dt="2020-07-26T07:20:05.559" v="538" actId="478"/>
          <ac:spMkLst>
            <pc:docMk/>
            <pc:sldMk cId="4122090669" sldId="262"/>
            <ac:spMk id="5" creationId="{36B6DFF5-A72E-40FD-AAD8-E5CE18463CFA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6" creationId="{30B8921B-2EC4-460F-BF0D-A880578C2970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7" creationId="{F55D2EDE-9677-48A7-B8CE-ADF78C681A28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8" creationId="{C4BC63CE-344C-481C-8443-C14309EF1F40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10" creationId="{4E41508F-6645-4162-9B42-0B0E990B7C59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11" creationId="{9E411594-1ED3-48C1-9FCF-69B5AA5B12C4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13" creationId="{CA0D9B2D-4C25-404C-9A9F-531500CCDE76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14" creationId="{5779702F-29F9-40C4-9BAB-7F86EB0C79B6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15" creationId="{15B7BCF2-D1F1-432A-96FC-06E75BEAD75A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17" creationId="{9986EC31-2948-41C8-AC08-CB00A2567323}"/>
          </ac:spMkLst>
        </pc:spChg>
        <pc:spChg chg="add del mod">
          <ac:chgData name="Philipp Freitag" userId="823e66ef706b2aa7" providerId="LiveId" clId="{08393CD0-DC7B-4D45-B88C-4606B6672B54}" dt="2020-07-26T07:14:40.691" v="476"/>
          <ac:spMkLst>
            <pc:docMk/>
            <pc:sldMk cId="4122090669" sldId="262"/>
            <ac:spMk id="19" creationId="{F2C7CD26-7EEE-427C-8463-AF21DB998A8A}"/>
          </ac:spMkLst>
        </pc:spChg>
        <pc:spChg chg="add del mod">
          <ac:chgData name="Philipp Freitag" userId="823e66ef706b2aa7" providerId="LiveId" clId="{08393CD0-DC7B-4D45-B88C-4606B6672B54}" dt="2020-07-26T07:16:57.638" v="491" actId="478"/>
          <ac:spMkLst>
            <pc:docMk/>
            <pc:sldMk cId="4122090669" sldId="262"/>
            <ac:spMk id="20" creationId="{6195900C-6648-4F3D-99A8-B7D1021800D0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22" creationId="{369B0749-69C9-465C-A669-E699A878A0A7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23" creationId="{463FB2B6-12F6-4B57-9F5D-B4762299D306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24" creationId="{B43ADA78-8550-42F9-B2CD-B7FCF6D5B01A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25" creationId="{6405F829-9E39-4989-8922-392C821DB9ED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27" creationId="{5E086E3D-4DA4-4180-AD20-CF9A576A3C9D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28" creationId="{1918BFA8-0483-480D-A83C-E98E875134C1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30" creationId="{0F8FB2E8-F42F-47E6-A79F-19B0DF5E64EC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31" creationId="{B5BE8C81-D74F-4746-AB14-8A7DAE280B91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32" creationId="{F111CB22-CC77-474D-92F3-EA3FD4D1E9D4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34" creationId="{00850E28-E8C9-4549-9699-C7644885048E}"/>
          </ac:spMkLst>
        </pc:spChg>
        <pc:spChg chg="add del mod">
          <ac:chgData name="Philipp Freitag" userId="823e66ef706b2aa7" providerId="LiveId" clId="{08393CD0-DC7B-4D45-B88C-4606B6672B54}" dt="2020-07-26T08:11:15.288" v="3468" actId="478"/>
          <ac:spMkLst>
            <pc:docMk/>
            <pc:sldMk cId="4122090669" sldId="262"/>
            <ac:spMk id="36" creationId="{9E09817A-2506-41D3-A164-FBB5CDF73C2B}"/>
          </ac:spMkLst>
        </pc:spChg>
        <pc:spChg chg="add del mod">
          <ac:chgData name="Philipp Freitag" userId="823e66ef706b2aa7" providerId="LiveId" clId="{08393CD0-DC7B-4D45-B88C-4606B6672B54}" dt="2020-07-26T07:20:09.097" v="539" actId="478"/>
          <ac:spMkLst>
            <pc:docMk/>
            <pc:sldMk cId="4122090669" sldId="262"/>
            <ac:spMk id="50" creationId="{AA9CB6B0-EFA1-4D67-8A80-8241F707A28A}"/>
          </ac:spMkLst>
        </pc:spChg>
        <pc:spChg chg="add del mod">
          <ac:chgData name="Philipp Freitag" userId="823e66ef706b2aa7" providerId="LiveId" clId="{08393CD0-DC7B-4D45-B88C-4606B6672B54}" dt="2020-07-26T08:15:02.925" v="3595" actId="478"/>
          <ac:spMkLst>
            <pc:docMk/>
            <pc:sldMk cId="4122090669" sldId="262"/>
            <ac:spMk id="52" creationId="{72DBFF64-669E-4633-AC8F-61796061B2D9}"/>
          </ac:spMkLst>
        </pc:spChg>
        <pc:spChg chg="add mod">
          <ac:chgData name="Philipp Freitag" userId="823e66ef706b2aa7" providerId="LiveId" clId="{08393CD0-DC7B-4D45-B88C-4606B6672B54}" dt="2020-07-26T08:14:30.254" v="3548"/>
          <ac:spMkLst>
            <pc:docMk/>
            <pc:sldMk cId="4122090669" sldId="262"/>
            <ac:spMk id="53" creationId="{F8F8A844-1C36-4A8A-B00D-430B32BD1EA2}"/>
          </ac:spMkLst>
        </pc:spChg>
        <pc:spChg chg="add mod">
          <ac:chgData name="Philipp Freitag" userId="823e66ef706b2aa7" providerId="LiveId" clId="{08393CD0-DC7B-4D45-B88C-4606B6672B54}" dt="2020-07-26T08:14:59.788" v="3594" actId="20577"/>
          <ac:spMkLst>
            <pc:docMk/>
            <pc:sldMk cId="4122090669" sldId="262"/>
            <ac:spMk id="55" creationId="{F6682EA5-9ADA-421E-8E5D-6E55765F1BFC}"/>
          </ac:spMkLst>
        </pc:spChg>
        <pc:spChg chg="add mod">
          <ac:chgData name="Philipp Freitag" userId="823e66ef706b2aa7" providerId="LiveId" clId="{08393CD0-DC7B-4D45-B88C-4606B6672B54}" dt="2020-07-26T08:44:49.371" v="4883" actId="20577"/>
          <ac:spMkLst>
            <pc:docMk/>
            <pc:sldMk cId="4122090669" sldId="262"/>
            <ac:spMk id="59" creationId="{8EB3BA3C-3C3E-4E1D-AF4A-6994BDEF05F5}"/>
          </ac:spMkLst>
        </pc:spChg>
        <pc:graphicFrameChg chg="add mod modGraphic">
          <ac:chgData name="Philipp Freitag" userId="823e66ef706b2aa7" providerId="LiveId" clId="{08393CD0-DC7B-4D45-B88C-4606B6672B54}" dt="2020-07-26T08:23:48.692" v="4130" actId="20577"/>
          <ac:graphicFrameMkLst>
            <pc:docMk/>
            <pc:sldMk cId="4122090669" sldId="262"/>
            <ac:graphicFrameMk id="57" creationId="{BBB17133-13E8-4421-8E7B-1D1BBE1F13D0}"/>
          </ac:graphicFrameMkLst>
        </pc:graphicFrameChg>
        <pc:picChg chg="add del mod">
          <ac:chgData name="Philipp Freitag" userId="823e66ef706b2aa7" providerId="LiveId" clId="{08393CD0-DC7B-4D45-B88C-4606B6672B54}" dt="2020-07-26T08:11:15.288" v="3468" actId="478"/>
          <ac:picMkLst>
            <pc:docMk/>
            <pc:sldMk cId="4122090669" sldId="262"/>
            <ac:picMk id="21" creationId="{7DCADF5E-2638-46A2-B6A4-AFB2B0F5A9EF}"/>
          </ac:picMkLst>
        </pc:picChg>
        <pc:cxnChg chg="add del mod">
          <ac:chgData name="Philipp Freitag" userId="823e66ef706b2aa7" providerId="LiveId" clId="{08393CD0-DC7B-4D45-B88C-4606B6672B54}" dt="2020-07-26T07:14:40.691" v="476"/>
          <ac:cxnSpMkLst>
            <pc:docMk/>
            <pc:sldMk cId="4122090669" sldId="262"/>
            <ac:cxnSpMk id="9" creationId="{343DF5C6-190A-4417-A958-8E53BDB5FB93}"/>
          </ac:cxnSpMkLst>
        </pc:cxnChg>
        <pc:cxnChg chg="add del mod">
          <ac:chgData name="Philipp Freitag" userId="823e66ef706b2aa7" providerId="LiveId" clId="{08393CD0-DC7B-4D45-B88C-4606B6672B54}" dt="2020-07-26T07:14:40.691" v="476"/>
          <ac:cxnSpMkLst>
            <pc:docMk/>
            <pc:sldMk cId="4122090669" sldId="262"/>
            <ac:cxnSpMk id="12" creationId="{6F9E0741-9937-4933-943F-8A2F540BFBB3}"/>
          </ac:cxnSpMkLst>
        </pc:cxnChg>
        <pc:cxnChg chg="add del mod">
          <ac:chgData name="Philipp Freitag" userId="823e66ef706b2aa7" providerId="LiveId" clId="{08393CD0-DC7B-4D45-B88C-4606B6672B54}" dt="2020-07-26T07:14:40.691" v="476"/>
          <ac:cxnSpMkLst>
            <pc:docMk/>
            <pc:sldMk cId="4122090669" sldId="262"/>
            <ac:cxnSpMk id="16" creationId="{740095A7-6510-4A8D-8584-87299D8BD48C}"/>
          </ac:cxnSpMkLst>
        </pc:cxnChg>
        <pc:cxnChg chg="add del mod">
          <ac:chgData name="Philipp Freitag" userId="823e66ef706b2aa7" providerId="LiveId" clId="{08393CD0-DC7B-4D45-B88C-4606B6672B54}" dt="2020-07-26T07:14:40.691" v="476"/>
          <ac:cxnSpMkLst>
            <pc:docMk/>
            <pc:sldMk cId="4122090669" sldId="262"/>
            <ac:cxnSpMk id="18" creationId="{786D31C1-E6CD-43C7-85BE-37744F4B7E18}"/>
          </ac:cxnSpMkLst>
        </pc:cxnChg>
        <pc:cxnChg chg="add del mod">
          <ac:chgData name="Philipp Freitag" userId="823e66ef706b2aa7" providerId="LiveId" clId="{08393CD0-DC7B-4D45-B88C-4606B6672B54}" dt="2020-07-26T08:11:15.288" v="3468" actId="478"/>
          <ac:cxnSpMkLst>
            <pc:docMk/>
            <pc:sldMk cId="4122090669" sldId="262"/>
            <ac:cxnSpMk id="26" creationId="{F58624AA-E0C3-4C4F-8EA2-AD221C2FF18E}"/>
          </ac:cxnSpMkLst>
        </pc:cxnChg>
        <pc:cxnChg chg="add del mod">
          <ac:chgData name="Philipp Freitag" userId="823e66ef706b2aa7" providerId="LiveId" clId="{08393CD0-DC7B-4D45-B88C-4606B6672B54}" dt="2020-07-26T08:11:15.288" v="3468" actId="478"/>
          <ac:cxnSpMkLst>
            <pc:docMk/>
            <pc:sldMk cId="4122090669" sldId="262"/>
            <ac:cxnSpMk id="29" creationId="{DD92354A-A7DB-44C8-AC96-6A9D254B309F}"/>
          </ac:cxnSpMkLst>
        </pc:cxnChg>
        <pc:cxnChg chg="add del mod">
          <ac:chgData name="Philipp Freitag" userId="823e66ef706b2aa7" providerId="LiveId" clId="{08393CD0-DC7B-4D45-B88C-4606B6672B54}" dt="2020-07-26T08:11:15.288" v="3468" actId="478"/>
          <ac:cxnSpMkLst>
            <pc:docMk/>
            <pc:sldMk cId="4122090669" sldId="262"/>
            <ac:cxnSpMk id="33" creationId="{4E1356E4-40F8-4D0C-9AFF-AECE610C61F6}"/>
          </ac:cxnSpMkLst>
        </pc:cxnChg>
        <pc:cxnChg chg="add del mod">
          <ac:chgData name="Philipp Freitag" userId="823e66ef706b2aa7" providerId="LiveId" clId="{08393CD0-DC7B-4D45-B88C-4606B6672B54}" dt="2020-07-26T08:11:15.288" v="3468" actId="478"/>
          <ac:cxnSpMkLst>
            <pc:docMk/>
            <pc:sldMk cId="4122090669" sldId="262"/>
            <ac:cxnSpMk id="35" creationId="{4698D503-A8B2-4D80-8342-F13FA9F49615}"/>
          </ac:cxnSpMkLst>
        </pc:cxnChg>
      </pc:sldChg>
      <pc:sldChg chg="addSp delSp modSp add mod">
        <pc:chgData name="Philipp Freitag" userId="823e66ef706b2aa7" providerId="LiveId" clId="{08393CD0-DC7B-4D45-B88C-4606B6672B54}" dt="2020-07-26T08:44:58.637" v="4889" actId="20577"/>
        <pc:sldMkLst>
          <pc:docMk/>
          <pc:sldMk cId="910634222" sldId="263"/>
        </pc:sldMkLst>
        <pc:spChg chg="del mod">
          <ac:chgData name="Philipp Freitag" userId="823e66ef706b2aa7" providerId="LiveId" clId="{08393CD0-DC7B-4D45-B88C-4606B6672B54}" dt="2020-07-26T07:28:07.391" v="1024" actId="478"/>
          <ac:spMkLst>
            <pc:docMk/>
            <pc:sldMk cId="910634222" sldId="263"/>
            <ac:spMk id="2" creationId="{69649885-015A-4E2B-8F9E-831EAA1FAA0B}"/>
          </ac:spMkLst>
        </pc:spChg>
        <pc:spChg chg="add del mod">
          <ac:chgData name="Philipp Freitag" userId="823e66ef706b2aa7" providerId="LiveId" clId="{08393CD0-DC7B-4D45-B88C-4606B6672B54}" dt="2020-07-26T07:21:13.079" v="543" actId="478"/>
          <ac:spMkLst>
            <pc:docMk/>
            <pc:sldMk cId="910634222" sldId="263"/>
            <ac:spMk id="4" creationId="{AEBBF3CE-123E-41FB-8F30-717AD3AA763C}"/>
          </ac:spMkLst>
        </pc:spChg>
        <pc:spChg chg="del">
          <ac:chgData name="Philipp Freitag" userId="823e66ef706b2aa7" providerId="LiveId" clId="{08393CD0-DC7B-4D45-B88C-4606B6672B54}" dt="2020-07-26T07:21:10.033" v="542" actId="478"/>
          <ac:spMkLst>
            <pc:docMk/>
            <pc:sldMk cId="910634222" sldId="263"/>
            <ac:spMk id="5" creationId="{36B6DFF5-A72E-40FD-AAD8-E5CE18463CFA}"/>
          </ac:spMkLst>
        </pc:spChg>
        <pc:spChg chg="add mod">
          <ac:chgData name="Philipp Freitag" userId="823e66ef706b2aa7" providerId="LiveId" clId="{08393CD0-DC7B-4D45-B88C-4606B6672B54}" dt="2020-07-26T07:24:41.243" v="930" actId="20577"/>
          <ac:spMkLst>
            <pc:docMk/>
            <pc:sldMk cId="910634222" sldId="263"/>
            <ac:spMk id="11" creationId="{1B4AFD92-07E4-49CC-8FB8-AA97DAD670DD}"/>
          </ac:spMkLst>
        </pc:spChg>
        <pc:spChg chg="add mod">
          <ac:chgData name="Philipp Freitag" userId="823e66ef706b2aa7" providerId="LiveId" clId="{08393CD0-DC7B-4D45-B88C-4606B6672B54}" dt="2020-07-26T07:25:22.485" v="980" actId="1037"/>
          <ac:spMkLst>
            <pc:docMk/>
            <pc:sldMk cId="910634222" sldId="263"/>
            <ac:spMk id="12" creationId="{55DAFA3F-9E9C-4EA5-A352-2E2E0450199F}"/>
          </ac:spMkLst>
        </pc:spChg>
        <pc:spChg chg="add mod">
          <ac:chgData name="Philipp Freitag" userId="823e66ef706b2aa7" providerId="LiveId" clId="{08393CD0-DC7B-4D45-B88C-4606B6672B54}" dt="2020-07-26T07:25:17.334" v="975" actId="20577"/>
          <ac:spMkLst>
            <pc:docMk/>
            <pc:sldMk cId="910634222" sldId="263"/>
            <ac:spMk id="13" creationId="{D0EE2D55-248B-4946-9876-49FA7719688F}"/>
          </ac:spMkLst>
        </pc:spChg>
        <pc:spChg chg="add mod">
          <ac:chgData name="Philipp Freitag" userId="823e66ef706b2aa7" providerId="LiveId" clId="{08393CD0-DC7B-4D45-B88C-4606B6672B54}" dt="2020-07-26T07:26:15.145" v="989" actId="688"/>
          <ac:spMkLst>
            <pc:docMk/>
            <pc:sldMk cId="910634222" sldId="263"/>
            <ac:spMk id="15" creationId="{4F00F228-F2F0-4F91-92C3-7BDB207CA615}"/>
          </ac:spMkLst>
        </pc:spChg>
        <pc:spChg chg="add mod">
          <ac:chgData name="Philipp Freitag" userId="823e66ef706b2aa7" providerId="LiveId" clId="{08393CD0-DC7B-4D45-B88C-4606B6672B54}" dt="2020-07-26T07:28:03.481" v="1023"/>
          <ac:spMkLst>
            <pc:docMk/>
            <pc:sldMk cId="910634222" sldId="263"/>
            <ac:spMk id="16" creationId="{3B67C0B5-E60B-4BDD-AB0A-8FC2F5D49F24}"/>
          </ac:spMkLst>
        </pc:spChg>
        <pc:spChg chg="add del mod">
          <ac:chgData name="Philipp Freitag" userId="823e66ef706b2aa7" providerId="LiveId" clId="{08393CD0-DC7B-4D45-B88C-4606B6672B54}" dt="2020-07-26T07:28:10.654" v="1025" actId="478"/>
          <ac:spMkLst>
            <pc:docMk/>
            <pc:sldMk cId="910634222" sldId="263"/>
            <ac:spMk id="18" creationId="{D223B653-0AEB-4F65-B764-72D484E04AFE}"/>
          </ac:spMkLst>
        </pc:spChg>
        <pc:spChg chg="add mod">
          <ac:chgData name="Philipp Freitag" userId="823e66ef706b2aa7" providerId="LiveId" clId="{08393CD0-DC7B-4D45-B88C-4606B6672B54}" dt="2020-07-26T08:44:58.637" v="4889" actId="20577"/>
          <ac:spMkLst>
            <pc:docMk/>
            <pc:sldMk cId="910634222" sldId="263"/>
            <ac:spMk id="20" creationId="{F1583DC4-C60D-4816-91F5-42CBCF842376}"/>
          </ac:spMkLst>
        </pc:spChg>
        <pc:picChg chg="add mod">
          <ac:chgData name="Philipp Freitag" userId="823e66ef706b2aa7" providerId="LiveId" clId="{08393CD0-DC7B-4D45-B88C-4606B6672B54}" dt="2020-07-26T07:22:23.801" v="560" actId="14100"/>
          <ac:picMkLst>
            <pc:docMk/>
            <pc:sldMk cId="910634222" sldId="263"/>
            <ac:picMk id="7" creationId="{1B3E4CC2-EF30-4EAB-BC9E-77150E36CEA5}"/>
          </ac:picMkLst>
        </pc:picChg>
        <pc:picChg chg="add mod">
          <ac:chgData name="Philipp Freitag" userId="823e66ef706b2aa7" providerId="LiveId" clId="{08393CD0-DC7B-4D45-B88C-4606B6672B54}" dt="2020-07-26T07:26:09.209" v="988" actId="1076"/>
          <ac:picMkLst>
            <pc:docMk/>
            <pc:sldMk cId="910634222" sldId="263"/>
            <ac:picMk id="9" creationId="{6647EE38-5F42-4A38-89E1-171DAE79DAF5}"/>
          </ac:picMkLst>
        </pc:picChg>
      </pc:sldChg>
      <pc:sldChg chg="add del">
        <pc:chgData name="Philipp Freitag" userId="823e66ef706b2aa7" providerId="LiveId" clId="{08393CD0-DC7B-4D45-B88C-4606B6672B54}" dt="2020-07-26T07:10:16.250" v="422" actId="47"/>
        <pc:sldMkLst>
          <pc:docMk/>
          <pc:sldMk cId="299957876" sldId="264"/>
        </pc:sldMkLst>
      </pc:sldChg>
      <pc:sldChg chg="addSp delSp modSp add mod">
        <pc:chgData name="Philipp Freitag" userId="823e66ef706b2aa7" providerId="LiveId" clId="{08393CD0-DC7B-4D45-B88C-4606B6672B54}" dt="2020-07-28T02:45:10.442" v="5230" actId="20577"/>
        <pc:sldMkLst>
          <pc:docMk/>
          <pc:sldMk cId="2740401566" sldId="264"/>
        </pc:sldMkLst>
        <pc:spChg chg="add mod">
          <ac:chgData name="Philipp Freitag" userId="823e66ef706b2aa7" providerId="LiveId" clId="{08393CD0-DC7B-4D45-B88C-4606B6672B54}" dt="2020-07-26T08:41:28.517" v="4861" actId="14100"/>
          <ac:spMkLst>
            <pc:docMk/>
            <pc:sldMk cId="2740401566" sldId="264"/>
            <ac:spMk id="3" creationId="{FE191E63-37CA-4E1C-861E-788374279414}"/>
          </ac:spMkLst>
        </pc:spChg>
        <pc:spChg chg="mod">
          <ac:chgData name="Philipp Freitag" userId="823e66ef706b2aa7" providerId="LiveId" clId="{08393CD0-DC7B-4D45-B88C-4606B6672B54}" dt="2020-07-28T02:45:10.442" v="5230" actId="20577"/>
          <ac:spMkLst>
            <pc:docMk/>
            <pc:sldMk cId="2740401566" sldId="264"/>
            <ac:spMk id="4" creationId="{D3AB9A7B-E961-4722-AF89-DAD0E37674BF}"/>
          </ac:spMkLst>
        </pc:spChg>
        <pc:spChg chg="add mod">
          <ac:chgData name="Philipp Freitag" userId="823e66ef706b2aa7" providerId="LiveId" clId="{08393CD0-DC7B-4D45-B88C-4606B6672B54}" dt="2020-07-26T08:45:03.260" v="4892" actId="20577"/>
          <ac:spMkLst>
            <pc:docMk/>
            <pc:sldMk cId="2740401566" sldId="264"/>
            <ac:spMk id="5" creationId="{0D1E1488-B95F-46B6-A3D7-1ECC3490BCB0}"/>
          </ac:spMkLst>
        </pc:spChg>
        <pc:spChg chg="mod">
          <ac:chgData name="Philipp Freitag" userId="823e66ef706b2aa7" providerId="LiveId" clId="{08393CD0-DC7B-4D45-B88C-4606B6672B54}" dt="2020-07-28T02:44:55.819" v="5227" actId="1076"/>
          <ac:spMkLst>
            <pc:docMk/>
            <pc:sldMk cId="2740401566" sldId="264"/>
            <ac:spMk id="11" creationId="{1B4AFD92-07E4-49CC-8FB8-AA97DAD670DD}"/>
          </ac:spMkLst>
        </pc:spChg>
        <pc:spChg chg="del">
          <ac:chgData name="Philipp Freitag" userId="823e66ef706b2aa7" providerId="LiveId" clId="{08393CD0-DC7B-4D45-B88C-4606B6672B54}" dt="2020-07-26T07:28:16.892" v="1026" actId="478"/>
          <ac:spMkLst>
            <pc:docMk/>
            <pc:sldMk cId="2740401566" sldId="264"/>
            <ac:spMk id="12" creationId="{55DAFA3F-9E9C-4EA5-A352-2E2E0450199F}"/>
          </ac:spMkLst>
        </pc:spChg>
        <pc:spChg chg="del">
          <ac:chgData name="Philipp Freitag" userId="823e66ef706b2aa7" providerId="LiveId" clId="{08393CD0-DC7B-4D45-B88C-4606B6672B54}" dt="2020-07-26T07:28:16.892" v="1026" actId="478"/>
          <ac:spMkLst>
            <pc:docMk/>
            <pc:sldMk cId="2740401566" sldId="264"/>
            <ac:spMk id="13" creationId="{D0EE2D55-248B-4946-9876-49FA7719688F}"/>
          </ac:spMkLst>
        </pc:spChg>
        <pc:spChg chg="mod">
          <ac:chgData name="Philipp Freitag" userId="823e66ef706b2aa7" providerId="LiveId" clId="{08393CD0-DC7B-4D45-B88C-4606B6672B54}" dt="2020-07-26T07:30:33.627" v="1159"/>
          <ac:spMkLst>
            <pc:docMk/>
            <pc:sldMk cId="2740401566" sldId="264"/>
            <ac:spMk id="14" creationId="{7C1ECA19-84A3-42DA-BBEE-6A95A7508372}"/>
          </ac:spMkLst>
        </pc:spChg>
        <pc:spChg chg="del">
          <ac:chgData name="Philipp Freitag" userId="823e66ef706b2aa7" providerId="LiveId" clId="{08393CD0-DC7B-4D45-B88C-4606B6672B54}" dt="2020-07-26T07:28:19.575" v="1027" actId="478"/>
          <ac:spMkLst>
            <pc:docMk/>
            <pc:sldMk cId="2740401566" sldId="264"/>
            <ac:spMk id="15" creationId="{4F00F228-F2F0-4F91-92C3-7BDB207CA615}"/>
          </ac:spMkLst>
        </pc:spChg>
        <pc:spChg chg="mod">
          <ac:chgData name="Philipp Freitag" userId="823e66ef706b2aa7" providerId="LiveId" clId="{08393CD0-DC7B-4D45-B88C-4606B6672B54}" dt="2020-07-26T07:30:33.627" v="1159"/>
          <ac:spMkLst>
            <pc:docMk/>
            <pc:sldMk cId="2740401566" sldId="264"/>
            <ac:spMk id="17" creationId="{FF84B921-8115-4E31-A480-308E823AB88E}"/>
          </ac:spMkLst>
        </pc:spChg>
        <pc:spChg chg="mod">
          <ac:chgData name="Philipp Freitag" userId="823e66ef706b2aa7" providerId="LiveId" clId="{08393CD0-DC7B-4D45-B88C-4606B6672B54}" dt="2020-07-26T07:30:33.627" v="1159"/>
          <ac:spMkLst>
            <pc:docMk/>
            <pc:sldMk cId="2740401566" sldId="264"/>
            <ac:spMk id="18" creationId="{BC1A0236-BE9E-4B2D-8526-58A4A2597225}"/>
          </ac:spMkLst>
        </pc:spChg>
        <pc:spChg chg="add mod">
          <ac:chgData name="Philipp Freitag" userId="823e66ef706b2aa7" providerId="LiveId" clId="{08393CD0-DC7B-4D45-B88C-4606B6672B54}" dt="2020-07-28T02:44:47.878" v="5226" actId="1036"/>
          <ac:spMkLst>
            <pc:docMk/>
            <pc:sldMk cId="2740401566" sldId="264"/>
            <ac:spMk id="21" creationId="{7092DD96-9333-44C2-827B-245C84627D5F}"/>
          </ac:spMkLst>
        </pc:spChg>
        <pc:spChg chg="add mod">
          <ac:chgData name="Philipp Freitag" userId="823e66ef706b2aa7" providerId="LiveId" clId="{08393CD0-DC7B-4D45-B88C-4606B6672B54}" dt="2020-07-28T02:44:47.878" v="5226" actId="1036"/>
          <ac:spMkLst>
            <pc:docMk/>
            <pc:sldMk cId="2740401566" sldId="264"/>
            <ac:spMk id="22" creationId="{512B9752-3701-439C-BB60-1FE838158938}"/>
          </ac:spMkLst>
        </pc:spChg>
        <pc:spChg chg="add mod">
          <ac:chgData name="Philipp Freitag" userId="823e66ef706b2aa7" providerId="LiveId" clId="{08393CD0-DC7B-4D45-B88C-4606B6672B54}" dt="2020-07-28T02:44:47.878" v="5226" actId="1036"/>
          <ac:spMkLst>
            <pc:docMk/>
            <pc:sldMk cId="2740401566" sldId="264"/>
            <ac:spMk id="23" creationId="{9A133F36-36E8-4CC6-AF9D-411483066CB7}"/>
          </ac:spMkLst>
        </pc:spChg>
        <pc:spChg chg="add mod">
          <ac:chgData name="Philipp Freitag" userId="823e66ef706b2aa7" providerId="LiveId" clId="{08393CD0-DC7B-4D45-B88C-4606B6672B54}" dt="2020-07-28T02:44:47.878" v="5226" actId="1036"/>
          <ac:spMkLst>
            <pc:docMk/>
            <pc:sldMk cId="2740401566" sldId="264"/>
            <ac:spMk id="24" creationId="{48359587-D418-402A-911C-5AC5AFCF9904}"/>
          </ac:spMkLst>
        </pc:spChg>
        <pc:spChg chg="add mod">
          <ac:chgData name="Philipp Freitag" userId="823e66ef706b2aa7" providerId="LiveId" clId="{08393CD0-DC7B-4D45-B88C-4606B6672B54}" dt="2020-07-28T02:44:47.878" v="5226" actId="1036"/>
          <ac:spMkLst>
            <pc:docMk/>
            <pc:sldMk cId="2740401566" sldId="264"/>
            <ac:spMk id="25" creationId="{9E7CA6F4-21F2-47E3-AFE3-B0FB6A016B6D}"/>
          </ac:spMkLst>
        </pc:spChg>
        <pc:grpChg chg="add mod">
          <ac:chgData name="Philipp Freitag" userId="823e66ef706b2aa7" providerId="LiveId" clId="{08393CD0-DC7B-4D45-B88C-4606B6672B54}" dt="2020-07-28T02:44:47.878" v="5226" actId="1036"/>
          <ac:grpSpMkLst>
            <pc:docMk/>
            <pc:sldMk cId="2740401566" sldId="264"/>
            <ac:grpSpMk id="10" creationId="{6A69C9F0-251B-42EF-81D5-FC877740C483}"/>
          </ac:grpSpMkLst>
        </pc:grpChg>
        <pc:picChg chg="del">
          <ac:chgData name="Philipp Freitag" userId="823e66ef706b2aa7" providerId="LiveId" clId="{08393CD0-DC7B-4D45-B88C-4606B6672B54}" dt="2020-07-26T07:28:16.892" v="1026" actId="478"/>
          <ac:picMkLst>
            <pc:docMk/>
            <pc:sldMk cId="2740401566" sldId="264"/>
            <ac:picMk id="7" creationId="{1B3E4CC2-EF30-4EAB-BC9E-77150E36CEA5}"/>
          </ac:picMkLst>
        </pc:picChg>
        <pc:picChg chg="del">
          <ac:chgData name="Philipp Freitag" userId="823e66ef706b2aa7" providerId="LiveId" clId="{08393CD0-DC7B-4D45-B88C-4606B6672B54}" dt="2020-07-26T07:28:16.892" v="1026" actId="478"/>
          <ac:picMkLst>
            <pc:docMk/>
            <pc:sldMk cId="2740401566" sldId="264"/>
            <ac:picMk id="9" creationId="{6647EE38-5F42-4A38-89E1-171DAE79DAF5}"/>
          </ac:picMkLst>
        </pc:picChg>
        <pc:picChg chg="mod">
          <ac:chgData name="Philipp Freitag" userId="823e66ef706b2aa7" providerId="LiveId" clId="{08393CD0-DC7B-4D45-B88C-4606B6672B54}" dt="2020-07-26T07:30:33.627" v="1159"/>
          <ac:picMkLst>
            <pc:docMk/>
            <pc:sldMk cId="2740401566" sldId="264"/>
            <ac:picMk id="16" creationId="{91D49225-BA76-4540-8A80-678495A6AA73}"/>
          </ac:picMkLst>
        </pc:picChg>
        <pc:cxnChg chg="mod">
          <ac:chgData name="Philipp Freitag" userId="823e66ef706b2aa7" providerId="LiveId" clId="{08393CD0-DC7B-4D45-B88C-4606B6672B54}" dt="2020-07-26T07:30:33.627" v="1159"/>
          <ac:cxnSpMkLst>
            <pc:docMk/>
            <pc:sldMk cId="2740401566" sldId="264"/>
            <ac:cxnSpMk id="19" creationId="{DE67A5A1-E550-4691-952F-84E3DA78EF6E}"/>
          </ac:cxnSpMkLst>
        </pc:cxnChg>
        <pc:cxnChg chg="mod">
          <ac:chgData name="Philipp Freitag" userId="823e66ef706b2aa7" providerId="LiveId" clId="{08393CD0-DC7B-4D45-B88C-4606B6672B54}" dt="2020-07-26T07:30:33.627" v="1159"/>
          <ac:cxnSpMkLst>
            <pc:docMk/>
            <pc:sldMk cId="2740401566" sldId="264"/>
            <ac:cxnSpMk id="20" creationId="{43F1467D-D6C8-4FA4-93BE-5A9201C66C11}"/>
          </ac:cxnSpMkLst>
        </pc:cxnChg>
      </pc:sldChg>
      <pc:sldChg chg="addSp delSp modSp add del mod ord">
        <pc:chgData name="Philipp Freitag" userId="823e66ef706b2aa7" providerId="LiveId" clId="{08393CD0-DC7B-4D45-B88C-4606B6672B54}" dt="2020-07-26T08:40:51.600" v="4844" actId="47"/>
        <pc:sldMkLst>
          <pc:docMk/>
          <pc:sldMk cId="470333278" sldId="265"/>
        </pc:sldMkLst>
        <pc:spChg chg="add del mod">
          <ac:chgData name="Philipp Freitag" userId="823e66ef706b2aa7" providerId="LiveId" clId="{08393CD0-DC7B-4D45-B88C-4606B6672B54}" dt="2020-07-26T08:40:49.257" v="4843" actId="478"/>
          <ac:spMkLst>
            <pc:docMk/>
            <pc:sldMk cId="470333278" sldId="265"/>
            <ac:spMk id="3" creationId="{325058C0-426E-48EF-A40C-62EB8A1B0EAD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6" creationId="{DE88C14E-6012-463E-9846-F7ADCFAB70D1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8" creationId="{F7C22509-D0F5-4AC8-9752-B72B9EFF29A4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9" creationId="{C06EC5D5-AAD1-4BA5-BA11-394D269900AC}"/>
          </ac:spMkLst>
        </pc:spChg>
        <pc:spChg chg="del">
          <ac:chgData name="Philipp Freitag" userId="823e66ef706b2aa7" providerId="LiveId" clId="{08393CD0-DC7B-4D45-B88C-4606B6672B54}" dt="2020-07-26T07:32:23.424" v="1240" actId="478"/>
          <ac:spMkLst>
            <pc:docMk/>
            <pc:sldMk cId="470333278" sldId="265"/>
            <ac:spMk id="11" creationId="{1B4AFD92-07E4-49CC-8FB8-AA97DAD670DD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13" creationId="{6F843145-8F9A-4914-86CF-9C61D5E31361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14" creationId="{2C7D90D6-9AF4-43D6-AD89-00C75D652D95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15" creationId="{A6DB64D3-77D5-455F-9B47-56A522664E7A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17" creationId="{4D6831BE-CCEA-4666-85F7-9B4768F78715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19" creationId="{39275A98-443B-4DEA-8C01-9AEC7A790FAE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20" creationId="{4A0B4E9A-D97E-4993-8466-960C970CDD24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23" creationId="{E0A1DD69-459C-4343-B93E-8728973D1880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24" creationId="{09CC3A10-0529-4BD7-AC26-86E88B525B52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26" creationId="{659B7CC1-95AA-492F-96FC-28BDB46783FC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28" creationId="{7160D120-7F85-4DBF-BF93-059DB50ABADA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29" creationId="{7ACBA925-BD3E-435F-894E-1225B82D8019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32" creationId="{F92AF0A9-B134-4B14-9023-3BBE412BFD5D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33" creationId="{39FE8EEB-6FF9-400A-A154-0DF7576D0BF4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34" creationId="{3791F54E-4D03-442E-89F3-BEA370679045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35" creationId="{B65B8E68-A354-430C-AFEF-38933028460F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37" creationId="{2A21E6C9-5DE5-4BBB-8363-7385FA87FA5A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39" creationId="{12455D4A-9508-49C7-8949-C8A1114DFAF8}"/>
          </ac:spMkLst>
        </pc:spChg>
        <pc:spChg chg="mod">
          <ac:chgData name="Philipp Freitag" userId="823e66ef706b2aa7" providerId="LiveId" clId="{08393CD0-DC7B-4D45-B88C-4606B6672B54}" dt="2020-07-26T07:32:40.948" v="1241"/>
          <ac:spMkLst>
            <pc:docMk/>
            <pc:sldMk cId="470333278" sldId="265"/>
            <ac:spMk id="40" creationId="{662D7B0E-A8A2-4E65-804F-25BD21640747}"/>
          </ac:spMkLst>
        </pc:spChg>
        <pc:spChg chg="add del mod">
          <ac:chgData name="Philipp Freitag" userId="823e66ef706b2aa7" providerId="LiveId" clId="{08393CD0-DC7B-4D45-B88C-4606B6672B54}" dt="2020-07-26T07:33:13.267" v="1245" actId="478"/>
          <ac:spMkLst>
            <pc:docMk/>
            <pc:sldMk cId="470333278" sldId="265"/>
            <ac:spMk id="43" creationId="{DD131BC7-1061-4AB0-8B4B-7EC0940A1A8C}"/>
          </ac:spMkLst>
        </pc:spChg>
        <pc:grpChg chg="add del mod">
          <ac:chgData name="Philipp Freitag" userId="823e66ef706b2aa7" providerId="LiveId" clId="{08393CD0-DC7B-4D45-B88C-4606B6672B54}" dt="2020-07-26T07:33:13.267" v="1245" actId="478"/>
          <ac:grpSpMkLst>
            <pc:docMk/>
            <pc:sldMk cId="470333278" sldId="265"/>
            <ac:grpSpMk id="5" creationId="{5717A63A-0BB6-4C3C-B995-138B2D9F176C}"/>
          </ac:grpSpMkLst>
        </pc:grpChg>
        <pc:grpChg chg="add del mod">
          <ac:chgData name="Philipp Freitag" userId="823e66ef706b2aa7" providerId="LiveId" clId="{08393CD0-DC7B-4D45-B88C-4606B6672B54}" dt="2020-07-26T07:33:13.267" v="1245" actId="478"/>
          <ac:grpSpMkLst>
            <pc:docMk/>
            <pc:sldMk cId="470333278" sldId="265"/>
            <ac:grpSpMk id="16" creationId="{B45FDFCA-3991-4EF9-B03F-CEED12BCF95E}"/>
          </ac:grpSpMkLst>
        </pc:grpChg>
        <pc:grpChg chg="add del mod">
          <ac:chgData name="Philipp Freitag" userId="823e66ef706b2aa7" providerId="LiveId" clId="{08393CD0-DC7B-4D45-B88C-4606B6672B54}" dt="2020-07-26T07:33:13.267" v="1245" actId="478"/>
          <ac:grpSpMkLst>
            <pc:docMk/>
            <pc:sldMk cId="470333278" sldId="265"/>
            <ac:grpSpMk id="25" creationId="{4FD997AF-8082-4603-8481-3140A53981B1}"/>
          </ac:grpSpMkLst>
        </pc:grpChg>
        <pc:grpChg chg="add del mod">
          <ac:chgData name="Philipp Freitag" userId="823e66ef706b2aa7" providerId="LiveId" clId="{08393CD0-DC7B-4D45-B88C-4606B6672B54}" dt="2020-07-26T07:33:13.267" v="1245" actId="478"/>
          <ac:grpSpMkLst>
            <pc:docMk/>
            <pc:sldMk cId="470333278" sldId="265"/>
            <ac:grpSpMk id="36" creationId="{E1C72EAE-EDB2-4783-9394-38CC4B03EA74}"/>
          </ac:grpSpMkLst>
        </pc:grpChg>
        <pc:graphicFrameChg chg="add del mod">
          <ac:chgData name="Philipp Freitag" userId="823e66ef706b2aa7" providerId="LiveId" clId="{08393CD0-DC7B-4D45-B88C-4606B6672B54}" dt="2020-07-26T07:33:13.267" v="1245" actId="478"/>
          <ac:graphicFrameMkLst>
            <pc:docMk/>
            <pc:sldMk cId="470333278" sldId="265"/>
            <ac:graphicFrameMk id="4" creationId="{74394BF2-72E2-45A2-A8FC-0957C200DE21}"/>
          </ac:graphicFrameMkLst>
        </pc:graphicFrameChg>
        <pc:picChg chg="mod">
          <ac:chgData name="Philipp Freitag" userId="823e66ef706b2aa7" providerId="LiveId" clId="{08393CD0-DC7B-4D45-B88C-4606B6672B54}" dt="2020-07-26T07:32:40.948" v="1241"/>
          <ac:picMkLst>
            <pc:docMk/>
            <pc:sldMk cId="470333278" sldId="265"/>
            <ac:picMk id="7" creationId="{3045C8D3-7AA7-49A3-8D9D-619927106F84}"/>
          </ac:picMkLst>
        </pc:picChg>
        <pc:picChg chg="mod">
          <ac:chgData name="Philipp Freitag" userId="823e66ef706b2aa7" providerId="LiveId" clId="{08393CD0-DC7B-4D45-B88C-4606B6672B54}" dt="2020-07-26T07:32:40.948" v="1241"/>
          <ac:picMkLst>
            <pc:docMk/>
            <pc:sldMk cId="470333278" sldId="265"/>
            <ac:picMk id="18" creationId="{4F44209A-1362-4818-8344-3031A8609641}"/>
          </ac:picMkLst>
        </pc:picChg>
        <pc:picChg chg="mod">
          <ac:chgData name="Philipp Freitag" userId="823e66ef706b2aa7" providerId="LiveId" clId="{08393CD0-DC7B-4D45-B88C-4606B6672B54}" dt="2020-07-26T07:32:40.948" v="1241"/>
          <ac:picMkLst>
            <pc:docMk/>
            <pc:sldMk cId="470333278" sldId="265"/>
            <ac:picMk id="27" creationId="{4A66AA6F-E202-49C6-8A46-FDC96E034025}"/>
          </ac:picMkLst>
        </pc:picChg>
        <pc:picChg chg="mod">
          <ac:chgData name="Philipp Freitag" userId="823e66ef706b2aa7" providerId="LiveId" clId="{08393CD0-DC7B-4D45-B88C-4606B6672B54}" dt="2020-07-26T07:32:40.948" v="1241"/>
          <ac:picMkLst>
            <pc:docMk/>
            <pc:sldMk cId="470333278" sldId="265"/>
            <ac:picMk id="38" creationId="{177B13D7-E0AA-4C5F-BDDD-5A93A37F6028}"/>
          </ac:picMkLst>
        </pc:picChg>
        <pc:cxnChg chg="mod">
          <ac:chgData name="Philipp Freitag" userId="823e66ef706b2aa7" providerId="LiveId" clId="{08393CD0-DC7B-4D45-B88C-4606B6672B54}" dt="2020-07-26T07:32:40.948" v="1241"/>
          <ac:cxnSpMkLst>
            <pc:docMk/>
            <pc:sldMk cId="470333278" sldId="265"/>
            <ac:cxnSpMk id="10" creationId="{F0ED8FCF-9A5B-40F3-8C27-EAA0A65F3449}"/>
          </ac:cxnSpMkLst>
        </pc:cxnChg>
        <pc:cxnChg chg="mod">
          <ac:chgData name="Philipp Freitag" userId="823e66ef706b2aa7" providerId="LiveId" clId="{08393CD0-DC7B-4D45-B88C-4606B6672B54}" dt="2020-07-26T07:32:40.948" v="1241"/>
          <ac:cxnSpMkLst>
            <pc:docMk/>
            <pc:sldMk cId="470333278" sldId="265"/>
            <ac:cxnSpMk id="12" creationId="{EFA88637-88AC-4CC3-AABB-D8D2392DD4DF}"/>
          </ac:cxnSpMkLst>
        </pc:cxnChg>
        <pc:cxnChg chg="mod">
          <ac:chgData name="Philipp Freitag" userId="823e66ef706b2aa7" providerId="LiveId" clId="{08393CD0-DC7B-4D45-B88C-4606B6672B54}" dt="2020-07-26T07:32:40.948" v="1241"/>
          <ac:cxnSpMkLst>
            <pc:docMk/>
            <pc:sldMk cId="470333278" sldId="265"/>
            <ac:cxnSpMk id="21" creationId="{12137270-9F97-4B4C-A9EC-7A340E2556C8}"/>
          </ac:cxnSpMkLst>
        </pc:cxnChg>
        <pc:cxnChg chg="mod">
          <ac:chgData name="Philipp Freitag" userId="823e66ef706b2aa7" providerId="LiveId" clId="{08393CD0-DC7B-4D45-B88C-4606B6672B54}" dt="2020-07-26T07:32:40.948" v="1241"/>
          <ac:cxnSpMkLst>
            <pc:docMk/>
            <pc:sldMk cId="470333278" sldId="265"/>
            <ac:cxnSpMk id="22" creationId="{0332EE7F-C469-4F9A-806B-4E0FD5B00EB9}"/>
          </ac:cxnSpMkLst>
        </pc:cxnChg>
        <pc:cxnChg chg="mod">
          <ac:chgData name="Philipp Freitag" userId="823e66ef706b2aa7" providerId="LiveId" clId="{08393CD0-DC7B-4D45-B88C-4606B6672B54}" dt="2020-07-26T07:32:40.948" v="1241"/>
          <ac:cxnSpMkLst>
            <pc:docMk/>
            <pc:sldMk cId="470333278" sldId="265"/>
            <ac:cxnSpMk id="30" creationId="{2B7B36BE-17A2-47CD-8BD5-F14F5FA19660}"/>
          </ac:cxnSpMkLst>
        </pc:cxnChg>
        <pc:cxnChg chg="mod">
          <ac:chgData name="Philipp Freitag" userId="823e66ef706b2aa7" providerId="LiveId" clId="{08393CD0-DC7B-4D45-B88C-4606B6672B54}" dt="2020-07-26T07:32:40.948" v="1241"/>
          <ac:cxnSpMkLst>
            <pc:docMk/>
            <pc:sldMk cId="470333278" sldId="265"/>
            <ac:cxnSpMk id="31" creationId="{AB71BCB4-1B3C-4ECE-9646-6BED58585710}"/>
          </ac:cxnSpMkLst>
        </pc:cxnChg>
        <pc:cxnChg chg="mod">
          <ac:chgData name="Philipp Freitag" userId="823e66ef706b2aa7" providerId="LiveId" clId="{08393CD0-DC7B-4D45-B88C-4606B6672B54}" dt="2020-07-26T07:32:40.948" v="1241"/>
          <ac:cxnSpMkLst>
            <pc:docMk/>
            <pc:sldMk cId="470333278" sldId="265"/>
            <ac:cxnSpMk id="41" creationId="{311A81FA-EB97-425A-85CC-498DA91EC0CA}"/>
          </ac:cxnSpMkLst>
        </pc:cxnChg>
        <pc:cxnChg chg="mod">
          <ac:chgData name="Philipp Freitag" userId="823e66ef706b2aa7" providerId="LiveId" clId="{08393CD0-DC7B-4D45-B88C-4606B6672B54}" dt="2020-07-26T07:32:40.948" v="1241"/>
          <ac:cxnSpMkLst>
            <pc:docMk/>
            <pc:sldMk cId="470333278" sldId="265"/>
            <ac:cxnSpMk id="42" creationId="{0150740E-FB31-49B0-AACD-5CEA70B6D6E7}"/>
          </ac:cxnSpMkLst>
        </pc:cxnChg>
      </pc:sldChg>
      <pc:sldChg chg="addSp delSp modSp add mod">
        <pc:chgData name="Philipp Freitag" userId="823e66ef706b2aa7" providerId="LiveId" clId="{08393CD0-DC7B-4D45-B88C-4606B6672B54}" dt="2020-07-26T07:44:11.990" v="1466" actId="478"/>
        <pc:sldMkLst>
          <pc:docMk/>
          <pc:sldMk cId="1193830259" sldId="266"/>
        </pc:sldMkLst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13" creationId="{6F843145-8F9A-4914-86CF-9C61D5E31361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14" creationId="{2C7D90D6-9AF4-43D6-AD89-00C75D652D95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15" creationId="{A6DB64D3-77D5-455F-9B47-56A522664E7A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23" creationId="{E0A1DD69-459C-4343-B93E-8728973D1880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24" creationId="{09CC3A10-0529-4BD7-AC26-86E88B525B52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32" creationId="{F92AF0A9-B134-4B14-9023-3BBE412BFD5D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33" creationId="{39FE8EEB-6FF9-400A-A154-0DF7576D0BF4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34" creationId="{3791F54E-4D03-442E-89F3-BEA370679045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35" creationId="{B65B8E68-A354-430C-AFEF-38933028460F}"/>
          </ac:spMkLst>
        </pc:spChg>
        <pc:spChg chg="del">
          <ac:chgData name="Philipp Freitag" userId="823e66ef706b2aa7" providerId="LiveId" clId="{08393CD0-DC7B-4D45-B88C-4606B6672B54}" dt="2020-07-26T07:32:52.357" v="1243" actId="478"/>
          <ac:spMkLst>
            <pc:docMk/>
            <pc:sldMk cId="1193830259" sldId="266"/>
            <ac:spMk id="43" creationId="{DD131BC7-1061-4AB0-8B4B-7EC0940A1A8C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46" creationId="{1E83181A-CAC5-43E5-B96A-33F43FB9DAC0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48" creationId="{BC161747-CB51-49E8-9C23-A30D1F5E0C7F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49" creationId="{D8834865-7CB9-4348-96CA-9410450FCF8C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52" creationId="{C7E1F763-0888-4495-9F5C-113C69E34DFB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53" creationId="{8B4ABE87-AD65-4580-8C4D-09228E9CC390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54" creationId="{F6231F66-1917-4C7F-A494-BC032B9AA652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56" creationId="{F10EF147-0185-4255-9CF0-9F06ECCECDF9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58" creationId="{02CFD63D-0E01-4221-8819-EFD76363B4B7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59" creationId="{1CEE721E-4114-46E5-AE4D-91E4D35EAE36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62" creationId="{AA132F15-03FF-4A17-B1B7-628C27AA5282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63" creationId="{68857940-1ECC-445F-B3FC-3A60F5634B9F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65" creationId="{590489AE-EB75-425A-888E-AC112F6C5C3F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67" creationId="{E7B171AD-D7B9-4833-9847-543CA63DA962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68" creationId="{D19EAC37-4B48-4DEF-AC9D-3E164A0C9A7B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71" creationId="{A5E4D7E7-F947-499E-BD5C-A55BED7B31F5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72" creationId="{FFE5004B-9994-4B27-90BC-C00AEA880D32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73" creationId="{F8FEE7A0-84FE-4F2D-985E-19264FE13D0C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74" creationId="{6BF9A2A3-2F3B-431C-8971-7CEA81B7DF8A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76" creationId="{0ADED079-C02D-4E3F-A39C-7E84B658A3CC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78" creationId="{928E6F7B-5FDF-4F78-9BE3-222734E87EBF}"/>
          </ac:spMkLst>
        </pc:spChg>
        <pc:spChg chg="mod">
          <ac:chgData name="Philipp Freitag" userId="823e66ef706b2aa7" providerId="LiveId" clId="{08393CD0-DC7B-4D45-B88C-4606B6672B54}" dt="2020-07-26T07:33:08.464" v="1244"/>
          <ac:spMkLst>
            <pc:docMk/>
            <pc:sldMk cId="1193830259" sldId="266"/>
            <ac:spMk id="79" creationId="{1F8FE7A5-AF55-4BBF-AD46-8381A53D358E}"/>
          </ac:spMkLst>
        </pc:spChg>
        <pc:spChg chg="add del mod">
          <ac:chgData name="Philipp Freitag" userId="823e66ef706b2aa7" providerId="LiveId" clId="{08393CD0-DC7B-4D45-B88C-4606B6672B54}" dt="2020-07-26T07:44:11.990" v="1466" actId="478"/>
          <ac:spMkLst>
            <pc:docMk/>
            <pc:sldMk cId="1193830259" sldId="266"/>
            <ac:spMk id="82" creationId="{5A01D88E-D296-469E-98DA-B15E762C151C}"/>
          </ac:spMkLst>
        </pc:spChg>
        <pc:grpChg chg="del">
          <ac:chgData name="Philipp Freitag" userId="823e66ef706b2aa7" providerId="LiveId" clId="{08393CD0-DC7B-4D45-B88C-4606B6672B54}" dt="2020-07-26T07:32:52.357" v="1243" actId="478"/>
          <ac:grpSpMkLst>
            <pc:docMk/>
            <pc:sldMk cId="1193830259" sldId="266"/>
            <ac:grpSpMk id="5" creationId="{5717A63A-0BB6-4C3C-B995-138B2D9F176C}"/>
          </ac:grpSpMkLst>
        </pc:grpChg>
        <pc:grpChg chg="del">
          <ac:chgData name="Philipp Freitag" userId="823e66ef706b2aa7" providerId="LiveId" clId="{08393CD0-DC7B-4D45-B88C-4606B6672B54}" dt="2020-07-26T07:32:52.357" v="1243" actId="478"/>
          <ac:grpSpMkLst>
            <pc:docMk/>
            <pc:sldMk cId="1193830259" sldId="266"/>
            <ac:grpSpMk id="16" creationId="{B45FDFCA-3991-4EF9-B03F-CEED12BCF95E}"/>
          </ac:grpSpMkLst>
        </pc:grpChg>
        <pc:grpChg chg="del">
          <ac:chgData name="Philipp Freitag" userId="823e66ef706b2aa7" providerId="LiveId" clId="{08393CD0-DC7B-4D45-B88C-4606B6672B54}" dt="2020-07-26T07:32:52.357" v="1243" actId="478"/>
          <ac:grpSpMkLst>
            <pc:docMk/>
            <pc:sldMk cId="1193830259" sldId="266"/>
            <ac:grpSpMk id="25" creationId="{4FD997AF-8082-4603-8481-3140A53981B1}"/>
          </ac:grpSpMkLst>
        </pc:grpChg>
        <pc:grpChg chg="del">
          <ac:chgData name="Philipp Freitag" userId="823e66ef706b2aa7" providerId="LiveId" clId="{08393CD0-DC7B-4D45-B88C-4606B6672B54}" dt="2020-07-26T07:32:52.357" v="1243" actId="478"/>
          <ac:grpSpMkLst>
            <pc:docMk/>
            <pc:sldMk cId="1193830259" sldId="266"/>
            <ac:grpSpMk id="36" creationId="{E1C72EAE-EDB2-4783-9394-38CC4B03EA74}"/>
          </ac:grpSpMkLst>
        </pc:grpChg>
        <pc:grpChg chg="add del mod">
          <ac:chgData name="Philipp Freitag" userId="823e66ef706b2aa7" providerId="LiveId" clId="{08393CD0-DC7B-4D45-B88C-4606B6672B54}" dt="2020-07-26T07:44:11.990" v="1466" actId="478"/>
          <ac:grpSpMkLst>
            <pc:docMk/>
            <pc:sldMk cId="1193830259" sldId="266"/>
            <ac:grpSpMk id="45" creationId="{C02DE756-289C-462B-93A3-2C82CB796768}"/>
          </ac:grpSpMkLst>
        </pc:grpChg>
        <pc:grpChg chg="add del mod">
          <ac:chgData name="Philipp Freitag" userId="823e66ef706b2aa7" providerId="LiveId" clId="{08393CD0-DC7B-4D45-B88C-4606B6672B54}" dt="2020-07-26T07:44:11.990" v="1466" actId="478"/>
          <ac:grpSpMkLst>
            <pc:docMk/>
            <pc:sldMk cId="1193830259" sldId="266"/>
            <ac:grpSpMk id="55" creationId="{37ACF71E-1CAB-492F-83BC-918CF431066A}"/>
          </ac:grpSpMkLst>
        </pc:grpChg>
        <pc:grpChg chg="add del mod">
          <ac:chgData name="Philipp Freitag" userId="823e66ef706b2aa7" providerId="LiveId" clId="{08393CD0-DC7B-4D45-B88C-4606B6672B54}" dt="2020-07-26T07:44:11.990" v="1466" actId="478"/>
          <ac:grpSpMkLst>
            <pc:docMk/>
            <pc:sldMk cId="1193830259" sldId="266"/>
            <ac:grpSpMk id="64" creationId="{EF569D30-4439-4D21-85AA-8B5CC93D4F1C}"/>
          </ac:grpSpMkLst>
        </pc:grpChg>
        <pc:grpChg chg="add del mod">
          <ac:chgData name="Philipp Freitag" userId="823e66ef706b2aa7" providerId="LiveId" clId="{08393CD0-DC7B-4D45-B88C-4606B6672B54}" dt="2020-07-26T07:44:11.990" v="1466" actId="478"/>
          <ac:grpSpMkLst>
            <pc:docMk/>
            <pc:sldMk cId="1193830259" sldId="266"/>
            <ac:grpSpMk id="75" creationId="{369FF640-083C-49F1-8A63-E28B001A9B5C}"/>
          </ac:grpSpMkLst>
        </pc:grpChg>
        <pc:graphicFrameChg chg="del">
          <ac:chgData name="Philipp Freitag" userId="823e66ef706b2aa7" providerId="LiveId" clId="{08393CD0-DC7B-4D45-B88C-4606B6672B54}" dt="2020-07-26T07:32:52.357" v="1243" actId="478"/>
          <ac:graphicFrameMkLst>
            <pc:docMk/>
            <pc:sldMk cId="1193830259" sldId="266"/>
            <ac:graphicFrameMk id="4" creationId="{74394BF2-72E2-45A2-A8FC-0957C200DE21}"/>
          </ac:graphicFrameMkLst>
        </pc:graphicFrameChg>
        <pc:graphicFrameChg chg="add mod">
          <ac:chgData name="Philipp Freitag" userId="823e66ef706b2aa7" providerId="LiveId" clId="{08393CD0-DC7B-4D45-B88C-4606B6672B54}" dt="2020-07-26T07:33:08.464" v="1244"/>
          <ac:graphicFrameMkLst>
            <pc:docMk/>
            <pc:sldMk cId="1193830259" sldId="266"/>
            <ac:graphicFrameMk id="44" creationId="{581BFBB0-C9B3-44AA-9F28-514D654C5F53}"/>
          </ac:graphicFrameMkLst>
        </pc:graphicFrameChg>
        <pc:picChg chg="mod">
          <ac:chgData name="Philipp Freitag" userId="823e66ef706b2aa7" providerId="LiveId" clId="{08393CD0-DC7B-4D45-B88C-4606B6672B54}" dt="2020-07-26T07:33:08.464" v="1244"/>
          <ac:picMkLst>
            <pc:docMk/>
            <pc:sldMk cId="1193830259" sldId="266"/>
            <ac:picMk id="47" creationId="{84E8565D-AD30-4AFB-A251-444118CA0334}"/>
          </ac:picMkLst>
        </pc:picChg>
        <pc:picChg chg="mod">
          <ac:chgData name="Philipp Freitag" userId="823e66ef706b2aa7" providerId="LiveId" clId="{08393CD0-DC7B-4D45-B88C-4606B6672B54}" dt="2020-07-26T07:33:08.464" v="1244"/>
          <ac:picMkLst>
            <pc:docMk/>
            <pc:sldMk cId="1193830259" sldId="266"/>
            <ac:picMk id="57" creationId="{B758A193-982C-4A40-B349-6A52DA76073D}"/>
          </ac:picMkLst>
        </pc:picChg>
        <pc:picChg chg="mod">
          <ac:chgData name="Philipp Freitag" userId="823e66ef706b2aa7" providerId="LiveId" clId="{08393CD0-DC7B-4D45-B88C-4606B6672B54}" dt="2020-07-26T07:33:08.464" v="1244"/>
          <ac:picMkLst>
            <pc:docMk/>
            <pc:sldMk cId="1193830259" sldId="266"/>
            <ac:picMk id="66" creationId="{825E2709-229E-472D-9F18-FA3F4BCCC8E0}"/>
          </ac:picMkLst>
        </pc:picChg>
        <pc:picChg chg="mod">
          <ac:chgData name="Philipp Freitag" userId="823e66ef706b2aa7" providerId="LiveId" clId="{08393CD0-DC7B-4D45-B88C-4606B6672B54}" dt="2020-07-26T07:33:08.464" v="1244"/>
          <ac:picMkLst>
            <pc:docMk/>
            <pc:sldMk cId="1193830259" sldId="266"/>
            <ac:picMk id="77" creationId="{1DA10B4E-EAF8-4D84-96C9-33E37F285A52}"/>
          </ac:picMkLst>
        </pc:picChg>
        <pc:cxnChg chg="mod">
          <ac:chgData name="Philipp Freitag" userId="823e66ef706b2aa7" providerId="LiveId" clId="{08393CD0-DC7B-4D45-B88C-4606B6672B54}" dt="2020-07-26T07:33:08.464" v="1244"/>
          <ac:cxnSpMkLst>
            <pc:docMk/>
            <pc:sldMk cId="1193830259" sldId="266"/>
            <ac:cxnSpMk id="50" creationId="{7C6F5F19-207D-4B7B-9F5B-CFF9FA73B778}"/>
          </ac:cxnSpMkLst>
        </pc:cxnChg>
        <pc:cxnChg chg="mod">
          <ac:chgData name="Philipp Freitag" userId="823e66ef706b2aa7" providerId="LiveId" clId="{08393CD0-DC7B-4D45-B88C-4606B6672B54}" dt="2020-07-26T07:33:08.464" v="1244"/>
          <ac:cxnSpMkLst>
            <pc:docMk/>
            <pc:sldMk cId="1193830259" sldId="266"/>
            <ac:cxnSpMk id="51" creationId="{9EE6D35C-B3B3-4376-A037-8F7D4B13C0AA}"/>
          </ac:cxnSpMkLst>
        </pc:cxnChg>
        <pc:cxnChg chg="mod">
          <ac:chgData name="Philipp Freitag" userId="823e66ef706b2aa7" providerId="LiveId" clId="{08393CD0-DC7B-4D45-B88C-4606B6672B54}" dt="2020-07-26T07:33:08.464" v="1244"/>
          <ac:cxnSpMkLst>
            <pc:docMk/>
            <pc:sldMk cId="1193830259" sldId="266"/>
            <ac:cxnSpMk id="60" creationId="{AB01C603-162D-4B40-924F-98B31A2F88AE}"/>
          </ac:cxnSpMkLst>
        </pc:cxnChg>
        <pc:cxnChg chg="mod">
          <ac:chgData name="Philipp Freitag" userId="823e66ef706b2aa7" providerId="LiveId" clId="{08393CD0-DC7B-4D45-B88C-4606B6672B54}" dt="2020-07-26T07:33:08.464" v="1244"/>
          <ac:cxnSpMkLst>
            <pc:docMk/>
            <pc:sldMk cId="1193830259" sldId="266"/>
            <ac:cxnSpMk id="61" creationId="{151744AF-55C0-4143-8A17-65706B1B34C9}"/>
          </ac:cxnSpMkLst>
        </pc:cxnChg>
        <pc:cxnChg chg="mod">
          <ac:chgData name="Philipp Freitag" userId="823e66ef706b2aa7" providerId="LiveId" clId="{08393CD0-DC7B-4D45-B88C-4606B6672B54}" dt="2020-07-26T07:33:08.464" v="1244"/>
          <ac:cxnSpMkLst>
            <pc:docMk/>
            <pc:sldMk cId="1193830259" sldId="266"/>
            <ac:cxnSpMk id="69" creationId="{D89A2651-F558-4D04-B1F9-F95478B7BACC}"/>
          </ac:cxnSpMkLst>
        </pc:cxnChg>
        <pc:cxnChg chg="mod">
          <ac:chgData name="Philipp Freitag" userId="823e66ef706b2aa7" providerId="LiveId" clId="{08393CD0-DC7B-4D45-B88C-4606B6672B54}" dt="2020-07-26T07:33:08.464" v="1244"/>
          <ac:cxnSpMkLst>
            <pc:docMk/>
            <pc:sldMk cId="1193830259" sldId="266"/>
            <ac:cxnSpMk id="70" creationId="{D26378FC-0489-48AA-8054-61D1645C9548}"/>
          </ac:cxnSpMkLst>
        </pc:cxnChg>
        <pc:cxnChg chg="mod">
          <ac:chgData name="Philipp Freitag" userId="823e66ef706b2aa7" providerId="LiveId" clId="{08393CD0-DC7B-4D45-B88C-4606B6672B54}" dt="2020-07-26T07:33:08.464" v="1244"/>
          <ac:cxnSpMkLst>
            <pc:docMk/>
            <pc:sldMk cId="1193830259" sldId="266"/>
            <ac:cxnSpMk id="80" creationId="{523D1E1D-39D0-4D43-83E4-0237BCD80F9C}"/>
          </ac:cxnSpMkLst>
        </pc:cxnChg>
        <pc:cxnChg chg="mod">
          <ac:chgData name="Philipp Freitag" userId="823e66ef706b2aa7" providerId="LiveId" clId="{08393CD0-DC7B-4D45-B88C-4606B6672B54}" dt="2020-07-26T07:33:08.464" v="1244"/>
          <ac:cxnSpMkLst>
            <pc:docMk/>
            <pc:sldMk cId="1193830259" sldId="266"/>
            <ac:cxnSpMk id="81" creationId="{E70320B4-42FB-4427-AD76-6C0E2E0E3DBA}"/>
          </ac:cxnSpMkLst>
        </pc:cxnChg>
      </pc:sldChg>
      <pc:sldChg chg="addSp delSp modSp add mod">
        <pc:chgData name="Philipp Freitag" userId="823e66ef706b2aa7" providerId="LiveId" clId="{08393CD0-DC7B-4D45-B88C-4606B6672B54}" dt="2020-07-28T02:47:05.283" v="5359" actId="404"/>
        <pc:sldMkLst>
          <pc:docMk/>
          <pc:sldMk cId="3213555975" sldId="267"/>
        </pc:sldMkLst>
        <pc:spChg chg="del mod">
          <ac:chgData name="Philipp Freitag" userId="823e66ef706b2aa7" providerId="LiveId" clId="{08393CD0-DC7B-4D45-B88C-4606B6672B54}" dt="2020-07-26T08:36:18.302" v="4820" actId="478"/>
          <ac:spMkLst>
            <pc:docMk/>
            <pc:sldMk cId="3213555975" sldId="267"/>
            <ac:spMk id="2" creationId="{69649885-015A-4E2B-8F9E-831EAA1FAA0B}"/>
          </ac:spMkLst>
        </pc:spChg>
        <pc:spChg chg="add mod">
          <ac:chgData name="Philipp Freitag" userId="823e66ef706b2aa7" providerId="LiveId" clId="{08393CD0-DC7B-4D45-B88C-4606B6672B54}" dt="2020-07-28T02:47:05.283" v="5359" actId="404"/>
          <ac:spMkLst>
            <pc:docMk/>
            <pc:sldMk cId="3213555975" sldId="267"/>
            <ac:spMk id="2" creationId="{D477BE2A-C16D-435F-BBD3-971B68589945}"/>
          </ac:spMkLst>
        </pc:spChg>
        <pc:spChg chg="add mod">
          <ac:chgData name="Philipp Freitag" userId="823e66ef706b2aa7" providerId="LiveId" clId="{08393CD0-DC7B-4D45-B88C-4606B6672B54}" dt="2020-07-26T07:42:13.338" v="1454" actId="1076"/>
          <ac:spMkLst>
            <pc:docMk/>
            <pc:sldMk cId="3213555975" sldId="267"/>
            <ac:spMk id="4" creationId="{C4A71D5B-765E-42EE-8A01-5B90018C184B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6" creationId="{1B89D893-2C10-4341-88CA-9C076CBA7E2E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8" creationId="{ECBAB603-1DA4-4413-9D0A-DE04B147FC8C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9" creationId="{B614FB86-3EEA-4E2F-9A11-F5C0768E7FEC}"/>
          </ac:spMkLst>
        </pc:spChg>
        <pc:spChg chg="add del mod">
          <ac:chgData name="Philipp Freitag" userId="823e66ef706b2aa7" providerId="LiveId" clId="{08393CD0-DC7B-4D45-B88C-4606B6672B54}" dt="2020-07-26T08:12:17.945" v="3469" actId="478"/>
          <ac:spMkLst>
            <pc:docMk/>
            <pc:sldMk cId="3213555975" sldId="267"/>
            <ac:spMk id="12" creationId="{44CF9059-EE0A-4ED0-BDE1-B0FC937F7D90}"/>
          </ac:spMkLst>
        </pc:spChg>
        <pc:spChg chg="add del mod">
          <ac:chgData name="Philipp Freitag" userId="823e66ef706b2aa7" providerId="LiveId" clId="{08393CD0-DC7B-4D45-B88C-4606B6672B54}" dt="2020-07-26T07:42:51.295" v="1465" actId="478"/>
          <ac:spMkLst>
            <pc:docMk/>
            <pc:sldMk cId="3213555975" sldId="267"/>
            <ac:spMk id="13" creationId="{9C72F738-EB1C-4C78-B726-733FFFC44B43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15" creationId="{B07073E8-C4C8-4334-9810-2139A5A05706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17" creationId="{3108A0AA-F786-4C26-AC20-8F04F8922912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18" creationId="{00C1DE1F-29DB-4863-8DD6-AC822A5C5F01}"/>
          </ac:spMkLst>
        </pc:spChg>
        <pc:spChg chg="add del mod">
          <ac:chgData name="Philipp Freitag" userId="823e66ef706b2aa7" providerId="LiveId" clId="{08393CD0-DC7B-4D45-B88C-4606B6672B54}" dt="2020-07-26T07:42:51.295" v="1465" actId="478"/>
          <ac:spMkLst>
            <pc:docMk/>
            <pc:sldMk cId="3213555975" sldId="267"/>
            <ac:spMk id="21" creationId="{154F4F29-AA27-4A40-B874-BDE47EC06B45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23" creationId="{8630A9F9-8912-4307-9D91-E10FB72DB447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25" creationId="{E10FD21A-DB22-4895-9821-490D17544CD5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26" creationId="{8F9ADF13-C235-44C5-8FEE-74D1615F8CD4}"/>
          </ac:spMkLst>
        </pc:spChg>
        <pc:spChg chg="add del mod">
          <ac:chgData name="Philipp Freitag" userId="823e66ef706b2aa7" providerId="LiveId" clId="{08393CD0-DC7B-4D45-B88C-4606B6672B54}" dt="2020-07-26T07:42:51.295" v="1465" actId="478"/>
          <ac:spMkLst>
            <pc:docMk/>
            <pc:sldMk cId="3213555975" sldId="267"/>
            <ac:spMk id="29" creationId="{891EA004-075E-45EF-892B-431C75ECBDF0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31" creationId="{AEC76A3E-CA2D-4276-8CA4-3F3598E0E56D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33" creationId="{AC205DD5-3AA1-41FC-BE8C-236E041C4272}"/>
          </ac:spMkLst>
        </pc:spChg>
        <pc:spChg chg="mod">
          <ac:chgData name="Philipp Freitag" userId="823e66ef706b2aa7" providerId="LiveId" clId="{08393CD0-DC7B-4D45-B88C-4606B6672B54}" dt="2020-07-26T07:33:27.135" v="1247"/>
          <ac:spMkLst>
            <pc:docMk/>
            <pc:sldMk cId="3213555975" sldId="267"/>
            <ac:spMk id="34" creationId="{012A5028-9E3C-48AB-82C2-06C6BAE73CDB}"/>
          </ac:spMkLst>
        </pc:spChg>
        <pc:spChg chg="add mod">
          <ac:chgData name="Philipp Freitag" userId="823e66ef706b2aa7" providerId="LiveId" clId="{08393CD0-DC7B-4D45-B88C-4606B6672B54}" dt="2020-07-26T07:44:33.682" v="1468" actId="1076"/>
          <ac:spMkLst>
            <pc:docMk/>
            <pc:sldMk cId="3213555975" sldId="267"/>
            <ac:spMk id="37" creationId="{205D1992-8B76-4F3A-8914-B0890A56A0DA}"/>
          </ac:spMkLst>
        </pc:spChg>
        <pc:spChg chg="add mod">
          <ac:chgData name="Philipp Freitag" userId="823e66ef706b2aa7" providerId="LiveId" clId="{08393CD0-DC7B-4D45-B88C-4606B6672B54}" dt="2020-07-26T07:45:59.629" v="1485" actId="1076"/>
          <ac:spMkLst>
            <pc:docMk/>
            <pc:sldMk cId="3213555975" sldId="267"/>
            <ac:spMk id="39" creationId="{BF660723-8A18-4EAB-9F21-DA4B09462C9C}"/>
          </ac:spMkLst>
        </pc:spChg>
        <pc:spChg chg="mod">
          <ac:chgData name="Philipp Freitag" userId="823e66ef706b2aa7" providerId="LiveId" clId="{08393CD0-DC7B-4D45-B88C-4606B6672B54}" dt="2020-07-26T07:44:49.090" v="1472"/>
          <ac:spMkLst>
            <pc:docMk/>
            <pc:sldMk cId="3213555975" sldId="267"/>
            <ac:spMk id="41" creationId="{96287D0D-2A86-4F76-85D5-956788C9FFF7}"/>
          </ac:spMkLst>
        </pc:spChg>
        <pc:spChg chg="mod">
          <ac:chgData name="Philipp Freitag" userId="823e66ef706b2aa7" providerId="LiveId" clId="{08393CD0-DC7B-4D45-B88C-4606B6672B54}" dt="2020-07-26T07:44:49.090" v="1472"/>
          <ac:spMkLst>
            <pc:docMk/>
            <pc:sldMk cId="3213555975" sldId="267"/>
            <ac:spMk id="42" creationId="{C1BB3F59-9DF2-4FB5-B468-979DB9D5F1EE}"/>
          </ac:spMkLst>
        </pc:spChg>
        <pc:spChg chg="mod">
          <ac:chgData name="Philipp Freitag" userId="823e66ef706b2aa7" providerId="LiveId" clId="{08393CD0-DC7B-4D45-B88C-4606B6672B54}" dt="2020-07-26T07:44:49.090" v="1472"/>
          <ac:spMkLst>
            <pc:docMk/>
            <pc:sldMk cId="3213555975" sldId="267"/>
            <ac:spMk id="43" creationId="{45DC98D5-6603-46C9-8919-2FCE6E796A3F}"/>
          </ac:spMkLst>
        </pc:spChg>
        <pc:spChg chg="mod">
          <ac:chgData name="Philipp Freitag" userId="823e66ef706b2aa7" providerId="LiveId" clId="{08393CD0-DC7B-4D45-B88C-4606B6672B54}" dt="2020-07-26T07:45:08.133" v="1474"/>
          <ac:spMkLst>
            <pc:docMk/>
            <pc:sldMk cId="3213555975" sldId="267"/>
            <ac:spMk id="48" creationId="{21F13745-CDF3-4ED8-B614-CBD8C038A29A}"/>
          </ac:spMkLst>
        </pc:spChg>
        <pc:spChg chg="mod">
          <ac:chgData name="Philipp Freitag" userId="823e66ef706b2aa7" providerId="LiveId" clId="{08393CD0-DC7B-4D45-B88C-4606B6672B54}" dt="2020-07-26T07:45:08.133" v="1474"/>
          <ac:spMkLst>
            <pc:docMk/>
            <pc:sldMk cId="3213555975" sldId="267"/>
            <ac:spMk id="49" creationId="{0755C07E-3B4F-4062-BAB3-BF58692C39C3}"/>
          </ac:spMkLst>
        </pc:spChg>
        <pc:spChg chg="mod">
          <ac:chgData name="Philipp Freitag" userId="823e66ef706b2aa7" providerId="LiveId" clId="{08393CD0-DC7B-4D45-B88C-4606B6672B54}" dt="2020-07-26T07:45:08.133" v="1474"/>
          <ac:spMkLst>
            <pc:docMk/>
            <pc:sldMk cId="3213555975" sldId="267"/>
            <ac:spMk id="50" creationId="{35851DF9-D69D-42BB-B9D4-A5A9D6BCACCA}"/>
          </ac:spMkLst>
        </pc:spChg>
        <pc:spChg chg="add mod">
          <ac:chgData name="Philipp Freitag" userId="823e66ef706b2aa7" providerId="LiveId" clId="{08393CD0-DC7B-4D45-B88C-4606B6672B54}" dt="2020-07-26T07:45:28.401" v="1479" actId="1076"/>
          <ac:spMkLst>
            <pc:docMk/>
            <pc:sldMk cId="3213555975" sldId="267"/>
            <ac:spMk id="55" creationId="{6BC8B2B6-6AAD-42A9-AFD5-C6E48B466976}"/>
          </ac:spMkLst>
        </pc:spChg>
        <pc:spChg chg="mod">
          <ac:chgData name="Philipp Freitag" userId="823e66ef706b2aa7" providerId="LiveId" clId="{08393CD0-DC7B-4D45-B88C-4606B6672B54}" dt="2020-07-26T07:45:33.933" v="1480"/>
          <ac:spMkLst>
            <pc:docMk/>
            <pc:sldMk cId="3213555975" sldId="267"/>
            <ac:spMk id="57" creationId="{85E58797-06D5-4CD7-BD6D-62446F26647B}"/>
          </ac:spMkLst>
        </pc:spChg>
        <pc:spChg chg="mod">
          <ac:chgData name="Philipp Freitag" userId="823e66ef706b2aa7" providerId="LiveId" clId="{08393CD0-DC7B-4D45-B88C-4606B6672B54}" dt="2020-07-26T07:45:33.933" v="1480"/>
          <ac:spMkLst>
            <pc:docMk/>
            <pc:sldMk cId="3213555975" sldId="267"/>
            <ac:spMk id="58" creationId="{E0FA1394-BFCE-401F-8EDB-96014D89E1BA}"/>
          </ac:spMkLst>
        </pc:spChg>
        <pc:spChg chg="mod">
          <ac:chgData name="Philipp Freitag" userId="823e66ef706b2aa7" providerId="LiveId" clId="{08393CD0-DC7B-4D45-B88C-4606B6672B54}" dt="2020-07-26T07:45:33.933" v="1480"/>
          <ac:spMkLst>
            <pc:docMk/>
            <pc:sldMk cId="3213555975" sldId="267"/>
            <ac:spMk id="59" creationId="{A3179D2C-1892-4469-9E70-444A70823F92}"/>
          </ac:spMkLst>
        </pc:spChg>
        <pc:spChg chg="add mod">
          <ac:chgData name="Philipp Freitag" userId="823e66ef706b2aa7" providerId="LiveId" clId="{08393CD0-DC7B-4D45-B88C-4606B6672B54}" dt="2020-07-26T07:45:53.991" v="1484" actId="1076"/>
          <ac:spMkLst>
            <pc:docMk/>
            <pc:sldMk cId="3213555975" sldId="267"/>
            <ac:spMk id="64" creationId="{30C5B71A-71B0-41A9-AFF1-A9D78B66DC4B}"/>
          </ac:spMkLst>
        </pc:spChg>
        <pc:spChg chg="add del mod">
          <ac:chgData name="Philipp Freitag" userId="823e66ef706b2aa7" providerId="LiveId" clId="{08393CD0-DC7B-4D45-B88C-4606B6672B54}" dt="2020-07-26T08:36:33.377" v="4825" actId="478"/>
          <ac:spMkLst>
            <pc:docMk/>
            <pc:sldMk cId="3213555975" sldId="267"/>
            <ac:spMk id="66" creationId="{F0884043-A7A0-49F9-B230-324B1ADC17C4}"/>
          </ac:spMkLst>
        </pc:spChg>
        <pc:spChg chg="add mod">
          <ac:chgData name="Philipp Freitag" userId="823e66ef706b2aa7" providerId="LiveId" clId="{08393CD0-DC7B-4D45-B88C-4606B6672B54}" dt="2020-07-26T08:36:18.705" v="4821"/>
          <ac:spMkLst>
            <pc:docMk/>
            <pc:sldMk cId="3213555975" sldId="267"/>
            <ac:spMk id="67" creationId="{AF892814-A5D6-4999-9B70-E2F64F7BFA61}"/>
          </ac:spMkLst>
        </pc:spChg>
        <pc:spChg chg="add mod">
          <ac:chgData name="Philipp Freitag" userId="823e66ef706b2aa7" providerId="LiveId" clId="{08393CD0-DC7B-4D45-B88C-4606B6672B54}" dt="2020-07-26T08:45:06.872" v="4895" actId="20577"/>
          <ac:spMkLst>
            <pc:docMk/>
            <pc:sldMk cId="3213555975" sldId="267"/>
            <ac:spMk id="69" creationId="{44353F34-B708-46FC-9C8F-F3FCF4212427}"/>
          </ac:spMkLst>
        </pc:spChg>
        <pc:grpChg chg="add mod">
          <ac:chgData name="Philipp Freitag" userId="823e66ef706b2aa7" providerId="LiveId" clId="{08393CD0-DC7B-4D45-B88C-4606B6672B54}" dt="2020-07-26T07:42:06.174" v="1451" actId="14100"/>
          <ac:grpSpMkLst>
            <pc:docMk/>
            <pc:sldMk cId="3213555975" sldId="267"/>
            <ac:grpSpMk id="5" creationId="{3380BD5D-F092-4542-B774-D83B45696774}"/>
          </ac:grpSpMkLst>
        </pc:grpChg>
        <pc:grpChg chg="add del mod">
          <ac:chgData name="Philipp Freitag" userId="823e66ef706b2aa7" providerId="LiveId" clId="{08393CD0-DC7B-4D45-B88C-4606B6672B54}" dt="2020-07-26T07:42:51.295" v="1465" actId="478"/>
          <ac:grpSpMkLst>
            <pc:docMk/>
            <pc:sldMk cId="3213555975" sldId="267"/>
            <ac:grpSpMk id="14" creationId="{01C0A879-35ED-41B8-A420-22A6A8481C2D}"/>
          </ac:grpSpMkLst>
        </pc:grpChg>
        <pc:grpChg chg="add del mod">
          <ac:chgData name="Philipp Freitag" userId="823e66ef706b2aa7" providerId="LiveId" clId="{08393CD0-DC7B-4D45-B88C-4606B6672B54}" dt="2020-07-26T07:42:51.295" v="1465" actId="478"/>
          <ac:grpSpMkLst>
            <pc:docMk/>
            <pc:sldMk cId="3213555975" sldId="267"/>
            <ac:grpSpMk id="22" creationId="{C51CBBD4-7A4C-4465-A03D-14819C333E88}"/>
          </ac:grpSpMkLst>
        </pc:grpChg>
        <pc:grpChg chg="add del mod">
          <ac:chgData name="Philipp Freitag" userId="823e66ef706b2aa7" providerId="LiveId" clId="{08393CD0-DC7B-4D45-B88C-4606B6672B54}" dt="2020-07-26T07:42:51.295" v="1465" actId="478"/>
          <ac:grpSpMkLst>
            <pc:docMk/>
            <pc:sldMk cId="3213555975" sldId="267"/>
            <ac:grpSpMk id="30" creationId="{F6D49976-BDAB-4F7A-A625-FAFF23217876}"/>
          </ac:grpSpMkLst>
        </pc:grpChg>
        <pc:grpChg chg="add mod">
          <ac:chgData name="Philipp Freitag" userId="823e66ef706b2aa7" providerId="LiveId" clId="{08393CD0-DC7B-4D45-B88C-4606B6672B54}" dt="2020-07-26T07:44:53.219" v="1473" actId="1076"/>
          <ac:grpSpMkLst>
            <pc:docMk/>
            <pc:sldMk cId="3213555975" sldId="267"/>
            <ac:grpSpMk id="40" creationId="{BFAF7A21-1753-42DE-B7DF-C75DBA565177}"/>
          </ac:grpSpMkLst>
        </pc:grpChg>
        <pc:grpChg chg="add mod">
          <ac:chgData name="Philipp Freitag" userId="823e66ef706b2aa7" providerId="LiveId" clId="{08393CD0-DC7B-4D45-B88C-4606B6672B54}" dt="2020-07-26T07:45:20.250" v="1477" actId="1076"/>
          <ac:grpSpMkLst>
            <pc:docMk/>
            <pc:sldMk cId="3213555975" sldId="267"/>
            <ac:grpSpMk id="47" creationId="{C6F21108-6C14-49BA-86FC-5B18EFA672C2}"/>
          </ac:grpSpMkLst>
        </pc:grpChg>
        <pc:grpChg chg="add mod">
          <ac:chgData name="Philipp Freitag" userId="823e66ef706b2aa7" providerId="LiveId" clId="{08393CD0-DC7B-4D45-B88C-4606B6672B54}" dt="2020-07-26T07:45:43.526" v="1482" actId="1076"/>
          <ac:grpSpMkLst>
            <pc:docMk/>
            <pc:sldMk cId="3213555975" sldId="267"/>
            <ac:grpSpMk id="56" creationId="{C338DDB8-CD1C-4437-BCA5-B4E529976FB8}"/>
          </ac:grpSpMkLst>
        </pc:grpChg>
        <pc:graphicFrameChg chg="add mod modGraphic">
          <ac:chgData name="Philipp Freitag" userId="823e66ef706b2aa7" providerId="LiveId" clId="{08393CD0-DC7B-4D45-B88C-4606B6672B54}" dt="2020-07-28T02:45:57.373" v="5234" actId="20577"/>
          <ac:graphicFrameMkLst>
            <pc:docMk/>
            <pc:sldMk cId="3213555975" sldId="267"/>
            <ac:graphicFrameMk id="3" creationId="{6B303EE9-3B33-4419-B33B-CC6C6D4D397C}"/>
          </ac:graphicFrameMkLst>
        </pc:graphicFrameChg>
        <pc:picChg chg="mod ord">
          <ac:chgData name="Philipp Freitag" userId="823e66ef706b2aa7" providerId="LiveId" clId="{08393CD0-DC7B-4D45-B88C-4606B6672B54}" dt="2020-07-26T07:40:33.710" v="1436" actId="171"/>
          <ac:picMkLst>
            <pc:docMk/>
            <pc:sldMk cId="3213555975" sldId="267"/>
            <ac:picMk id="7" creationId="{E334B76D-470C-49FD-9BAC-305700948D7A}"/>
          </ac:picMkLst>
        </pc:picChg>
        <pc:picChg chg="mod">
          <ac:chgData name="Philipp Freitag" userId="823e66ef706b2aa7" providerId="LiveId" clId="{08393CD0-DC7B-4D45-B88C-4606B6672B54}" dt="2020-07-26T07:33:27.135" v="1247"/>
          <ac:picMkLst>
            <pc:docMk/>
            <pc:sldMk cId="3213555975" sldId="267"/>
            <ac:picMk id="16" creationId="{23E6A86E-F6FD-4055-AD85-E4CC1A404D4E}"/>
          </ac:picMkLst>
        </pc:picChg>
        <pc:picChg chg="mod">
          <ac:chgData name="Philipp Freitag" userId="823e66ef706b2aa7" providerId="LiveId" clId="{08393CD0-DC7B-4D45-B88C-4606B6672B54}" dt="2020-07-26T07:33:27.135" v="1247"/>
          <ac:picMkLst>
            <pc:docMk/>
            <pc:sldMk cId="3213555975" sldId="267"/>
            <ac:picMk id="24" creationId="{0E588AFC-2A47-489F-AF23-854ACD376AD3}"/>
          </ac:picMkLst>
        </pc:picChg>
        <pc:picChg chg="mod">
          <ac:chgData name="Philipp Freitag" userId="823e66ef706b2aa7" providerId="LiveId" clId="{08393CD0-DC7B-4D45-B88C-4606B6672B54}" dt="2020-07-26T07:33:27.135" v="1247"/>
          <ac:picMkLst>
            <pc:docMk/>
            <pc:sldMk cId="3213555975" sldId="267"/>
            <ac:picMk id="32" creationId="{4BF03649-7B76-42B3-9260-D09BD5505825}"/>
          </ac:picMkLst>
        </pc:picChg>
        <pc:picChg chg="mod">
          <ac:chgData name="Philipp Freitag" userId="823e66ef706b2aa7" providerId="LiveId" clId="{08393CD0-DC7B-4D45-B88C-4606B6672B54}" dt="2020-07-26T07:44:49.090" v="1472"/>
          <ac:picMkLst>
            <pc:docMk/>
            <pc:sldMk cId="3213555975" sldId="267"/>
            <ac:picMk id="44" creationId="{178FD479-C488-43CE-8F9F-6BDB28C28DC5}"/>
          </ac:picMkLst>
        </pc:picChg>
        <pc:picChg chg="mod">
          <ac:chgData name="Philipp Freitag" userId="823e66ef706b2aa7" providerId="LiveId" clId="{08393CD0-DC7B-4D45-B88C-4606B6672B54}" dt="2020-07-26T07:45:08.133" v="1474"/>
          <ac:picMkLst>
            <pc:docMk/>
            <pc:sldMk cId="3213555975" sldId="267"/>
            <ac:picMk id="51" creationId="{D03219B3-244A-423D-8784-2844CEE699DA}"/>
          </ac:picMkLst>
        </pc:picChg>
        <pc:picChg chg="mod">
          <ac:chgData name="Philipp Freitag" userId="823e66ef706b2aa7" providerId="LiveId" clId="{08393CD0-DC7B-4D45-B88C-4606B6672B54}" dt="2020-07-26T07:45:33.933" v="1480"/>
          <ac:picMkLst>
            <pc:docMk/>
            <pc:sldMk cId="3213555975" sldId="267"/>
            <ac:picMk id="60" creationId="{9EC61721-D252-4F30-B219-19043C158BB3}"/>
          </ac:picMkLst>
        </pc:picChg>
        <pc:cxnChg chg="mod">
          <ac:chgData name="Philipp Freitag" userId="823e66ef706b2aa7" providerId="LiveId" clId="{08393CD0-DC7B-4D45-B88C-4606B6672B54}" dt="2020-07-26T07:33:27.135" v="1247"/>
          <ac:cxnSpMkLst>
            <pc:docMk/>
            <pc:sldMk cId="3213555975" sldId="267"/>
            <ac:cxnSpMk id="10" creationId="{F9BDC0B6-31E7-4871-87BF-FDD5D9CB073E}"/>
          </ac:cxnSpMkLst>
        </pc:cxnChg>
        <pc:cxnChg chg="mod">
          <ac:chgData name="Philipp Freitag" userId="823e66ef706b2aa7" providerId="LiveId" clId="{08393CD0-DC7B-4D45-B88C-4606B6672B54}" dt="2020-07-26T07:33:27.135" v="1247"/>
          <ac:cxnSpMkLst>
            <pc:docMk/>
            <pc:sldMk cId="3213555975" sldId="267"/>
            <ac:cxnSpMk id="11" creationId="{FF396EB6-C964-4E3D-B072-3B2980EAC07F}"/>
          </ac:cxnSpMkLst>
        </pc:cxnChg>
        <pc:cxnChg chg="mod">
          <ac:chgData name="Philipp Freitag" userId="823e66ef706b2aa7" providerId="LiveId" clId="{08393CD0-DC7B-4D45-B88C-4606B6672B54}" dt="2020-07-26T07:33:27.135" v="1247"/>
          <ac:cxnSpMkLst>
            <pc:docMk/>
            <pc:sldMk cId="3213555975" sldId="267"/>
            <ac:cxnSpMk id="19" creationId="{4E066A66-BEEF-4282-A7A1-4790163A09D5}"/>
          </ac:cxnSpMkLst>
        </pc:cxnChg>
        <pc:cxnChg chg="mod">
          <ac:chgData name="Philipp Freitag" userId="823e66ef706b2aa7" providerId="LiveId" clId="{08393CD0-DC7B-4D45-B88C-4606B6672B54}" dt="2020-07-26T07:33:27.135" v="1247"/>
          <ac:cxnSpMkLst>
            <pc:docMk/>
            <pc:sldMk cId="3213555975" sldId="267"/>
            <ac:cxnSpMk id="20" creationId="{53A3AC2F-A46E-452C-95A4-1C351D1BAC00}"/>
          </ac:cxnSpMkLst>
        </pc:cxnChg>
        <pc:cxnChg chg="mod">
          <ac:chgData name="Philipp Freitag" userId="823e66ef706b2aa7" providerId="LiveId" clId="{08393CD0-DC7B-4D45-B88C-4606B6672B54}" dt="2020-07-26T07:33:27.135" v="1247"/>
          <ac:cxnSpMkLst>
            <pc:docMk/>
            <pc:sldMk cId="3213555975" sldId="267"/>
            <ac:cxnSpMk id="27" creationId="{C90E50EB-5E5A-4F74-BF50-AC998177AE0B}"/>
          </ac:cxnSpMkLst>
        </pc:cxnChg>
        <pc:cxnChg chg="mod">
          <ac:chgData name="Philipp Freitag" userId="823e66ef706b2aa7" providerId="LiveId" clId="{08393CD0-DC7B-4D45-B88C-4606B6672B54}" dt="2020-07-26T07:33:27.135" v="1247"/>
          <ac:cxnSpMkLst>
            <pc:docMk/>
            <pc:sldMk cId="3213555975" sldId="267"/>
            <ac:cxnSpMk id="28" creationId="{E7D03E30-F63E-458F-B5AA-8439564D0333}"/>
          </ac:cxnSpMkLst>
        </pc:cxnChg>
        <pc:cxnChg chg="mod">
          <ac:chgData name="Philipp Freitag" userId="823e66ef706b2aa7" providerId="LiveId" clId="{08393CD0-DC7B-4D45-B88C-4606B6672B54}" dt="2020-07-26T07:33:27.135" v="1247"/>
          <ac:cxnSpMkLst>
            <pc:docMk/>
            <pc:sldMk cId="3213555975" sldId="267"/>
            <ac:cxnSpMk id="35" creationId="{D7167D13-698E-4209-B53C-C0E5DEE7AA89}"/>
          </ac:cxnSpMkLst>
        </pc:cxnChg>
        <pc:cxnChg chg="mod">
          <ac:chgData name="Philipp Freitag" userId="823e66ef706b2aa7" providerId="LiveId" clId="{08393CD0-DC7B-4D45-B88C-4606B6672B54}" dt="2020-07-26T07:33:27.135" v="1247"/>
          <ac:cxnSpMkLst>
            <pc:docMk/>
            <pc:sldMk cId="3213555975" sldId="267"/>
            <ac:cxnSpMk id="36" creationId="{7778C4AC-665F-40F5-9E3D-7B84652BADB1}"/>
          </ac:cxnSpMkLst>
        </pc:cxnChg>
        <pc:cxnChg chg="mod">
          <ac:chgData name="Philipp Freitag" userId="823e66ef706b2aa7" providerId="LiveId" clId="{08393CD0-DC7B-4D45-B88C-4606B6672B54}" dt="2020-07-26T07:44:49.090" v="1472"/>
          <ac:cxnSpMkLst>
            <pc:docMk/>
            <pc:sldMk cId="3213555975" sldId="267"/>
            <ac:cxnSpMk id="45" creationId="{40BF6297-D215-4B9B-A37A-F712AC73CF9F}"/>
          </ac:cxnSpMkLst>
        </pc:cxnChg>
        <pc:cxnChg chg="mod">
          <ac:chgData name="Philipp Freitag" userId="823e66ef706b2aa7" providerId="LiveId" clId="{08393CD0-DC7B-4D45-B88C-4606B6672B54}" dt="2020-07-26T07:44:49.090" v="1472"/>
          <ac:cxnSpMkLst>
            <pc:docMk/>
            <pc:sldMk cId="3213555975" sldId="267"/>
            <ac:cxnSpMk id="46" creationId="{0E51F138-DAF1-4F8C-9B91-AD526BBD8645}"/>
          </ac:cxnSpMkLst>
        </pc:cxnChg>
        <pc:cxnChg chg="mod">
          <ac:chgData name="Philipp Freitag" userId="823e66ef706b2aa7" providerId="LiveId" clId="{08393CD0-DC7B-4D45-B88C-4606B6672B54}" dt="2020-07-26T07:45:08.133" v="1474"/>
          <ac:cxnSpMkLst>
            <pc:docMk/>
            <pc:sldMk cId="3213555975" sldId="267"/>
            <ac:cxnSpMk id="52" creationId="{C6D1BE8C-6AE9-4E58-9736-C799117DAA04}"/>
          </ac:cxnSpMkLst>
        </pc:cxnChg>
        <pc:cxnChg chg="mod">
          <ac:chgData name="Philipp Freitag" userId="823e66ef706b2aa7" providerId="LiveId" clId="{08393CD0-DC7B-4D45-B88C-4606B6672B54}" dt="2020-07-26T07:45:08.133" v="1474"/>
          <ac:cxnSpMkLst>
            <pc:docMk/>
            <pc:sldMk cId="3213555975" sldId="267"/>
            <ac:cxnSpMk id="53" creationId="{F324CEA8-C0FC-4FE9-9BE8-2D6691B33C3F}"/>
          </ac:cxnSpMkLst>
        </pc:cxnChg>
        <pc:cxnChg chg="mod">
          <ac:chgData name="Philipp Freitag" userId="823e66ef706b2aa7" providerId="LiveId" clId="{08393CD0-DC7B-4D45-B88C-4606B6672B54}" dt="2020-07-26T07:45:33.933" v="1480"/>
          <ac:cxnSpMkLst>
            <pc:docMk/>
            <pc:sldMk cId="3213555975" sldId="267"/>
            <ac:cxnSpMk id="61" creationId="{1FE22B8E-593A-4B81-BB9D-C7A17608208B}"/>
          </ac:cxnSpMkLst>
        </pc:cxnChg>
        <pc:cxnChg chg="mod">
          <ac:chgData name="Philipp Freitag" userId="823e66ef706b2aa7" providerId="LiveId" clId="{08393CD0-DC7B-4D45-B88C-4606B6672B54}" dt="2020-07-26T07:45:33.933" v="1480"/>
          <ac:cxnSpMkLst>
            <pc:docMk/>
            <pc:sldMk cId="3213555975" sldId="267"/>
            <ac:cxnSpMk id="62" creationId="{057A3D11-3EF8-4F1A-85CE-EF069CD2837D}"/>
          </ac:cxnSpMkLst>
        </pc:cxnChg>
      </pc:sldChg>
      <pc:sldChg chg="addSp modSp add mod ord">
        <pc:chgData name="Philipp Freitag" userId="823e66ef706b2aa7" providerId="LiveId" clId="{08393CD0-DC7B-4D45-B88C-4606B6672B54}" dt="2020-07-26T08:45:21.492" v="4905" actId="20577"/>
        <pc:sldMkLst>
          <pc:docMk/>
          <pc:sldMk cId="1528026399" sldId="268"/>
        </pc:sldMkLst>
        <pc:spChg chg="add mod">
          <ac:chgData name="Philipp Freitag" userId="823e66ef706b2aa7" providerId="LiveId" clId="{08393CD0-DC7B-4D45-B88C-4606B6672B54}" dt="2020-07-26T07:35:32.305" v="1327" actId="20577"/>
          <ac:spMkLst>
            <pc:docMk/>
            <pc:sldMk cId="1528026399" sldId="268"/>
            <ac:spMk id="5" creationId="{071E4B55-C8C9-4141-BABA-8CC9345D3FDB}"/>
          </ac:spMkLst>
        </pc:spChg>
        <pc:spChg chg="add mod">
          <ac:chgData name="Philipp Freitag" userId="823e66ef706b2aa7" providerId="LiveId" clId="{08393CD0-DC7B-4D45-B88C-4606B6672B54}" dt="2020-07-26T08:24:54.293" v="4178" actId="1076"/>
          <ac:spMkLst>
            <pc:docMk/>
            <pc:sldMk cId="1528026399" sldId="268"/>
            <ac:spMk id="6" creationId="{10B7F22F-BFA6-40AD-B8EC-8F966640E443}"/>
          </ac:spMkLst>
        </pc:spChg>
        <pc:spChg chg="add mod">
          <ac:chgData name="Philipp Freitag" userId="823e66ef706b2aa7" providerId="LiveId" clId="{08393CD0-DC7B-4D45-B88C-4606B6672B54}" dt="2020-07-26T08:45:21.492" v="4905" actId="20577"/>
          <ac:spMkLst>
            <pc:docMk/>
            <pc:sldMk cId="1528026399" sldId="268"/>
            <ac:spMk id="8" creationId="{A7A0FBB3-C3D9-423D-BB6C-B012352232C5}"/>
          </ac:spMkLst>
        </pc:spChg>
        <pc:picChg chg="add mod">
          <ac:chgData name="Philipp Freitag" userId="823e66ef706b2aa7" providerId="LiveId" clId="{08393CD0-DC7B-4D45-B88C-4606B6672B54}" dt="2020-07-26T07:35:00.057" v="1256" actId="1076"/>
          <ac:picMkLst>
            <pc:docMk/>
            <pc:sldMk cId="1528026399" sldId="268"/>
            <ac:picMk id="4" creationId="{F5E33297-2EE5-4120-9447-994DEFB7BCE0}"/>
          </ac:picMkLst>
        </pc:picChg>
      </pc:sldChg>
      <pc:sldChg chg="addSp delSp modSp mod">
        <pc:chgData name="Philipp Freitag" userId="823e66ef706b2aa7" providerId="LiveId" clId="{08393CD0-DC7B-4D45-B88C-4606B6672B54}" dt="2020-07-28T02:47:28.655" v="5374" actId="20577"/>
        <pc:sldMkLst>
          <pc:docMk/>
          <pc:sldMk cId="1817323266" sldId="269"/>
        </pc:sldMkLst>
        <pc:spChg chg="del">
          <ac:chgData name="Philipp Freitag" userId="823e66ef706b2aa7" providerId="LiveId" clId="{08393CD0-DC7B-4D45-B88C-4606B6672B54}" dt="2020-07-26T08:36:22.754" v="4822" actId="478"/>
          <ac:spMkLst>
            <pc:docMk/>
            <pc:sldMk cId="1817323266" sldId="269"/>
            <ac:spMk id="2" creationId="{69649885-015A-4E2B-8F9E-831EAA1FAA0B}"/>
          </ac:spMkLst>
        </pc:spChg>
        <pc:spChg chg="add del mod">
          <ac:chgData name="Philipp Freitag" userId="823e66ef706b2aa7" providerId="LiveId" clId="{08393CD0-DC7B-4D45-B88C-4606B6672B54}" dt="2020-07-26T08:36:27.667" v="4824" actId="478"/>
          <ac:spMkLst>
            <pc:docMk/>
            <pc:sldMk cId="1817323266" sldId="269"/>
            <ac:spMk id="14" creationId="{C27AC944-2BBE-4471-A7BB-B3792A5159F1}"/>
          </ac:spMkLst>
        </pc:spChg>
        <pc:spChg chg="add mod">
          <ac:chgData name="Philipp Freitag" userId="823e66ef706b2aa7" providerId="LiveId" clId="{08393CD0-DC7B-4D45-B88C-4606B6672B54}" dt="2020-07-26T08:45:16.943" v="4901" actId="20577"/>
          <ac:spMkLst>
            <pc:docMk/>
            <pc:sldMk cId="1817323266" sldId="269"/>
            <ac:spMk id="15" creationId="{2ED5A264-B81C-4015-9F14-EE090D273847}"/>
          </ac:spMkLst>
        </pc:spChg>
        <pc:spChg chg="mod">
          <ac:chgData name="Philipp Freitag" userId="823e66ef706b2aa7" providerId="LiveId" clId="{08393CD0-DC7B-4D45-B88C-4606B6672B54}" dt="2020-07-28T02:40:47.689" v="5111" actId="1076"/>
          <ac:spMkLst>
            <pc:docMk/>
            <pc:sldMk cId="1817323266" sldId="269"/>
            <ac:spMk id="29" creationId="{23FFAB1B-BFC1-4EB6-9379-25DD307A5595}"/>
          </ac:spMkLst>
        </pc:spChg>
        <pc:spChg chg="mod">
          <ac:chgData name="Philipp Freitag" userId="823e66ef706b2aa7" providerId="LiveId" clId="{08393CD0-DC7B-4D45-B88C-4606B6672B54}" dt="2020-07-28T02:40:54.045" v="5113" actId="1076"/>
          <ac:spMkLst>
            <pc:docMk/>
            <pc:sldMk cId="1817323266" sldId="269"/>
            <ac:spMk id="33" creationId="{2CB3FA37-5755-4414-84EC-A0B1BEA88BBC}"/>
          </ac:spMkLst>
        </pc:spChg>
        <pc:spChg chg="add mod">
          <ac:chgData name="Philipp Freitag" userId="823e66ef706b2aa7" providerId="LiveId" clId="{08393CD0-DC7B-4D45-B88C-4606B6672B54}" dt="2020-07-26T08:36:23.046" v="4823"/>
          <ac:spMkLst>
            <pc:docMk/>
            <pc:sldMk cId="1817323266" sldId="269"/>
            <ac:spMk id="67" creationId="{92B8A537-0939-4DB1-AA56-F16A046C64ED}"/>
          </ac:spMkLst>
        </pc:spChg>
        <pc:grpChg chg="mod">
          <ac:chgData name="Philipp Freitag" userId="823e66ef706b2aa7" providerId="LiveId" clId="{08393CD0-DC7B-4D45-B88C-4606B6672B54}" dt="2020-07-28T02:40:50.420" v="5112" actId="1076"/>
          <ac:grpSpMkLst>
            <pc:docMk/>
            <pc:sldMk cId="1817323266" sldId="269"/>
            <ac:grpSpMk id="47" creationId="{C6F21108-6C14-49BA-86FC-5B18EFA672C2}"/>
          </ac:grpSpMkLst>
        </pc:grpChg>
        <pc:graphicFrameChg chg="modGraphic">
          <ac:chgData name="Philipp Freitag" userId="823e66ef706b2aa7" providerId="LiveId" clId="{08393CD0-DC7B-4D45-B88C-4606B6672B54}" dt="2020-07-28T02:47:28.655" v="5374" actId="20577"/>
          <ac:graphicFrameMkLst>
            <pc:docMk/>
            <pc:sldMk cId="1817323266" sldId="269"/>
            <ac:graphicFrameMk id="3" creationId="{6B303EE9-3B33-4419-B33B-CC6C6D4D397C}"/>
          </ac:graphicFrameMkLst>
        </pc:graphicFrameChg>
      </pc:sldChg>
      <pc:sldChg chg="addSp modSp add mod">
        <pc:chgData name="Philipp Freitag" userId="823e66ef706b2aa7" providerId="LiveId" clId="{08393CD0-DC7B-4D45-B88C-4606B6672B54}" dt="2020-07-26T08:58:11.817" v="4975" actId="1076"/>
        <pc:sldMkLst>
          <pc:docMk/>
          <pc:sldMk cId="2330231891" sldId="270"/>
        </pc:sldMkLst>
        <pc:spChg chg="add mod">
          <ac:chgData name="Philipp Freitag" userId="823e66ef706b2aa7" providerId="LiveId" clId="{08393CD0-DC7B-4D45-B88C-4606B6672B54}" dt="2020-07-26T08:44:54.066" v="4886" actId="20577"/>
          <ac:spMkLst>
            <pc:docMk/>
            <pc:sldMk cId="2330231891" sldId="270"/>
            <ac:spMk id="3" creationId="{61551B41-2140-43C6-922F-E1C7A089A1C9}"/>
          </ac:spMkLst>
        </pc:spChg>
        <pc:spChg chg="mod">
          <ac:chgData name="Philipp Freitag" userId="823e66ef706b2aa7" providerId="LiveId" clId="{08393CD0-DC7B-4D45-B88C-4606B6672B54}" dt="2020-07-26T08:58:11.817" v="4975" actId="1076"/>
          <ac:spMkLst>
            <pc:docMk/>
            <pc:sldMk cId="2330231891" sldId="270"/>
            <ac:spMk id="30" creationId="{0F8FB2E8-F42F-47E6-A79F-19B0DF5E64EC}"/>
          </ac:spMkLst>
        </pc:spChg>
      </pc:sldChg>
    </pc:docChg>
  </pc:docChgLst>
  <pc:docChgLst>
    <pc:chgData name="Utilisateur invité" providerId="Windows Live" clId="Web-{9963BEEA-E7A9-42D9-9BD9-53D10D1E49B5}"/>
    <pc:docChg chg="addSld delSld modSld">
      <pc:chgData name="Utilisateur invité" userId="" providerId="Windows Live" clId="Web-{9963BEEA-E7A9-42D9-9BD9-53D10D1E49B5}" dt="2020-07-26T08:50:37.994" v="1739" actId="20577"/>
      <pc:docMkLst>
        <pc:docMk/>
      </pc:docMkLst>
      <pc:sldChg chg="delSp modSp">
        <pc:chgData name="Utilisateur invité" userId="" providerId="Windows Live" clId="Web-{9963BEEA-E7A9-42D9-9BD9-53D10D1E49B5}" dt="2020-07-26T08:50:20.618" v="1730"/>
        <pc:sldMkLst>
          <pc:docMk/>
          <pc:sldMk cId="3517391420" sldId="256"/>
        </pc:sldMkLst>
        <pc:spChg chg="mod">
          <ac:chgData name="Utilisateur invité" userId="" providerId="Windows Live" clId="Web-{9963BEEA-E7A9-42D9-9BD9-53D10D1E49B5}" dt="2020-07-26T07:11:08.121" v="121" actId="1076"/>
          <ac:spMkLst>
            <pc:docMk/>
            <pc:sldMk cId="3517391420" sldId="256"/>
            <ac:spMk id="2" creationId="{69649885-015A-4E2B-8F9E-831EAA1FAA0B}"/>
          </ac:spMkLst>
        </pc:spChg>
        <pc:spChg chg="mod">
          <ac:chgData name="Utilisateur invité" userId="" providerId="Windows Live" clId="Web-{9963BEEA-E7A9-42D9-9BD9-53D10D1E49B5}" dt="2020-07-26T08:50:06.024" v="1726" actId="1076"/>
          <ac:spMkLst>
            <pc:docMk/>
            <pc:sldMk cId="3517391420" sldId="256"/>
            <ac:spMk id="3" creationId="{D7A420A7-AF6F-4812-9709-62CB5C7BD33C}"/>
          </ac:spMkLst>
        </pc:spChg>
        <pc:spChg chg="del mod">
          <ac:chgData name="Utilisateur invité" userId="" providerId="Windows Live" clId="Web-{9963BEEA-E7A9-42D9-9BD9-53D10D1E49B5}" dt="2020-07-26T08:29:54.255" v="1273"/>
          <ac:spMkLst>
            <pc:docMk/>
            <pc:sldMk cId="3517391420" sldId="256"/>
            <ac:spMk id="4" creationId="{B75109E1-CB75-407B-B43F-CE15D80A0EAB}"/>
          </ac:spMkLst>
        </pc:spChg>
        <pc:spChg chg="del mod">
          <ac:chgData name="Utilisateur invité" userId="" providerId="Windows Live" clId="Web-{9963BEEA-E7A9-42D9-9BD9-53D10D1E49B5}" dt="2020-07-26T08:29:45.583" v="1264"/>
          <ac:spMkLst>
            <pc:docMk/>
            <pc:sldMk cId="3517391420" sldId="256"/>
            <ac:spMk id="5" creationId="{967DFB81-58C6-44C1-AC34-AAE2AED0B91E}"/>
          </ac:spMkLst>
        </pc:spChg>
        <pc:picChg chg="del mod">
          <ac:chgData name="Utilisateur invité" userId="" providerId="Windows Live" clId="Web-{9963BEEA-E7A9-42D9-9BD9-53D10D1E49B5}" dt="2020-07-26T08:50:20.618" v="1730"/>
          <ac:picMkLst>
            <pc:docMk/>
            <pc:sldMk cId="3517391420" sldId="256"/>
            <ac:picMk id="8" creationId="{674D2B54-6B9F-44A7-81C3-43C9C767F940}"/>
          </ac:picMkLst>
        </pc:picChg>
      </pc:sldChg>
      <pc:sldChg chg="modSp">
        <pc:chgData name="Utilisateur invité" userId="" providerId="Windows Live" clId="Web-{9963BEEA-E7A9-42D9-9BD9-53D10D1E49B5}" dt="2020-07-26T07:22:53.409" v="237" actId="1076"/>
        <pc:sldMkLst>
          <pc:docMk/>
          <pc:sldMk cId="1083789902" sldId="257"/>
        </pc:sldMkLst>
        <pc:spChg chg="mod">
          <ac:chgData name="Utilisateur invité" userId="" providerId="Windows Live" clId="Web-{9963BEEA-E7A9-42D9-9BD9-53D10D1E49B5}" dt="2020-07-26T07:22:53.409" v="237" actId="1076"/>
          <ac:spMkLst>
            <pc:docMk/>
            <pc:sldMk cId="1083789902" sldId="257"/>
            <ac:spMk id="2" creationId="{69649885-015A-4E2B-8F9E-831EAA1FAA0B}"/>
          </ac:spMkLst>
        </pc:spChg>
        <pc:spChg chg="mod">
          <ac:chgData name="Utilisateur invité" userId="" providerId="Windows Live" clId="Web-{9963BEEA-E7A9-42D9-9BD9-53D10D1E49B5}" dt="2020-07-26T07:18:07.305" v="196" actId="20577"/>
          <ac:spMkLst>
            <pc:docMk/>
            <pc:sldMk cId="1083789902" sldId="257"/>
            <ac:spMk id="5" creationId="{36B6DFF5-A72E-40FD-AAD8-E5CE18463CFA}"/>
          </ac:spMkLst>
        </pc:spChg>
      </pc:sldChg>
      <pc:sldChg chg="modSp">
        <pc:chgData name="Utilisateur invité" userId="" providerId="Windows Live" clId="Web-{9963BEEA-E7A9-42D9-9BD9-53D10D1E49B5}" dt="2020-07-26T08:38:25.204" v="1344" actId="20577"/>
        <pc:sldMkLst>
          <pc:docMk/>
          <pc:sldMk cId="2508327536" sldId="258"/>
        </pc:sldMkLst>
        <pc:spChg chg="mod">
          <ac:chgData name="Utilisateur invité" userId="" providerId="Windows Live" clId="Web-{9963BEEA-E7A9-42D9-9BD9-53D10D1E49B5}" dt="2020-07-26T07:19:37.995" v="209" actId="1076"/>
          <ac:spMkLst>
            <pc:docMk/>
            <pc:sldMk cId="2508327536" sldId="258"/>
            <ac:spMk id="2" creationId="{69649885-015A-4E2B-8F9E-831EAA1FAA0B}"/>
          </ac:spMkLst>
        </pc:spChg>
        <pc:spChg chg="mod">
          <ac:chgData name="Utilisateur invité" userId="" providerId="Windows Live" clId="Web-{9963BEEA-E7A9-42D9-9BD9-53D10D1E49B5}" dt="2020-07-26T08:38:25.204" v="1344" actId="20577"/>
          <ac:spMkLst>
            <pc:docMk/>
            <pc:sldMk cId="2508327536" sldId="258"/>
            <ac:spMk id="5" creationId="{36B6DFF5-A72E-40FD-AAD8-E5CE18463CFA}"/>
          </ac:spMkLst>
        </pc:spChg>
      </pc:sldChg>
      <pc:sldChg chg="modSp">
        <pc:chgData name="Utilisateur invité" userId="" providerId="Windows Live" clId="Web-{9963BEEA-E7A9-42D9-9BD9-53D10D1E49B5}" dt="2020-07-26T08:25:25.904" v="1140" actId="20577"/>
        <pc:sldMkLst>
          <pc:docMk/>
          <pc:sldMk cId="3621416693" sldId="259"/>
        </pc:sldMkLst>
        <pc:spChg chg="mod">
          <ac:chgData name="Utilisateur invité" userId="" providerId="Windows Live" clId="Web-{9963BEEA-E7A9-42D9-9BD9-53D10D1E49B5}" dt="2020-07-26T07:22:29.283" v="235" actId="1076"/>
          <ac:spMkLst>
            <pc:docMk/>
            <pc:sldMk cId="3621416693" sldId="259"/>
            <ac:spMk id="2" creationId="{69649885-015A-4E2B-8F9E-831EAA1FAA0B}"/>
          </ac:spMkLst>
        </pc:spChg>
        <pc:spChg chg="mod">
          <ac:chgData name="Utilisateur invité" userId="" providerId="Windows Live" clId="Web-{9963BEEA-E7A9-42D9-9BD9-53D10D1E49B5}" dt="2020-07-26T08:25:25.904" v="1140" actId="20577"/>
          <ac:spMkLst>
            <pc:docMk/>
            <pc:sldMk cId="3621416693" sldId="259"/>
            <ac:spMk id="5" creationId="{36B6DFF5-A72E-40FD-AAD8-E5CE18463CFA}"/>
          </ac:spMkLst>
        </pc:spChg>
      </pc:sldChg>
      <pc:sldChg chg="modSp">
        <pc:chgData name="Utilisateur invité" userId="" providerId="Windows Live" clId="Web-{9963BEEA-E7A9-42D9-9BD9-53D10D1E49B5}" dt="2020-07-26T08:35:41.466" v="1335" actId="1076"/>
        <pc:sldMkLst>
          <pc:docMk/>
          <pc:sldMk cId="4122090669" sldId="262"/>
        </pc:sldMkLst>
        <pc:spChg chg="mod">
          <ac:chgData name="Utilisateur invité" userId="" providerId="Windows Live" clId="Web-{9963BEEA-E7A9-42D9-9BD9-53D10D1E49B5}" dt="2020-07-26T07:22:05.611" v="231" actId="14100"/>
          <ac:spMkLst>
            <pc:docMk/>
            <pc:sldMk cId="4122090669" sldId="262"/>
            <ac:spMk id="2" creationId="{69649885-015A-4E2B-8F9E-831EAA1FAA0B}"/>
          </ac:spMkLst>
        </pc:spChg>
        <pc:spChg chg="mod">
          <ac:chgData name="Utilisateur invité" userId="" providerId="Windows Live" clId="Web-{9963BEEA-E7A9-42D9-9BD9-53D10D1E49B5}" dt="2020-07-26T07:29:03.547" v="316" actId="20577"/>
          <ac:spMkLst>
            <pc:docMk/>
            <pc:sldMk cId="4122090669" sldId="262"/>
            <ac:spMk id="24" creationId="{B43ADA78-8550-42F9-B2CD-B7FCF6D5B01A}"/>
          </ac:spMkLst>
        </pc:spChg>
        <pc:spChg chg="mod">
          <ac:chgData name="Utilisateur invité" userId="" providerId="Windows Live" clId="Web-{9963BEEA-E7A9-42D9-9BD9-53D10D1E49B5}" dt="2020-07-26T07:26:58.684" v="306" actId="1076"/>
          <ac:spMkLst>
            <pc:docMk/>
            <pc:sldMk cId="4122090669" sldId="262"/>
            <ac:spMk id="27" creationId="{5E086E3D-4DA4-4180-AD20-CF9A576A3C9D}"/>
          </ac:spMkLst>
        </pc:spChg>
        <pc:spChg chg="mod">
          <ac:chgData name="Utilisateur invité" userId="" providerId="Windows Live" clId="Web-{9963BEEA-E7A9-42D9-9BD9-53D10D1E49B5}" dt="2020-07-26T07:26:21.727" v="298" actId="1076"/>
          <ac:spMkLst>
            <pc:docMk/>
            <pc:sldMk cId="4122090669" sldId="262"/>
            <ac:spMk id="30" creationId="{0F8FB2E8-F42F-47E6-A79F-19B0DF5E64EC}"/>
          </ac:spMkLst>
        </pc:spChg>
        <pc:spChg chg="mod">
          <ac:chgData name="Utilisateur invité" userId="" providerId="Windows Live" clId="Web-{9963BEEA-E7A9-42D9-9BD9-53D10D1E49B5}" dt="2020-07-26T07:27:20.169" v="311" actId="20577"/>
          <ac:spMkLst>
            <pc:docMk/>
            <pc:sldMk cId="4122090669" sldId="262"/>
            <ac:spMk id="34" creationId="{00850E28-E8C9-4549-9699-C7644885048E}"/>
          </ac:spMkLst>
        </pc:spChg>
        <pc:spChg chg="mod">
          <ac:chgData name="Utilisateur invité" userId="" providerId="Windows Live" clId="Web-{9963BEEA-E7A9-42D9-9BD9-53D10D1E49B5}" dt="2020-07-26T07:27:04.215" v="307" actId="1076"/>
          <ac:spMkLst>
            <pc:docMk/>
            <pc:sldMk cId="4122090669" sldId="262"/>
            <ac:spMk id="36" creationId="{9E09817A-2506-41D3-A164-FBB5CDF73C2B}"/>
          </ac:spMkLst>
        </pc:spChg>
        <pc:spChg chg="mod">
          <ac:chgData name="Utilisateur invité" userId="" providerId="Windows Live" clId="Web-{9963BEEA-E7A9-42D9-9BD9-53D10D1E49B5}" dt="2020-07-26T08:35:41.466" v="1335" actId="1076"/>
          <ac:spMkLst>
            <pc:docMk/>
            <pc:sldMk cId="4122090669" sldId="262"/>
            <ac:spMk id="55" creationId="{F6682EA5-9ADA-421E-8E5D-6E55765F1BFC}"/>
          </ac:spMkLst>
        </pc:spChg>
        <pc:graphicFrameChg chg="mod modGraphic">
          <ac:chgData name="Utilisateur invité" userId="" providerId="Windows Live" clId="Web-{9963BEEA-E7A9-42D9-9BD9-53D10D1E49B5}" dt="2020-07-26T08:35:34.763" v="1334" actId="1076"/>
          <ac:graphicFrameMkLst>
            <pc:docMk/>
            <pc:sldMk cId="4122090669" sldId="262"/>
            <ac:graphicFrameMk id="57" creationId="{BBB17133-13E8-4421-8E7B-1D1BBE1F13D0}"/>
          </ac:graphicFrameMkLst>
        </pc:graphicFrameChg>
        <pc:cxnChg chg="mod">
          <ac:chgData name="Utilisateur invité" userId="" providerId="Windows Live" clId="Web-{9963BEEA-E7A9-42D9-9BD9-53D10D1E49B5}" dt="2020-07-26T07:26:55.981" v="305" actId="14100"/>
          <ac:cxnSpMkLst>
            <pc:docMk/>
            <pc:sldMk cId="4122090669" sldId="262"/>
            <ac:cxnSpMk id="26" creationId="{F58624AA-E0C3-4C4F-8EA2-AD221C2FF18E}"/>
          </ac:cxnSpMkLst>
        </pc:cxnChg>
        <pc:cxnChg chg="mod">
          <ac:chgData name="Utilisateur invité" userId="" providerId="Windows Live" clId="Web-{9963BEEA-E7A9-42D9-9BD9-53D10D1E49B5}" dt="2020-07-26T07:26:31.117" v="301" actId="14100"/>
          <ac:cxnSpMkLst>
            <pc:docMk/>
            <pc:sldMk cId="4122090669" sldId="262"/>
            <ac:cxnSpMk id="29" creationId="{DD92354A-A7DB-44C8-AC96-6A9D254B309F}"/>
          </ac:cxnSpMkLst>
        </pc:cxnChg>
        <pc:cxnChg chg="mod">
          <ac:chgData name="Utilisateur invité" userId="" providerId="Windows Live" clId="Web-{9963BEEA-E7A9-42D9-9BD9-53D10D1E49B5}" dt="2020-07-26T07:26:45.949" v="303" actId="14100"/>
          <ac:cxnSpMkLst>
            <pc:docMk/>
            <pc:sldMk cId="4122090669" sldId="262"/>
            <ac:cxnSpMk id="33" creationId="{4E1356E4-40F8-4D0C-9AFF-AECE610C61F6}"/>
          </ac:cxnSpMkLst>
        </pc:cxnChg>
        <pc:cxnChg chg="mod">
          <ac:chgData name="Utilisateur invité" userId="" providerId="Windows Live" clId="Web-{9963BEEA-E7A9-42D9-9BD9-53D10D1E49B5}" dt="2020-07-26T07:27:08.825" v="308" actId="14100"/>
          <ac:cxnSpMkLst>
            <pc:docMk/>
            <pc:sldMk cId="4122090669" sldId="262"/>
            <ac:cxnSpMk id="35" creationId="{4698D503-A8B2-4D80-8342-F13FA9F49615}"/>
          </ac:cxnSpMkLst>
        </pc:cxnChg>
      </pc:sldChg>
      <pc:sldChg chg="modSp">
        <pc:chgData name="Utilisateur invité" userId="" providerId="Windows Live" clId="Web-{9963BEEA-E7A9-42D9-9BD9-53D10D1E49B5}" dt="2020-07-26T08:32:29.915" v="1288" actId="20577"/>
        <pc:sldMkLst>
          <pc:docMk/>
          <pc:sldMk cId="910634222" sldId="263"/>
        </pc:sldMkLst>
        <pc:spChg chg="mod">
          <ac:chgData name="Utilisateur invité" userId="" providerId="Windows Live" clId="Web-{9963BEEA-E7A9-42D9-9BD9-53D10D1E49B5}" dt="2020-07-26T07:21:26.875" v="225" actId="1076"/>
          <ac:spMkLst>
            <pc:docMk/>
            <pc:sldMk cId="910634222" sldId="263"/>
            <ac:spMk id="2" creationId="{69649885-015A-4E2B-8F9E-831EAA1FAA0B}"/>
          </ac:spMkLst>
        </pc:spChg>
        <pc:spChg chg="mod">
          <ac:chgData name="Utilisateur invité" userId="" providerId="Windows Live" clId="Web-{9963BEEA-E7A9-42D9-9BD9-53D10D1E49B5}" dt="2020-07-26T08:32:29.915" v="1288" actId="20577"/>
          <ac:spMkLst>
            <pc:docMk/>
            <pc:sldMk cId="910634222" sldId="263"/>
            <ac:spMk id="11" creationId="{1B4AFD92-07E4-49CC-8FB8-AA97DAD670DD}"/>
          </ac:spMkLst>
        </pc:spChg>
        <pc:spChg chg="mod">
          <ac:chgData name="Utilisateur invité" userId="" providerId="Windows Live" clId="Web-{9963BEEA-E7A9-42D9-9BD9-53D10D1E49B5}" dt="2020-07-26T07:30:44.471" v="341" actId="20577"/>
          <ac:spMkLst>
            <pc:docMk/>
            <pc:sldMk cId="910634222" sldId="263"/>
            <ac:spMk id="12" creationId="{55DAFA3F-9E9C-4EA5-A352-2E2E0450199F}"/>
          </ac:spMkLst>
        </pc:spChg>
        <pc:spChg chg="mod">
          <ac:chgData name="Utilisateur invité" userId="" providerId="Windows Live" clId="Web-{9963BEEA-E7A9-42D9-9BD9-53D10D1E49B5}" dt="2020-07-26T07:30:49.080" v="346" actId="20577"/>
          <ac:spMkLst>
            <pc:docMk/>
            <pc:sldMk cId="910634222" sldId="263"/>
            <ac:spMk id="13" creationId="{D0EE2D55-248B-4946-9876-49FA7719688F}"/>
          </ac:spMkLst>
        </pc:spChg>
        <pc:picChg chg="mod">
          <ac:chgData name="Utilisateur invité" userId="" providerId="Windows Live" clId="Web-{9963BEEA-E7A9-42D9-9BD9-53D10D1E49B5}" dt="2020-07-26T07:57:22.699" v="828" actId="14100"/>
          <ac:picMkLst>
            <pc:docMk/>
            <pc:sldMk cId="910634222" sldId="263"/>
            <ac:picMk id="7" creationId="{1B3E4CC2-EF30-4EAB-BC9E-77150E36CEA5}"/>
          </ac:picMkLst>
        </pc:picChg>
        <pc:picChg chg="mod">
          <ac:chgData name="Utilisateur invité" userId="" providerId="Windows Live" clId="Web-{9963BEEA-E7A9-42D9-9BD9-53D10D1E49B5}" dt="2020-07-26T07:57:19.808" v="827" actId="14100"/>
          <ac:picMkLst>
            <pc:docMk/>
            <pc:sldMk cId="910634222" sldId="263"/>
            <ac:picMk id="9" creationId="{6647EE38-5F42-4A38-89E1-171DAE79DAF5}"/>
          </ac:picMkLst>
        </pc:picChg>
      </pc:sldChg>
      <pc:sldChg chg="addSp delSp modSp">
        <pc:chgData name="Utilisateur invité" userId="" providerId="Windows Live" clId="Web-{9963BEEA-E7A9-42D9-9BD9-53D10D1E49B5}" dt="2020-07-26T08:48:43.225" v="1716" actId="1076"/>
        <pc:sldMkLst>
          <pc:docMk/>
          <pc:sldMk cId="2740401566" sldId="264"/>
        </pc:sldMkLst>
        <pc:spChg chg="mod">
          <ac:chgData name="Utilisateur invité" userId="" providerId="Windows Live" clId="Web-{9963BEEA-E7A9-42D9-9BD9-53D10D1E49B5}" dt="2020-07-26T08:43:52.884" v="1357" actId="1076"/>
          <ac:spMkLst>
            <pc:docMk/>
            <pc:sldMk cId="2740401566" sldId="264"/>
            <ac:spMk id="3" creationId="{FE191E63-37CA-4E1C-861E-788374279414}"/>
          </ac:spMkLst>
        </pc:spChg>
        <pc:spChg chg="add mod">
          <ac:chgData name="Utilisateur invité" userId="" providerId="Windows Live" clId="Web-{9963BEEA-E7A9-42D9-9BD9-53D10D1E49B5}" dt="2020-07-26T08:48:43.225" v="1716" actId="1076"/>
          <ac:spMkLst>
            <pc:docMk/>
            <pc:sldMk cId="2740401566" sldId="264"/>
            <ac:spMk id="4" creationId="{D3AB9A7B-E961-4722-AF89-DAD0E37674BF}"/>
          </ac:spMkLst>
        </pc:spChg>
        <pc:spChg chg="add del">
          <ac:chgData name="Utilisateur invité" userId="" providerId="Windows Live" clId="Web-{9963BEEA-E7A9-42D9-9BD9-53D10D1E49B5}" dt="2020-07-26T08:45:49.902" v="1368"/>
          <ac:spMkLst>
            <pc:docMk/>
            <pc:sldMk cId="2740401566" sldId="264"/>
            <ac:spMk id="6" creationId="{49F63182-DDC5-48C0-B188-CBDAC700A9E6}"/>
          </ac:spMkLst>
        </pc:spChg>
        <pc:spChg chg="add del">
          <ac:chgData name="Utilisateur invité" userId="" providerId="Windows Live" clId="Web-{9963BEEA-E7A9-42D9-9BD9-53D10D1E49B5}" dt="2020-07-26T08:45:48.793" v="1367"/>
          <ac:spMkLst>
            <pc:docMk/>
            <pc:sldMk cId="2740401566" sldId="264"/>
            <ac:spMk id="8" creationId="{CA6795B5-D84D-48E2-8BD5-64A0BD1126D3}"/>
          </ac:spMkLst>
        </pc:spChg>
        <pc:spChg chg="mod">
          <ac:chgData name="Utilisateur invité" userId="" providerId="Windows Live" clId="Web-{9963BEEA-E7A9-42D9-9BD9-53D10D1E49B5}" dt="2020-07-26T08:44:49.666" v="1358" actId="1076"/>
          <ac:spMkLst>
            <pc:docMk/>
            <pc:sldMk cId="2740401566" sldId="264"/>
            <ac:spMk id="11" creationId="{1B4AFD92-07E4-49CC-8FB8-AA97DAD670DD}"/>
          </ac:spMkLst>
        </pc:spChg>
        <pc:spChg chg="mod">
          <ac:chgData name="Utilisateur invité" userId="" providerId="Windows Live" clId="Web-{9963BEEA-E7A9-42D9-9BD9-53D10D1E49B5}" dt="2020-07-26T07:35:31.474" v="423" actId="1076"/>
          <ac:spMkLst>
            <pc:docMk/>
            <pc:sldMk cId="2740401566" sldId="264"/>
            <ac:spMk id="21" creationId="{7092DD96-9333-44C2-827B-245C84627D5F}"/>
          </ac:spMkLst>
        </pc:spChg>
        <pc:spChg chg="mod">
          <ac:chgData name="Utilisateur invité" userId="" providerId="Windows Live" clId="Web-{9963BEEA-E7A9-42D9-9BD9-53D10D1E49B5}" dt="2020-07-26T07:35:20.802" v="422" actId="1076"/>
          <ac:spMkLst>
            <pc:docMk/>
            <pc:sldMk cId="2740401566" sldId="264"/>
            <ac:spMk id="24" creationId="{48359587-D418-402A-911C-5AC5AFCF9904}"/>
          </ac:spMkLst>
        </pc:spChg>
        <pc:spChg chg="mod">
          <ac:chgData name="Utilisateur invité" userId="" providerId="Windows Live" clId="Web-{9963BEEA-E7A9-42D9-9BD9-53D10D1E49B5}" dt="2020-07-26T07:35:43.787" v="429" actId="1076"/>
          <ac:spMkLst>
            <pc:docMk/>
            <pc:sldMk cId="2740401566" sldId="264"/>
            <ac:spMk id="25" creationId="{9E7CA6F4-21F2-47E3-AFE3-B0FB6A016B6D}"/>
          </ac:spMkLst>
        </pc:spChg>
        <pc:spChg chg="add del">
          <ac:chgData name="Utilisateur invité" userId="" providerId="Windows Live" clId="Web-{9963BEEA-E7A9-42D9-9BD9-53D10D1E49B5}" dt="2020-07-26T08:45:45.887" v="1366"/>
          <ac:spMkLst>
            <pc:docMk/>
            <pc:sldMk cId="2740401566" sldId="264"/>
            <ac:spMk id="26" creationId="{DE9CF22A-1F43-41C6-A660-7F8A0D507C50}"/>
          </ac:spMkLst>
        </pc:spChg>
        <pc:spChg chg="add del mod">
          <ac:chgData name="Utilisateur invité" userId="" providerId="Windows Live" clId="Web-{9963BEEA-E7A9-42D9-9BD9-53D10D1E49B5}" dt="2020-07-26T08:45:43.840" v="1365"/>
          <ac:spMkLst>
            <pc:docMk/>
            <pc:sldMk cId="2740401566" sldId="264"/>
            <ac:spMk id="27" creationId="{444BB7C4-ABEB-4848-9ECC-7F95E1C6EA27}"/>
          </ac:spMkLst>
        </pc:spChg>
      </pc:sldChg>
      <pc:sldChg chg="addSp modSp del">
        <pc:chgData name="Utilisateur invité" userId="" providerId="Windows Live" clId="Web-{9963BEEA-E7A9-42D9-9BD9-53D10D1E49B5}" dt="2020-07-26T07:53:27.733" v="725"/>
        <pc:sldMkLst>
          <pc:docMk/>
          <pc:sldMk cId="1193830259" sldId="266"/>
        </pc:sldMkLst>
        <pc:spChg chg="add mod">
          <ac:chgData name="Utilisateur invité" userId="" providerId="Windows Live" clId="Web-{9963BEEA-E7A9-42D9-9BD9-53D10D1E49B5}" dt="2020-07-26T07:47:23.597" v="548" actId="1076"/>
          <ac:spMkLst>
            <pc:docMk/>
            <pc:sldMk cId="1193830259" sldId="266"/>
            <ac:spMk id="3" creationId="{B86AC93E-D04D-41A3-9012-0691233101D1}"/>
          </ac:spMkLst>
        </pc:spChg>
        <pc:graphicFrameChg chg="mod modGraphic">
          <ac:chgData name="Utilisateur invité" userId="" providerId="Windows Live" clId="Web-{9963BEEA-E7A9-42D9-9BD9-53D10D1E49B5}" dt="2020-07-26T07:47:21.987" v="547" actId="1076"/>
          <ac:graphicFrameMkLst>
            <pc:docMk/>
            <pc:sldMk cId="1193830259" sldId="266"/>
            <ac:graphicFrameMk id="44" creationId="{581BFBB0-C9B3-44AA-9F28-514D654C5F53}"/>
          </ac:graphicFrameMkLst>
        </pc:graphicFrameChg>
      </pc:sldChg>
      <pc:sldChg chg="modSp">
        <pc:chgData name="Utilisateur invité" userId="" providerId="Windows Live" clId="Web-{9963BEEA-E7A9-42D9-9BD9-53D10D1E49B5}" dt="2020-07-26T07:54:21.422" v="823"/>
        <pc:sldMkLst>
          <pc:docMk/>
          <pc:sldMk cId="3213555975" sldId="267"/>
        </pc:sldMkLst>
        <pc:graphicFrameChg chg="mod modGraphic">
          <ac:chgData name="Utilisateur invité" userId="" providerId="Windows Live" clId="Web-{9963BEEA-E7A9-42D9-9BD9-53D10D1E49B5}" dt="2020-07-26T07:54:21.422" v="823"/>
          <ac:graphicFrameMkLst>
            <pc:docMk/>
            <pc:sldMk cId="3213555975" sldId="267"/>
            <ac:graphicFrameMk id="3" creationId="{6B303EE9-3B33-4419-B33B-CC6C6D4D397C}"/>
          </ac:graphicFrameMkLst>
        </pc:graphicFrameChg>
      </pc:sldChg>
      <pc:sldChg chg="modSp">
        <pc:chgData name="Utilisateur invité" userId="" providerId="Windows Live" clId="Web-{9963BEEA-E7A9-42D9-9BD9-53D10D1E49B5}" dt="2020-07-26T08:50:33.806" v="1737" actId="20577"/>
        <pc:sldMkLst>
          <pc:docMk/>
          <pc:sldMk cId="1528026399" sldId="268"/>
        </pc:sldMkLst>
        <pc:spChg chg="mod">
          <ac:chgData name="Utilisateur invité" userId="" providerId="Windows Live" clId="Web-{9963BEEA-E7A9-42D9-9BD9-53D10D1E49B5}" dt="2020-07-26T08:50:33.806" v="1737" actId="20577"/>
          <ac:spMkLst>
            <pc:docMk/>
            <pc:sldMk cId="1528026399" sldId="268"/>
            <ac:spMk id="5" creationId="{071E4B55-C8C9-4141-BABA-8CC9345D3FDB}"/>
          </ac:spMkLst>
        </pc:spChg>
      </pc:sldChg>
      <pc:sldChg chg="addSp delSp modSp add replId">
        <pc:chgData name="Utilisateur invité" userId="" providerId="Windows Live" clId="Web-{9963BEEA-E7A9-42D9-9BD9-53D10D1E49B5}" dt="2020-07-26T08:21:41.769" v="1091" actId="14100"/>
        <pc:sldMkLst>
          <pc:docMk/>
          <pc:sldMk cId="1817323266" sldId="269"/>
        </pc:sldMkLst>
        <pc:spChg chg="mod">
          <ac:chgData name="Utilisateur invité" userId="" providerId="Windows Live" clId="Web-{9963BEEA-E7A9-42D9-9BD9-53D10D1E49B5}" dt="2020-07-26T08:16:28.130" v="1053" actId="20577"/>
          <ac:spMkLst>
            <pc:docMk/>
            <pc:sldMk cId="1817323266" sldId="269"/>
            <ac:spMk id="4" creationId="{C4A71D5B-765E-42EE-8A01-5B90018C184B}"/>
          </ac:spMkLst>
        </pc:spChg>
        <pc:spChg chg="mod">
          <ac:chgData name="Utilisateur invité" userId="" providerId="Windows Live" clId="Web-{9963BEEA-E7A9-42D9-9BD9-53D10D1E49B5}" dt="2020-07-26T08:14:41.627" v="1033" actId="1076"/>
          <ac:spMkLst>
            <pc:docMk/>
            <pc:sldMk cId="1817323266" sldId="269"/>
            <ac:spMk id="12" creationId="{44CF9059-EE0A-4ED0-BDE1-B0FC937F7D90}"/>
          </ac:spMkLst>
        </pc:spChg>
        <pc:spChg chg="add mod">
          <ac:chgData name="Utilisateur invité" userId="" providerId="Windows Live" clId="Web-{9963BEEA-E7A9-42D9-9BD9-53D10D1E49B5}" dt="2020-07-26T08:17:49.085" v="1065" actId="1076"/>
          <ac:spMkLst>
            <pc:docMk/>
            <pc:sldMk cId="1817323266" sldId="269"/>
            <ac:spMk id="29" creationId="{23FFAB1B-BFC1-4EB6-9379-25DD307A5595}"/>
          </ac:spMkLst>
        </pc:spChg>
        <pc:spChg chg="add del">
          <ac:chgData name="Utilisateur invité" userId="" providerId="Windows Live" clId="Web-{9963BEEA-E7A9-42D9-9BD9-53D10D1E49B5}" dt="2020-07-26T08:17:11.881" v="1057"/>
          <ac:spMkLst>
            <pc:docMk/>
            <pc:sldMk cId="1817323266" sldId="269"/>
            <ac:spMk id="30" creationId="{07C54CDB-E1A4-46D2-A989-61240E303CA1}"/>
          </ac:spMkLst>
        </pc:spChg>
        <pc:spChg chg="add del">
          <ac:chgData name="Utilisateur invité" userId="" providerId="Windows Live" clId="Web-{9963BEEA-E7A9-42D9-9BD9-53D10D1E49B5}" dt="2020-07-26T08:17:19.100" v="1059"/>
          <ac:spMkLst>
            <pc:docMk/>
            <pc:sldMk cId="1817323266" sldId="269"/>
            <ac:spMk id="31" creationId="{94B83F77-55BA-4079-8CCA-A99628404890}"/>
          </ac:spMkLst>
        </pc:spChg>
        <pc:spChg chg="add del mod">
          <ac:chgData name="Utilisateur invité" userId="" providerId="Windows Live" clId="Web-{9963BEEA-E7A9-42D9-9BD9-53D10D1E49B5}" dt="2020-07-26T08:17:33.897" v="1062"/>
          <ac:spMkLst>
            <pc:docMk/>
            <pc:sldMk cId="1817323266" sldId="269"/>
            <ac:spMk id="32" creationId="{53DE54C8-DE51-406B-87B1-5C3A453CD6E6}"/>
          </ac:spMkLst>
        </pc:spChg>
        <pc:spChg chg="add mod">
          <ac:chgData name="Utilisateur invité" userId="" providerId="Windows Live" clId="Web-{9963BEEA-E7A9-42D9-9BD9-53D10D1E49B5}" dt="2020-07-26T08:18:02.585" v="1068" actId="1076"/>
          <ac:spMkLst>
            <pc:docMk/>
            <pc:sldMk cId="1817323266" sldId="269"/>
            <ac:spMk id="33" creationId="{2CB3FA37-5755-4414-84EC-A0B1BEA88BBC}"/>
          </ac:spMkLst>
        </pc:spChg>
        <pc:spChg chg="add mod">
          <ac:chgData name="Utilisateur invité" userId="" providerId="Windows Live" clId="Web-{9963BEEA-E7A9-42D9-9BD9-53D10D1E49B5}" dt="2020-07-26T08:21:11.706" v="1085" actId="20577"/>
          <ac:spMkLst>
            <pc:docMk/>
            <pc:sldMk cId="1817323266" sldId="269"/>
            <ac:spMk id="34" creationId="{D7C2506C-7C75-434C-AFF7-5AB7BE44E116}"/>
          </ac:spMkLst>
        </pc:spChg>
        <pc:spChg chg="mod">
          <ac:chgData name="Utilisateur invité" userId="" providerId="Windows Live" clId="Web-{9963BEEA-E7A9-42D9-9BD9-53D10D1E49B5}" dt="2020-07-26T08:14:44.831" v="1034" actId="1076"/>
          <ac:spMkLst>
            <pc:docMk/>
            <pc:sldMk cId="1817323266" sldId="269"/>
            <ac:spMk id="37" creationId="{205D1992-8B76-4F3A-8914-B0890A56A0DA}"/>
          </ac:spMkLst>
        </pc:spChg>
        <pc:spChg chg="mod">
          <ac:chgData name="Utilisateur invité" userId="" providerId="Windows Live" clId="Web-{9963BEEA-E7A9-42D9-9BD9-53D10D1E49B5}" dt="2020-07-26T08:16:43.833" v="1054" actId="20577"/>
          <ac:spMkLst>
            <pc:docMk/>
            <pc:sldMk cId="1817323266" sldId="269"/>
            <ac:spMk id="39" creationId="{BF660723-8A18-4EAB-9F21-DA4B09462C9C}"/>
          </ac:spMkLst>
        </pc:spChg>
        <pc:spChg chg="add mod">
          <ac:chgData name="Utilisateur invité" userId="" providerId="Windows Live" clId="Web-{9963BEEA-E7A9-42D9-9BD9-53D10D1E49B5}" dt="2020-07-26T08:21:31.628" v="1089" actId="20577"/>
          <ac:spMkLst>
            <pc:docMk/>
            <pc:sldMk cId="1817323266" sldId="269"/>
            <ac:spMk id="65" creationId="{E97EF56F-1E87-4991-81D2-4F83F2CBFC57}"/>
          </ac:spMkLst>
        </pc:spChg>
        <pc:spChg chg="add mod">
          <ac:chgData name="Utilisateur invité" userId="" providerId="Windows Live" clId="Web-{9963BEEA-E7A9-42D9-9BD9-53D10D1E49B5}" dt="2020-07-26T08:21:41.769" v="1091" actId="14100"/>
          <ac:spMkLst>
            <pc:docMk/>
            <pc:sldMk cId="1817323266" sldId="269"/>
            <ac:spMk id="66" creationId="{5A029EF2-1EA5-48C3-A038-BC23C7D75A85}"/>
          </ac:spMkLst>
        </pc:spChg>
        <pc:grpChg chg="mod">
          <ac:chgData name="Utilisateur invité" userId="" providerId="Windows Live" clId="Web-{9963BEEA-E7A9-42D9-9BD9-53D10D1E49B5}" dt="2020-07-26T08:12:56.125" v="906" actId="1076"/>
          <ac:grpSpMkLst>
            <pc:docMk/>
            <pc:sldMk cId="1817323266" sldId="269"/>
            <ac:grpSpMk id="5" creationId="{3380BD5D-F092-4542-B774-D83B45696774}"/>
          </ac:grpSpMkLst>
        </pc:grpChg>
        <pc:grpChg chg="add mod">
          <ac:chgData name="Utilisateur invité" userId="" providerId="Windows Live" clId="Web-{9963BEEA-E7A9-42D9-9BD9-53D10D1E49B5}" dt="2020-07-26T08:21:04.378" v="1083" actId="1076"/>
          <ac:grpSpMkLst>
            <pc:docMk/>
            <pc:sldMk cId="1817323266" sldId="269"/>
            <ac:grpSpMk id="35" creationId="{B8EEE235-B984-4468-BCEB-FFC431019364}"/>
          </ac:grpSpMkLst>
        </pc:grpChg>
        <pc:grpChg chg="mod">
          <ac:chgData name="Utilisateur invité" userId="" providerId="Windows Live" clId="Web-{9963BEEA-E7A9-42D9-9BD9-53D10D1E49B5}" dt="2020-07-26T08:18:14.336" v="1070" actId="14100"/>
          <ac:grpSpMkLst>
            <pc:docMk/>
            <pc:sldMk cId="1817323266" sldId="269"/>
            <ac:grpSpMk id="40" creationId="{BFAF7A21-1753-42DE-B7DF-C75DBA565177}"/>
          </ac:grpSpMkLst>
        </pc:grpChg>
        <pc:grpChg chg="mod">
          <ac:chgData name="Utilisateur invité" userId="" providerId="Windows Live" clId="Web-{9963BEEA-E7A9-42D9-9BD9-53D10D1E49B5}" dt="2020-07-26T08:18:10.851" v="1069" actId="14100"/>
          <ac:grpSpMkLst>
            <pc:docMk/>
            <pc:sldMk cId="1817323266" sldId="269"/>
            <ac:grpSpMk id="47" creationId="{C6F21108-6C14-49BA-86FC-5B18EFA672C2}"/>
          </ac:grpSpMkLst>
        </pc:grpChg>
        <pc:grpChg chg="add del mod">
          <ac:chgData name="Utilisateur invité" userId="" providerId="Windows Live" clId="Web-{9963BEEA-E7A9-42D9-9BD9-53D10D1E49B5}" dt="2020-07-26T08:19:48.251" v="1077"/>
          <ac:grpSpMkLst>
            <pc:docMk/>
            <pc:sldMk cId="1817323266" sldId="269"/>
            <ac:grpSpMk id="58" creationId="{66921B06-8199-42A8-A99C-08B3573E4594}"/>
          </ac:grpSpMkLst>
        </pc:grpChg>
        <pc:graphicFrameChg chg="mod modGraphic">
          <ac:chgData name="Utilisateur invité" userId="" providerId="Windows Live" clId="Web-{9963BEEA-E7A9-42D9-9BD9-53D10D1E49B5}" dt="2020-07-26T08:16:00.707" v="1047"/>
          <ac:graphicFrameMkLst>
            <pc:docMk/>
            <pc:sldMk cId="1817323266" sldId="269"/>
            <ac:graphicFrameMk id="3" creationId="{6B303EE9-3B33-4419-B33B-CC6C6D4D397C}"/>
          </ac:graphicFrameMkLst>
        </pc:graphicFrameChg>
        <pc:cxnChg chg="mod">
          <ac:chgData name="Utilisateur invité" userId="" providerId="Windows Live" clId="Web-{9963BEEA-E7A9-42D9-9BD9-53D10D1E49B5}" dt="2020-07-26T08:18:41.915" v="1073"/>
          <ac:cxnSpMkLst>
            <pc:docMk/>
            <pc:sldMk cId="1817323266" sldId="269"/>
            <ac:cxnSpMk id="56" creationId="{E13003F8-C0DF-448C-A9CE-FD8953B8F067}"/>
          </ac:cxnSpMkLst>
        </pc:cxnChg>
        <pc:cxnChg chg="mod">
          <ac:chgData name="Utilisateur invité" userId="" providerId="Windows Live" clId="Web-{9963BEEA-E7A9-42D9-9BD9-53D10D1E49B5}" dt="2020-07-26T08:18:41.915" v="1073"/>
          <ac:cxnSpMkLst>
            <pc:docMk/>
            <pc:sldMk cId="1817323266" sldId="269"/>
            <ac:cxnSpMk id="57" creationId="{07665C8B-E260-445E-8023-C82CFD8AB269}"/>
          </ac:cxnSpMkLst>
        </pc:cxnChg>
        <pc:cxnChg chg="mod">
          <ac:chgData name="Utilisateur invité" userId="" providerId="Windows Live" clId="Web-{9963BEEA-E7A9-42D9-9BD9-53D10D1E49B5}" dt="2020-07-26T08:19:37.016" v="1075"/>
          <ac:cxnSpMkLst>
            <pc:docMk/>
            <pc:sldMk cId="1817323266" sldId="269"/>
            <ac:cxnSpMk id="63" creationId="{2415DCE7-7283-4139-96FD-862972FB3D87}"/>
          </ac:cxnSpMkLst>
        </pc:cxnChg>
        <pc:cxnChg chg="mod">
          <ac:chgData name="Utilisateur invité" userId="" providerId="Windows Live" clId="Web-{9963BEEA-E7A9-42D9-9BD9-53D10D1E49B5}" dt="2020-07-26T08:19:37.016" v="1075"/>
          <ac:cxnSpMkLst>
            <pc:docMk/>
            <pc:sldMk cId="1817323266" sldId="269"/>
            <ac:cxnSpMk id="64" creationId="{5D84B42C-48D7-41AA-B341-33E4AE9539E1}"/>
          </ac:cxnSpMkLst>
        </pc:cxnChg>
      </pc:sldChg>
      <pc:sldChg chg="addSp delSp modSp add del replId">
        <pc:chgData name="Utilisateur invité" userId="" providerId="Windows Live" clId="Web-{9963BEEA-E7A9-42D9-9BD9-53D10D1E49B5}" dt="2020-07-26T07:45:13.198" v="522"/>
        <pc:sldMkLst>
          <pc:docMk/>
          <pc:sldMk cId="3106726322" sldId="269"/>
        </pc:sldMkLst>
        <pc:spChg chg="mod">
          <ac:chgData name="Utilisateur invité" userId="" providerId="Windows Live" clId="Web-{9963BEEA-E7A9-42D9-9BD9-53D10D1E49B5}" dt="2020-07-26T07:44:50.119" v="520" actId="1076"/>
          <ac:spMkLst>
            <pc:docMk/>
            <pc:sldMk cId="3106726322" sldId="269"/>
            <ac:spMk id="4" creationId="{C4A71D5B-765E-42EE-8A01-5B90018C184B}"/>
          </ac:spMkLst>
        </pc:spChg>
        <pc:spChg chg="mod">
          <ac:chgData name="Utilisateur invité" userId="" providerId="Windows Live" clId="Web-{9963BEEA-E7A9-42D9-9BD9-53D10D1E49B5}" dt="2020-07-26T07:44:52.682" v="521" actId="1076"/>
          <ac:spMkLst>
            <pc:docMk/>
            <pc:sldMk cId="3106726322" sldId="269"/>
            <ac:spMk id="12" creationId="{44CF9059-EE0A-4ED0-BDE1-B0FC937F7D90}"/>
          </ac:spMkLst>
        </pc:spChg>
        <pc:spChg chg="add mod">
          <ac:chgData name="Utilisateur invité" userId="" providerId="Windows Live" clId="Web-{9963BEEA-E7A9-42D9-9BD9-53D10D1E49B5}" dt="2020-07-26T07:44:13.602" v="510" actId="1076"/>
          <ac:spMkLst>
            <pc:docMk/>
            <pc:sldMk cId="3106726322" sldId="269"/>
            <ac:spMk id="13" creationId="{F403D76A-59C4-49A6-9F58-75C6524D58E0}"/>
          </ac:spMkLst>
        </pc:spChg>
        <pc:grpChg chg="mod">
          <ac:chgData name="Utilisateur invité" userId="" providerId="Windows Live" clId="Web-{9963BEEA-E7A9-42D9-9BD9-53D10D1E49B5}" dt="2020-07-26T07:44:46.338" v="519" actId="1076"/>
          <ac:grpSpMkLst>
            <pc:docMk/>
            <pc:sldMk cId="3106726322" sldId="269"/>
            <ac:grpSpMk id="5" creationId="{3380BD5D-F092-4542-B774-D83B45696774}"/>
          </ac:grpSpMkLst>
        </pc:grpChg>
        <pc:graphicFrameChg chg="del">
          <ac:chgData name="Utilisateur invité" userId="" providerId="Windows Live" clId="Web-{9963BEEA-E7A9-42D9-9BD9-53D10D1E49B5}" dt="2020-07-26T07:44:24.103" v="513"/>
          <ac:graphicFrameMkLst>
            <pc:docMk/>
            <pc:sldMk cId="3106726322" sldId="269"/>
            <ac:graphicFrameMk id="3" creationId="{6B303EE9-3B33-4419-B33B-CC6C6D4D397C}"/>
          </ac:graphicFrameMkLst>
        </pc:graphicFrameChg>
        <pc:cxnChg chg="mod">
          <ac:chgData name="Utilisateur invité" userId="" providerId="Windows Live" clId="Web-{9963BEEA-E7A9-42D9-9BD9-53D10D1E49B5}" dt="2020-07-26T07:44:44.869" v="518" actId="1076"/>
          <ac:cxnSpMkLst>
            <pc:docMk/>
            <pc:sldMk cId="3106726322" sldId="269"/>
            <ac:cxnSpMk id="11" creationId="{FF396EB6-C964-4E3D-B072-3B2980EAC07F}"/>
          </ac:cxnSpMkLst>
        </pc:cxnChg>
      </pc:sldChg>
      <pc:sldChg chg="modSp">
        <pc:chgData name="Utilisateur invité" userId="" providerId="Windows Live" clId="Web-{9963BEEA-E7A9-42D9-9BD9-53D10D1E49B5}" dt="2020-07-26T08:32:42.337" v="1293" actId="20577"/>
        <pc:sldMkLst>
          <pc:docMk/>
          <pc:sldMk cId="2330231891" sldId="270"/>
        </pc:sldMkLst>
        <pc:spChg chg="mod">
          <ac:chgData name="Utilisateur invité" userId="" providerId="Windows Live" clId="Web-{9963BEEA-E7A9-42D9-9BD9-53D10D1E49B5}" dt="2020-07-26T08:32:42.337" v="1293" actId="20577"/>
          <ac:spMkLst>
            <pc:docMk/>
            <pc:sldMk cId="2330231891" sldId="270"/>
            <ac:spMk id="24" creationId="{B43ADA78-8550-42F9-B2CD-B7FCF6D5B0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259" y="2583322"/>
            <a:ext cx="4703192" cy="3030771"/>
          </a:xfrm>
        </p:spPr>
        <p:txBody>
          <a:bodyPr anchor="b">
            <a:noAutofit/>
          </a:bodyPr>
          <a:lstStyle>
            <a:lvl1pPr algn="ctr">
              <a:defRPr sz="4500" cap="all" baseline="0"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48" y="5714627"/>
            <a:ext cx="3842816" cy="1569009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 altLang="ja-JP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3483" y="9321558"/>
            <a:ext cx="904469" cy="58444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31" y="9321558"/>
            <a:ext cx="3950650" cy="58444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29760" y="9321558"/>
            <a:ext cx="897914" cy="58444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23483" y="1075345"/>
            <a:ext cx="6004192" cy="7727303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6862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315761"/>
            <a:ext cx="5400675" cy="5159375"/>
          </a:xfrm>
        </p:spPr>
        <p:txBody>
          <a:bodyPr vert="eaVert"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6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60598" y="901559"/>
            <a:ext cx="1118213" cy="7573575"/>
          </a:xfrm>
        </p:spPr>
        <p:txBody>
          <a:bodyPr vert="eaVert"/>
          <a:lstStyle/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901559"/>
            <a:ext cx="4293394" cy="7573575"/>
          </a:xfrm>
        </p:spPr>
        <p:txBody>
          <a:bodyPr vert="eaVert"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4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39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27" y="1879744"/>
            <a:ext cx="5407296" cy="4120620"/>
          </a:xfrm>
        </p:spPr>
        <p:txBody>
          <a:bodyPr anchor="b">
            <a:normAutofit/>
          </a:bodyPr>
          <a:lstStyle>
            <a:lvl1pPr algn="r">
              <a:defRPr sz="4500" cap="all" baseline="0"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327" y="6090252"/>
            <a:ext cx="5407296" cy="1651468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altLang="ja-JP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636" y="9321558"/>
            <a:ext cx="912605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676" y="9321558"/>
            <a:ext cx="3950650" cy="58444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29760" y="9321558"/>
            <a:ext cx="897914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4585479" y="2434831"/>
            <a:ext cx="1842195" cy="636781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4585479" y="2434831"/>
            <a:ext cx="1842195" cy="636781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6626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3302001"/>
            <a:ext cx="2501880" cy="517313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0539" y="3302001"/>
            <a:ext cx="2501880" cy="51731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54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990600"/>
            <a:ext cx="5400675" cy="214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25" y="3380332"/>
            <a:ext cx="2501880" cy="1190095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altLang="ja-JP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6" y="4774190"/>
            <a:ext cx="2501879" cy="37009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0320" y="3394089"/>
            <a:ext cx="2501880" cy="1190095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altLang="ja-JP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0320" y="4774190"/>
            <a:ext cx="2501880" cy="370094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04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97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86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43"/>
            <a:ext cx="2983230" cy="9905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4" y="990600"/>
            <a:ext cx="2168843" cy="311694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300" baseline="0"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011" y="990602"/>
            <a:ext cx="2931795" cy="7475361"/>
          </a:xfr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013"/>
            </a:lvl3pPr>
            <a:lvl4pPr>
              <a:defRPr sz="1013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194" y="4125830"/>
            <a:ext cx="2168843" cy="4349303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 altLang="ja-JP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7194" y="9321558"/>
            <a:ext cx="677572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0844" y="9321558"/>
            <a:ext cx="1335192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59267" y="9321558"/>
            <a:ext cx="897914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983230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2983230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325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543"/>
            <a:ext cx="2983230" cy="9905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4" y="990600"/>
            <a:ext cx="2168843" cy="311694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300" baseline="0"/>
            </a:lvl1pPr>
          </a:lstStyle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1817" y="2"/>
            <a:ext cx="3746183" cy="9905999"/>
          </a:xfrm>
        </p:spPr>
        <p:txBody>
          <a:bodyPr anchor="t">
            <a:normAutofit/>
          </a:bodyPr>
          <a:lstStyle>
            <a:lvl1pPr marL="0" indent="0">
              <a:buNone/>
              <a:defRPr sz="1125"/>
            </a:lvl1pPr>
            <a:lvl2pPr marL="257175" indent="0">
              <a:buNone/>
              <a:defRPr sz="1125"/>
            </a:lvl2pPr>
            <a:lvl3pPr marL="514350" indent="0">
              <a:buNone/>
              <a:defRPr sz="1125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 altLang="ja-JP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194" y="4125287"/>
            <a:ext cx="2168843" cy="434984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 altLang="ja-JP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7194" y="9321558"/>
            <a:ext cx="677572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0844" y="9321558"/>
            <a:ext cx="1335192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59267" y="9321558"/>
            <a:ext cx="897914" cy="5844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983230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2983230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15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5" y="990600"/>
            <a:ext cx="5400675" cy="2146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altLang="ja-JP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25" y="3302000"/>
            <a:ext cx="5400675" cy="517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altLang="ja-JP"/>
              <a:t>Mastertextformat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241" y="9321558"/>
            <a:ext cx="677572" cy="584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aseline="0">
                <a:solidFill>
                  <a:schemeClr val="tx2"/>
                </a:solidFill>
              </a:defRPr>
            </a:lvl1pPr>
          </a:lstStyle>
          <a:p>
            <a:fld id="{56979E9D-8C55-4573-BBD6-D71F5F4B0768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7630" y="9321558"/>
            <a:ext cx="3532967" cy="584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415" y="9321558"/>
            <a:ext cx="897914" cy="584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aseline="0">
                <a:solidFill>
                  <a:schemeClr val="tx2"/>
                </a:solidFill>
              </a:defRPr>
            </a:lvl1pPr>
          </a:lstStyle>
          <a:p>
            <a:fld id="{E4D0DD41-B488-457F-AE73-D6B0161B1262}" type="slidenum">
              <a:rPr kumimoji="1" lang="ja-JP" altLang="en-US" smtClean="0"/>
              <a:t>‹Nr.›</a:t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68928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268928" y="543"/>
            <a:ext cx="128588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8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14350" rtl="0" eaLnBrk="1" latinLnBrk="0" hangingPunct="1">
        <a:lnSpc>
          <a:spcPct val="89000"/>
        </a:lnSpc>
        <a:spcBef>
          <a:spcPct val="0"/>
        </a:spcBef>
        <a:buNone/>
        <a:defRPr kumimoji="1"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51435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kumimoji="1"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kumimoji="1"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kumimoji="1"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kumimoji="1"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kumimoji="1"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kumimoji="1"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kumimoji="1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kumimoji="1"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51435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kumimoji="1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9885-015A-4E2B-8F9E-831EAA1F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535" y="2356034"/>
            <a:ext cx="4873694" cy="3769459"/>
          </a:xfrm>
        </p:spPr>
        <p:txBody>
          <a:bodyPr/>
          <a:lstStyle/>
          <a:p>
            <a:r>
              <a:rPr kumimoji="1" lang="de-DE" altLang="ja-JP" sz="5000" b="1">
                <a:latin typeface="SimSun"/>
                <a:ea typeface="メイリオ"/>
              </a:rPr>
              <a:t>Guide </a:t>
            </a:r>
            <a:r>
              <a:rPr kumimoji="1" lang="de-DE" altLang="ja-JP" sz="5000" b="1" err="1">
                <a:latin typeface="SimSun"/>
                <a:ea typeface="メイリオ"/>
              </a:rPr>
              <a:t>to</a:t>
            </a:r>
            <a:r>
              <a:rPr kumimoji="1" lang="de-DE" altLang="ja-JP" sz="5000" b="1">
                <a:latin typeface="SimSun"/>
                <a:ea typeface="メイリオ"/>
              </a:rPr>
              <a:t> Living in </a:t>
            </a:r>
            <a:r>
              <a:rPr kumimoji="1" lang="de-DE" altLang="ja-JP" sz="5000" b="1" err="1">
                <a:latin typeface="SimSun"/>
                <a:ea typeface="メイリオ"/>
              </a:rPr>
              <a:t>Saijô</a:t>
            </a:r>
            <a:r>
              <a:rPr kumimoji="1" lang="de-DE" altLang="ja-JP" sz="5000" b="1">
                <a:latin typeface="SimSun"/>
                <a:ea typeface="メイリオ"/>
              </a:rPr>
              <a:t> </a:t>
            </a:r>
            <a:r>
              <a:rPr kumimoji="1" lang="de-DE" altLang="ja-JP" sz="5000" b="1" err="1">
                <a:latin typeface="SimSun"/>
                <a:ea typeface="メイリオ"/>
              </a:rPr>
              <a:t>with</a:t>
            </a:r>
            <a:r>
              <a:rPr kumimoji="1" lang="de-DE" altLang="ja-JP" sz="5000" b="1">
                <a:latin typeface="SimSun"/>
                <a:ea typeface="メイリオ"/>
              </a:rPr>
              <a:t> </a:t>
            </a:r>
            <a:r>
              <a:rPr kumimoji="1" lang="de-DE" altLang="ja-JP" sz="5000" b="1" err="1">
                <a:latin typeface="SimSun"/>
                <a:ea typeface="メイリオ"/>
              </a:rPr>
              <a:t>Dietary</a:t>
            </a:r>
            <a:r>
              <a:rPr kumimoji="1" lang="de-DE" altLang="ja-JP" sz="5000" b="1">
                <a:latin typeface="SimSun"/>
                <a:ea typeface="メイリオ"/>
              </a:rPr>
              <a:t> </a:t>
            </a:r>
            <a:r>
              <a:rPr kumimoji="1" lang="de-DE" altLang="ja-JP" sz="5000" b="1" err="1">
                <a:latin typeface="SimSun"/>
                <a:ea typeface="メイリオ"/>
              </a:rPr>
              <a:t>Restrictions</a:t>
            </a:r>
            <a:endParaRPr lang="ja-JP" altLang="en-US" sz="5000" b="1">
              <a:latin typeface="SimSun"/>
              <a:ea typeface="SimSun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A420A7-AF6F-4812-9709-62CB5C7BD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448" y="6585901"/>
            <a:ext cx="3842816" cy="15690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de-DE" altLang="ja-JP" sz="1600" b="1" u="sng">
                <a:latin typeface="SimSun"/>
                <a:ea typeface="游ゴシック"/>
              </a:rPr>
              <a:t>A </a:t>
            </a:r>
            <a:r>
              <a:rPr kumimoji="1" lang="de-DE" altLang="ja-JP" sz="1600" b="1" u="sng" err="1">
                <a:latin typeface="SimSun"/>
                <a:ea typeface="游ゴシック"/>
              </a:rPr>
              <a:t>project</a:t>
            </a:r>
            <a:r>
              <a:rPr kumimoji="1" lang="de-DE" altLang="ja-JP" sz="1600" b="1" u="sng">
                <a:latin typeface="SimSun"/>
                <a:ea typeface="游ゴシック"/>
              </a:rPr>
              <a:t> </a:t>
            </a:r>
            <a:r>
              <a:rPr kumimoji="1" lang="de-DE" altLang="ja-JP" sz="1600" b="1" u="sng" err="1">
                <a:latin typeface="SimSun"/>
                <a:ea typeface="游ゴシック"/>
              </a:rPr>
              <a:t>by</a:t>
            </a:r>
            <a:r>
              <a:rPr lang="de-DE" altLang="ja-JP" sz="1600" b="1" u="sng">
                <a:latin typeface="SimSun"/>
                <a:ea typeface="游ゴシック"/>
              </a:rPr>
              <a:t>:</a:t>
            </a:r>
            <a:r>
              <a:rPr lang="de-DE" altLang="ja-JP" sz="1400">
                <a:latin typeface="SimSun"/>
                <a:ea typeface="游ゴシック"/>
              </a:rPr>
              <a:t> </a:t>
            </a:r>
            <a:endParaRPr lang="ja-JP" altLang="en-US" sz="1400">
              <a:latin typeface="SimSun"/>
              <a:ea typeface="游ゴシック"/>
            </a:endParaRPr>
          </a:p>
          <a:p>
            <a:r>
              <a:rPr lang="de-DE" altLang="ja-JP" sz="1400">
                <a:latin typeface="SimSun"/>
                <a:ea typeface="游ゴシック"/>
              </a:rPr>
              <a:t>Kai Wang, Rong </a:t>
            </a:r>
            <a:r>
              <a:rPr lang="de-DE" altLang="ja-JP" sz="1400" err="1">
                <a:latin typeface="SimSun"/>
                <a:ea typeface="游ゴシック"/>
              </a:rPr>
              <a:t>Xichao</a:t>
            </a:r>
            <a:r>
              <a:rPr lang="de-DE" altLang="ja-JP" sz="1400">
                <a:latin typeface="SimSun"/>
                <a:ea typeface="游ゴシック"/>
              </a:rPr>
              <a:t>, Wei Shang, Alexandre</a:t>
            </a:r>
            <a:r>
              <a:rPr kumimoji="1" lang="de-DE" altLang="ja-JP" sz="1400">
                <a:latin typeface="SimSun"/>
                <a:ea typeface="游ゴシック"/>
              </a:rPr>
              <a:t> </a:t>
            </a:r>
            <a:r>
              <a:rPr kumimoji="1" lang="de-DE" altLang="ja-JP" sz="1400" err="1">
                <a:latin typeface="SimSun"/>
                <a:ea typeface="游ゴシック"/>
              </a:rPr>
              <a:t>Bouche</a:t>
            </a:r>
            <a:r>
              <a:rPr kumimoji="1" lang="de-DE" altLang="ja-JP" sz="1400">
                <a:latin typeface="SimSun"/>
                <a:ea typeface="游ゴシック"/>
              </a:rPr>
              <a:t>, </a:t>
            </a:r>
            <a:r>
              <a:rPr lang="de-DE" altLang="ja-JP" sz="1400">
                <a:latin typeface="SimSun"/>
                <a:ea typeface="游ゴシック"/>
              </a:rPr>
              <a:t>Philipp Freitag</a:t>
            </a:r>
            <a:endParaRPr lang="ja-JP" altLang="en-US" sz="1400">
              <a:latin typeface="SimSun"/>
              <a:ea typeface="游ゴシック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D71276-B135-4A6B-A465-F875946A129A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1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351739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6B303EE9-3B33-4419-B33B-CC6C6D4D3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07515"/>
              </p:ext>
            </p:extLst>
          </p:nvPr>
        </p:nvGraphicFramePr>
        <p:xfrm>
          <a:off x="924034" y="1819497"/>
          <a:ext cx="4953904" cy="601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477">
                  <a:extLst>
                    <a:ext uri="{9D8B030D-6E8A-4147-A177-3AD203B41FA5}">
                      <a16:colId xmlns:a16="http://schemas.microsoft.com/office/drawing/2014/main" val="3242813745"/>
                    </a:ext>
                  </a:extLst>
                </a:gridCol>
                <a:gridCol w="1238477">
                  <a:extLst>
                    <a:ext uri="{9D8B030D-6E8A-4147-A177-3AD203B41FA5}">
                      <a16:colId xmlns:a16="http://schemas.microsoft.com/office/drawing/2014/main" val="2873949997"/>
                    </a:ext>
                  </a:extLst>
                </a:gridCol>
                <a:gridCol w="1095374">
                  <a:extLst>
                    <a:ext uri="{9D8B030D-6E8A-4147-A177-3AD203B41FA5}">
                      <a16:colId xmlns:a16="http://schemas.microsoft.com/office/drawing/2014/main" val="2417300133"/>
                    </a:ext>
                  </a:extLst>
                </a:gridCol>
                <a:gridCol w="1381576">
                  <a:extLst>
                    <a:ext uri="{9D8B030D-6E8A-4147-A177-3AD203B41FA5}">
                      <a16:colId xmlns:a16="http://schemas.microsoft.com/office/drawing/2014/main" val="2646624998"/>
                    </a:ext>
                  </a:extLst>
                </a:gridCol>
              </a:tblGrid>
              <a:tr h="504873"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</a:rPr>
                        <a:t>Restaurant Name</a:t>
                      </a:r>
                      <a:endParaRPr kumimoji="1" lang="ja-JP" altLang="en-US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</a:rPr>
                        <a:t>Type of Restaurant</a:t>
                      </a:r>
                      <a:endParaRPr kumimoji="1" lang="ja-JP" altLang="en-US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</a:rPr>
                        <a:t>Distance to Dorms</a:t>
                      </a:r>
                      <a:endParaRPr kumimoji="1" lang="ja-JP" altLang="en-US" sz="1200" err="1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</a:rPr>
                        <a:t>Available Food</a:t>
                      </a:r>
                      <a:endParaRPr kumimoji="1" lang="ja-JP" altLang="en-US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388544"/>
                  </a:ext>
                </a:extLst>
              </a:tr>
              <a:tr h="10097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Yakiniku </a:t>
                      </a:r>
                      <a:endParaRPr lang="en-US" sz="1200" b="0" i="0" u="none" strike="noStrike" noProof="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en-US" altLang="ja-JP" sz="1200" b="0" i="0" u="none" strike="noStrike" noProof="0">
                          <a:latin typeface="Times New Roman"/>
                        </a:rPr>
                        <a:t>Ichiraku</a:t>
                      </a:r>
                      <a:endParaRPr kumimoji="1" lang="en-US" sz="1200" b="0" i="0" u="none" strike="noStrike" noProof="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kumimoji="1" lang="ja-JP" sz="1200" b="0" i="0" u="none" strike="noStrike" noProof="0">
                          <a:latin typeface="Times New Roman"/>
                          <a:ea typeface="SimSun"/>
                        </a:rPr>
                        <a:t>焼</a:t>
                      </a: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肉</a:t>
                      </a:r>
                      <a:r>
                        <a:rPr lang="en-US" sz="1200" b="0" i="0" u="none" strike="noStrike" noProof="0">
                          <a:latin typeface="Times New Roman"/>
                        </a:rPr>
                        <a:t>一楽</a:t>
                      </a:r>
                      <a:endParaRPr kumimoji="1" lang="ja-JP" sz="1200" err="1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Barbecue </a:t>
                      </a:r>
                      <a:endParaRPr lang="fr-FR" altLang="ja-JP" sz="120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chain </a:t>
                      </a:r>
                      <a:endParaRPr lang="fr-FR" altLang="ja-JP" sz="120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(Yakiniku)</a:t>
                      </a:r>
                      <a:endParaRPr kumimoji="1" lang="fr-FR" altLang="ja-JP" sz="12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Closest.1</a:t>
                      </a:r>
                      <a:r>
                        <a:rPr lang="en-US" sz="1200" b="0" i="0" u="none" strike="noStrike" noProof="0">
                          <a:latin typeface="Times New Roman"/>
                        </a:rPr>
                        <a:t>.2km</a:t>
                      </a:r>
                      <a:endParaRPr lang="fr-FR" sz="12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Times New Roman"/>
                        <a:ea typeface="SimSun"/>
                      </a:endParaRPr>
                    </a:p>
                    <a:p>
                      <a:pPr lvl="0">
                        <a:buNone/>
                      </a:pPr>
                      <a:endParaRPr lang="ja-JP" altLang="en-US" sz="1200" dirty="0">
                        <a:latin typeface="Times New Roman"/>
                        <a:ea typeface="SimSun"/>
                      </a:endParaRPr>
                    </a:p>
                    <a:p>
                      <a:pPr lvl="0">
                        <a:buNone/>
                      </a:pPr>
                      <a:endParaRPr lang="ja-JP" altLang="en-US" sz="1200" dirty="0">
                        <a:latin typeface="Times New Roman"/>
                        <a:ea typeface="SimSun"/>
                      </a:endParaRPr>
                    </a:p>
                    <a:p>
                      <a:pPr lvl="0">
                        <a:buNone/>
                      </a:pPr>
                      <a:r>
                        <a:rPr lang="de-DE" altLang="ja-JP" sz="1200" dirty="0">
                          <a:latin typeface="Times New Roman"/>
                          <a:ea typeface="SimSun"/>
                        </a:rPr>
                        <a:t>The </a:t>
                      </a:r>
                      <a:r>
                        <a:rPr lang="ja-JP" altLang="en-US" sz="1200" dirty="0">
                          <a:latin typeface="Times New Roman"/>
                          <a:ea typeface="SimSun"/>
                        </a:rPr>
                        <a:t>Tare (sauce) </a:t>
                      </a:r>
                      <a:r>
                        <a:rPr lang="de-DE" altLang="ja-JP" sz="1200" dirty="0" err="1">
                          <a:latin typeface="Times New Roman"/>
                          <a:ea typeface="SimSun"/>
                        </a:rPr>
                        <a:t>contains</a:t>
                      </a:r>
                      <a:r>
                        <a:rPr lang="de-DE" altLang="ja-JP" sz="1200" dirty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de-DE" altLang="ja-JP" sz="1200" dirty="0" err="1">
                          <a:latin typeface="Times New Roman"/>
                          <a:ea typeface="SimSun"/>
                        </a:rPr>
                        <a:t>gluten</a:t>
                      </a:r>
                      <a:endParaRPr lang="ja-JP" altLang="en-US" sz="1200" dirty="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756920"/>
                  </a:ext>
                </a:extLst>
              </a:tr>
              <a:tr h="10097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Yoshi</a:t>
                      </a: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noya</a:t>
                      </a:r>
                      <a:endParaRPr kumimoji="1" lang="en-US" altLang="ja-JP" sz="1200" b="0" i="0" u="none" strike="noStrike" noProof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吉野家</a:t>
                      </a:r>
                      <a:endParaRPr kumimoji="1" lang="ja-JP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24h Japanese f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ast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food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chain</a:t>
                      </a:r>
                      <a:endParaRPr kumimoji="1" lang="fr-FR" altLang="ja-JP" sz="1200" err="1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Closest 5.7km</a:t>
                      </a:r>
                      <a:endParaRPr lang="fr-FR" sz="12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269983"/>
                  </a:ext>
                </a:extLst>
              </a:tr>
              <a:tr h="7783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Mc</a:t>
                      </a: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Donald</a:t>
                      </a:r>
                      <a:r>
                        <a:rPr lang="de-DE" altLang="ja-JP" sz="1200" b="0" i="0" u="none" strike="noStrike" noProof="0">
                          <a:latin typeface="Times New Roman"/>
                        </a:rPr>
                        <a:t>s</a:t>
                      </a:r>
                      <a:endParaRPr kumimoji="1" lang="fr-FR" altLang="ja-JP" sz="12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American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fast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food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chain</a:t>
                      </a:r>
                      <a:endParaRPr lang="de-DE" sz="1200" b="0" i="0" u="none" strike="noStrike" noProof="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endParaRPr kumimoji="1" lang="de-DE" altLang="ja-JP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00" b="0" i="0" u="none" strike="noStrike" noProof="0" dirty="0">
                          <a:latin typeface="Times New Roman"/>
                        </a:rPr>
                        <a:t>At </a:t>
                      </a:r>
                      <a:r>
                        <a:rPr lang="de-DE" sz="1200" b="0" i="0" u="none" strike="noStrike" noProof="0" dirty="0" err="1">
                          <a:latin typeface="Times New Roman"/>
                        </a:rPr>
                        <a:t>Youme</a:t>
                      </a:r>
                      <a:r>
                        <a:rPr lang="de-DE" sz="1200" b="0" i="0" u="none" strike="noStrike" noProof="0" dirty="0">
                          <a:latin typeface="Times New Roman"/>
                        </a:rPr>
                        <a:t> Town</a:t>
                      </a:r>
                      <a:endParaRPr lang="fr-FR" sz="1200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010285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Shabu</a:t>
                      </a:r>
                      <a:r>
                        <a:rPr lang="de-DE" sz="1200" b="0" i="0" u="none" strike="noStrike" noProof="0">
                          <a:latin typeface="Times New Roman"/>
                        </a:rPr>
                        <a:t>-yo</a:t>
                      </a:r>
                      <a:endParaRPr kumimoji="1" lang="ja-JP" altLang="fr-FR" sz="1200" b="0" i="0" u="none" strike="noStrike" noProof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しゃぶ葉</a:t>
                      </a:r>
                      <a:endParaRPr kumimoji="1" lang="ja-JP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Japanese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hot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pot</a:t>
                      </a:r>
                      <a:endParaRPr kumimoji="1" lang="fr-FR" altLang="ja-JP" sz="12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2.7km</a:t>
                      </a:r>
                      <a:endParaRPr lang="en-US" sz="1200" b="0" i="0" u="none" strike="noStrike" noProof="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At Fuji Grande</a:t>
                      </a:r>
                      <a:endParaRPr kumimoji="1" lang="ja-JP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11981"/>
                  </a:ext>
                </a:extLst>
              </a:tr>
              <a:tr h="5890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altLang="ja-JP" sz="1200" b="0" i="0" u="none" strike="noStrike" noProof="0">
                          <a:latin typeface="Times New Roman"/>
                        </a:rPr>
                        <a:t>Onyasai</a:t>
                      </a:r>
                      <a:endParaRPr lang="en-US" altLang="ja-JP" sz="1200" b="0" i="0" u="none" strike="noStrike" noProof="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温野菜</a:t>
                      </a:r>
                      <a:endParaRPr kumimoji="1" lang="ja-JP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Japanese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hot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pot</a:t>
                      </a:r>
                      <a:endParaRPr kumimoji="1" lang="fr-FR" altLang="ja-JP" sz="12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altLang="ja-JP" sz="1200" b="0" i="0" u="none" strike="noStrike" noProof="0">
                          <a:latin typeface="Times New Roman"/>
                          <a:ea typeface="メイリオ"/>
                        </a:rPr>
                        <a:t>3.8km</a:t>
                      </a:r>
                      <a:endParaRPr lang="en-US" altLang="ja-JP" sz="1200" b="0" i="0" u="none" strike="noStrike" noProof="0">
                        <a:latin typeface="Times New Roman"/>
                        <a:ea typeface="メイリオ"/>
                      </a:endParaRPr>
                    </a:p>
                    <a:p>
                      <a:pPr lvl="0">
                        <a:buNone/>
                      </a:pPr>
                      <a:r>
                        <a:rPr lang="de-DE" altLang="ja-JP" sz="1200" b="0" i="0" u="none" strike="noStrike" noProof="0">
                          <a:latin typeface="Times New Roman"/>
                          <a:ea typeface="メイリオ"/>
                        </a:rPr>
                        <a:t>Near Uniqlo</a:t>
                      </a:r>
                      <a:endParaRPr lang="ja-JP" sz="1200" err="1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122619"/>
                  </a:ext>
                </a:extLst>
              </a:tr>
              <a:tr h="7047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Gaba</a:t>
                      </a:r>
                      <a:endParaRPr lang="en-US" sz="1200" b="0" i="0" u="none" strike="noStrike" noProof="0">
                        <a:latin typeface="Times New Roman"/>
                        <a:ea typeface="SimSun"/>
                      </a:endParaRPr>
                    </a:p>
                    <a:p>
                      <a:pPr lvl="0">
                        <a:buNone/>
                      </a:pP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我馬</a:t>
                      </a:r>
                      <a:endParaRPr kumimoji="1" lang="ja-JP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R</a:t>
                      </a: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amen</a:t>
                      </a:r>
                      <a:endParaRPr lang="en-US" sz="1200" b="0" i="0" u="none" strike="noStrike" noProof="0">
                        <a:latin typeface="Times New Roman"/>
                        <a:ea typeface="SimSun"/>
                      </a:endParaRPr>
                    </a:p>
                    <a:p>
                      <a:pPr lvl="0">
                        <a:buNone/>
                      </a:pP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ラーメン</a:t>
                      </a:r>
                      <a:endParaRPr kumimoji="1" lang="ja-JP" altLang="en-U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2.5</a:t>
                      </a:r>
                      <a:r>
                        <a:rPr lang="de-DE" altLang="ja-JP" sz="1200" b="0" i="0" u="none" strike="noStrike" noProof="0">
                          <a:latin typeface="Times New Roman"/>
                        </a:rPr>
                        <a:t>km</a:t>
                      </a:r>
                      <a:endParaRPr lang="en-US" altLang="ja-JP" sz="1200" b="0" i="0" u="none" strike="noStrike" noProof="0">
                        <a:latin typeface="Times New Roman"/>
                        <a:cs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de-DE" altLang="ja-JP" sz="1200" b="0" i="0" u="none" strike="noStrike" noProof="0">
                          <a:latin typeface="Times New Roman"/>
                        </a:rPr>
                        <a:t>Saijo main </a:t>
                      </a:r>
                      <a:endParaRPr lang="ja-JP" altLang="fr-FR" sz="1200">
                        <a:latin typeface="Times New Roman"/>
                        <a:ea typeface="SimSun"/>
                      </a:endParaRPr>
                    </a:p>
                    <a:p>
                      <a:pPr lvl="0">
                        <a:buNone/>
                      </a:pPr>
                      <a:r>
                        <a:rPr lang="de-DE" altLang="ja-JP" sz="1200" b="0" i="0" u="none" strike="noStrike" noProof="0">
                          <a:latin typeface="Times New Roman"/>
                        </a:rPr>
                        <a:t>street</a:t>
                      </a:r>
                      <a:endParaRPr lang="ja-JP" sz="1200" err="1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350232"/>
                  </a:ext>
                </a:extLst>
              </a:tr>
              <a:tr h="7783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B</a:t>
                      </a: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amiyan</a:t>
                      </a:r>
                      <a:endParaRPr lang="en-US" sz="1200" b="0" i="0" u="none" strike="noStrike" noProof="0">
                        <a:latin typeface="Times New Roman"/>
                        <a:ea typeface="SimSun"/>
                      </a:endParaRPr>
                    </a:p>
                    <a:p>
                      <a:pPr lvl="0">
                        <a:buNone/>
                      </a:pPr>
                      <a:r>
                        <a:rPr lang="ja-JP" sz="1200" b="0" i="0" u="none" strike="noStrike" noProof="0">
                          <a:latin typeface="Times New Roman"/>
                          <a:ea typeface="SimSun"/>
                        </a:rPr>
                        <a:t>バーミヤン</a:t>
                      </a:r>
                      <a:endParaRPr kumimoji="1" lang="ja-JP" sz="120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Chinese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 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food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fr-FR" altLang="ja-JP" sz="1200" b="0" i="0" u="none" strike="noStrike" noProof="0">
                          <a:latin typeface="Times New Roman"/>
                        </a:rPr>
                        <a:t>chain</a:t>
                      </a:r>
                      <a:endParaRPr kumimoji="1" lang="fr-FR" sz="1200" err="1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altLang="ja-JP" sz="1200" b="0" i="0" u="none" strike="noStrike" noProof="0">
                          <a:latin typeface="Times New Roman"/>
                        </a:rPr>
                        <a:t>2.</a:t>
                      </a:r>
                      <a:r>
                        <a:rPr lang="ja-JP" altLang="fr-FR" sz="1200" b="0" i="0" u="none" strike="noStrike" noProof="0">
                          <a:latin typeface="Times New Roman"/>
                          <a:ea typeface="SimSun"/>
                        </a:rPr>
                        <a:t>８</a:t>
                      </a:r>
                      <a:r>
                        <a:rPr lang="de-DE" sz="1200" b="0" i="0" u="none" strike="noStrike" noProof="0">
                          <a:latin typeface="Times New Roman"/>
                        </a:rPr>
                        <a:t>km</a:t>
                      </a:r>
                      <a:endParaRPr kumimoji="1" lang="en-US" altLang="ja-JP" sz="1200" b="0" i="0" u="none" strike="noStrike" noProof="0">
                        <a:latin typeface="Times New Roman"/>
                        <a:cs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Saijo main </a:t>
                      </a:r>
                      <a:endParaRPr lang="ja-JP" altLang="fr-FR" sz="1200">
                        <a:latin typeface="Times New Roman"/>
                        <a:ea typeface="SimSun"/>
                      </a:endParaRP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</a:rPr>
                        <a:t>street</a:t>
                      </a:r>
                      <a:endParaRPr kumimoji="1" lang="ja-JP" sz="1200" err="1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30928"/>
                  </a:ext>
                </a:extLst>
              </a:tr>
            </a:tbl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C4A71D5B-765E-42EE-8A01-5B90018C184B}"/>
              </a:ext>
            </a:extLst>
          </p:cNvPr>
          <p:cNvSpPr/>
          <p:nvPr/>
        </p:nvSpPr>
        <p:spPr>
          <a:xfrm>
            <a:off x="5411307" y="5303136"/>
            <a:ext cx="448873" cy="3375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2400" b="1">
                <a:solidFill>
                  <a:srgbClr val="00B050"/>
                </a:solidFill>
                <a:ea typeface="メイリオ"/>
              </a:rPr>
              <a:t>V</a:t>
            </a:r>
            <a:endParaRPr kumimoji="1" lang="ja-JP" altLang="en-US" sz="2400" b="1">
              <a:solidFill>
                <a:srgbClr val="00B050"/>
              </a:solidFill>
              <a:ea typeface="メイリオ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380BD5D-F092-4542-B774-D83B45696774}"/>
              </a:ext>
            </a:extLst>
          </p:cNvPr>
          <p:cNvGrpSpPr/>
          <p:nvPr/>
        </p:nvGrpSpPr>
        <p:grpSpPr>
          <a:xfrm>
            <a:off x="4667211" y="2417061"/>
            <a:ext cx="544123" cy="413770"/>
            <a:chOff x="904774" y="596767"/>
            <a:chExt cx="1472666" cy="1491916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B89D893-2C10-4341-88CA-9C076CBA7E2E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CBAB603-1DA4-4413-9D0A-DE04B147FC8C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614FB86-3EEA-4E2F-9A11-F5C0768E7FEC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E334B76D-470C-49FD-9BAC-305700948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F9BDC0B6-31E7-4871-87BF-FDD5D9CB0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FF396EB6-C964-4E3D-B072-3B2980EAC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44CF9059-EE0A-4ED0-BDE1-B0FC937F7D90}"/>
              </a:ext>
            </a:extLst>
          </p:cNvPr>
          <p:cNvSpPr/>
          <p:nvPr/>
        </p:nvSpPr>
        <p:spPr>
          <a:xfrm>
            <a:off x="4542552" y="3545603"/>
            <a:ext cx="493971" cy="4304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b="1">
                <a:solidFill>
                  <a:schemeClr val="accent6"/>
                </a:solidFill>
              </a:rPr>
              <a:t>A</a:t>
            </a:r>
            <a:endParaRPr kumimoji="1" lang="ja-JP" altLang="en-US" sz="2800" b="1">
              <a:solidFill>
                <a:schemeClr val="accent6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05D1992-8B76-4F3A-8914-B0890A56A0DA}"/>
              </a:ext>
            </a:extLst>
          </p:cNvPr>
          <p:cNvSpPr/>
          <p:nvPr/>
        </p:nvSpPr>
        <p:spPr>
          <a:xfrm>
            <a:off x="4545726" y="4561694"/>
            <a:ext cx="493971" cy="4304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b="1">
                <a:solidFill>
                  <a:schemeClr val="accent6"/>
                </a:solidFill>
              </a:rPr>
              <a:t>A</a:t>
            </a:r>
            <a:endParaRPr kumimoji="1" lang="ja-JP" altLang="en-US" sz="2800" b="1">
              <a:solidFill>
                <a:schemeClr val="accent6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F660723-8A18-4EAB-9F21-DA4B09462C9C}"/>
              </a:ext>
            </a:extLst>
          </p:cNvPr>
          <p:cNvSpPr/>
          <p:nvPr/>
        </p:nvSpPr>
        <p:spPr>
          <a:xfrm>
            <a:off x="4544532" y="5302776"/>
            <a:ext cx="360621" cy="3352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400" b="1">
                <a:solidFill>
                  <a:schemeClr val="accent6"/>
                </a:solidFill>
                <a:ea typeface="メイリオ"/>
              </a:rPr>
              <a:t>A</a:t>
            </a:r>
            <a:endParaRPr kumimoji="1" lang="ja-JP" altLang="en-US" sz="2400" b="1">
              <a:solidFill>
                <a:schemeClr val="accent6"/>
              </a:solidFill>
              <a:ea typeface="メイリオ"/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AF7A21-1753-42DE-B7DF-C75DBA565177}"/>
              </a:ext>
            </a:extLst>
          </p:cNvPr>
          <p:cNvGrpSpPr/>
          <p:nvPr/>
        </p:nvGrpSpPr>
        <p:grpSpPr>
          <a:xfrm>
            <a:off x="4972011" y="5300431"/>
            <a:ext cx="401248" cy="328045"/>
            <a:chOff x="904774" y="596767"/>
            <a:chExt cx="1472666" cy="1491916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6287D0D-2A86-4F76-85D5-956788C9FFF7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C1BB3F59-9DF2-4FB5-B468-979DB9D5F1EE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5DC98D5-6603-46C9-8919-2FCE6E796A3F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Grafik 4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178FD479-C488-43CE-8F9F-6BDB28C28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40BF6297-D215-4B9B-A37A-F712AC73C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0E51F138-DAF1-4F8C-9B91-AD526BBD8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6F21108-6C14-49BA-86FC-5B18EFA672C2}"/>
              </a:ext>
            </a:extLst>
          </p:cNvPr>
          <p:cNvGrpSpPr/>
          <p:nvPr/>
        </p:nvGrpSpPr>
        <p:grpSpPr>
          <a:xfrm>
            <a:off x="4981948" y="5860482"/>
            <a:ext cx="401248" cy="328045"/>
            <a:chOff x="904774" y="596767"/>
            <a:chExt cx="1472666" cy="1491916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21F13745-CDF3-4ED8-B614-CBD8C038A29A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755C07E-3B4F-4062-BAB3-BF58692C39C3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35851DF9-D69D-42BB-B9D4-A5A9D6BCACCA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" name="Grafik 5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03219B3-244A-423D-8784-2844CEE69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C6D1BE8C-6AE9-4E58-9736-C799117DA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F324CEA8-C0FC-4FE9-9BE8-2D6691B33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23FFAB1B-BFC1-4EB6-9379-25DD307A5595}"/>
              </a:ext>
            </a:extLst>
          </p:cNvPr>
          <p:cNvSpPr/>
          <p:nvPr/>
        </p:nvSpPr>
        <p:spPr>
          <a:xfrm>
            <a:off x="5422365" y="5839102"/>
            <a:ext cx="448873" cy="38519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2400" b="1">
                <a:solidFill>
                  <a:srgbClr val="00B050"/>
                </a:solidFill>
                <a:ea typeface="メイリオ"/>
              </a:rPr>
              <a:t>V</a:t>
            </a:r>
            <a:endParaRPr kumimoji="1" lang="ja-JP" altLang="en-US" sz="2400" b="1">
              <a:solidFill>
                <a:srgbClr val="00B050"/>
              </a:solidFill>
              <a:ea typeface="メイリオ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CB3FA37-5755-4414-84EC-A0B1BEA88BBC}"/>
              </a:ext>
            </a:extLst>
          </p:cNvPr>
          <p:cNvSpPr/>
          <p:nvPr/>
        </p:nvSpPr>
        <p:spPr>
          <a:xfrm>
            <a:off x="4534522" y="5876359"/>
            <a:ext cx="360621" cy="3352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400" b="1" dirty="0">
                <a:solidFill>
                  <a:schemeClr val="accent6"/>
                </a:solidFill>
                <a:ea typeface="メイリオ"/>
              </a:rPr>
              <a:t>A</a:t>
            </a:r>
            <a:endParaRPr kumimoji="1" lang="ja-JP" altLang="en-US" sz="2400" b="1" dirty="0">
              <a:solidFill>
                <a:schemeClr val="accent6"/>
              </a:solidFill>
              <a:ea typeface="メイリオ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7C2506C-7C75-434C-AFF7-5AB7BE44E116}"/>
              </a:ext>
            </a:extLst>
          </p:cNvPr>
          <p:cNvSpPr/>
          <p:nvPr/>
        </p:nvSpPr>
        <p:spPr>
          <a:xfrm>
            <a:off x="4544531" y="6550551"/>
            <a:ext cx="503496" cy="4971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b="1">
                <a:solidFill>
                  <a:schemeClr val="accent6"/>
                </a:solidFill>
                <a:ea typeface="メイリオ"/>
              </a:rPr>
              <a:t>A</a:t>
            </a:r>
            <a:endParaRPr kumimoji="1" lang="ja-JP" altLang="en-US" sz="2800" b="1">
              <a:solidFill>
                <a:schemeClr val="accent6"/>
              </a:solidFill>
              <a:ea typeface="メイリオ"/>
            </a:endParaRPr>
          </a:p>
        </p:txBody>
      </p:sp>
      <p:grpSp>
        <p:nvGrpSpPr>
          <p:cNvPr id="35" name="Gruppieren 46">
            <a:extLst>
              <a:ext uri="{FF2B5EF4-FFF2-40B4-BE49-F238E27FC236}">
                <a16:creationId xmlns:a16="http://schemas.microsoft.com/office/drawing/2014/main" id="{B8EEE235-B984-4468-BCEB-FFC431019364}"/>
              </a:ext>
            </a:extLst>
          </p:cNvPr>
          <p:cNvGrpSpPr/>
          <p:nvPr/>
        </p:nvGrpSpPr>
        <p:grpSpPr>
          <a:xfrm>
            <a:off x="5133936" y="6595831"/>
            <a:ext cx="506023" cy="404245"/>
            <a:chOff x="904774" y="596767"/>
            <a:chExt cx="1472666" cy="1491916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29F6080E-CDB5-46B6-9655-1505A2809012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Freihandform: Form 48">
              <a:extLst>
                <a:ext uri="{FF2B5EF4-FFF2-40B4-BE49-F238E27FC236}">
                  <a16:creationId xmlns:a16="http://schemas.microsoft.com/office/drawing/2014/main" id="{21E186D2-5C00-4F11-AB20-2D32430099B2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Freihandform: Form 49">
              <a:extLst>
                <a:ext uri="{FF2B5EF4-FFF2-40B4-BE49-F238E27FC236}">
                  <a16:creationId xmlns:a16="http://schemas.microsoft.com/office/drawing/2014/main" id="{52102A62-61A8-4995-BD5A-D8B9FBF6FECD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5" name="Grafik 5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7CEDF59-7DD1-4EA9-8CBE-A8428636D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cxnSp>
          <p:nvCxnSpPr>
            <p:cNvPr id="56" name="Gerader Verbinder 51">
              <a:extLst>
                <a:ext uri="{FF2B5EF4-FFF2-40B4-BE49-F238E27FC236}">
                  <a16:creationId xmlns:a16="http://schemas.microsoft.com/office/drawing/2014/main" id="{E13003F8-C0DF-448C-A9CE-FD8953B8F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2">
              <a:extLst>
                <a:ext uri="{FF2B5EF4-FFF2-40B4-BE49-F238E27FC236}">
                  <a16:creationId xmlns:a16="http://schemas.microsoft.com/office/drawing/2014/main" id="{07665C8B-E260-445E-8023-C82CFD8AB2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Ellipse 64">
            <a:extLst>
              <a:ext uri="{FF2B5EF4-FFF2-40B4-BE49-F238E27FC236}">
                <a16:creationId xmlns:a16="http://schemas.microsoft.com/office/drawing/2014/main" id="{E97EF56F-1E87-4991-81D2-4F83F2CBFC57}"/>
              </a:ext>
            </a:extLst>
          </p:cNvPr>
          <p:cNvSpPr/>
          <p:nvPr/>
        </p:nvSpPr>
        <p:spPr>
          <a:xfrm>
            <a:off x="4544531" y="7264926"/>
            <a:ext cx="541596" cy="4971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b="1">
                <a:solidFill>
                  <a:schemeClr val="accent6"/>
                </a:solidFill>
                <a:ea typeface="メイリオ"/>
              </a:rPr>
              <a:t>A</a:t>
            </a:r>
            <a:endParaRPr lang="ja-JP" altLang="en-US" sz="2800" b="1">
              <a:solidFill>
                <a:schemeClr val="accent6"/>
              </a:solidFill>
              <a:ea typeface="メイリオ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A029EF2-1EA5-48C3-A038-BC23C7D75A85}"/>
              </a:ext>
            </a:extLst>
          </p:cNvPr>
          <p:cNvSpPr/>
          <p:nvPr/>
        </p:nvSpPr>
        <p:spPr>
          <a:xfrm>
            <a:off x="5135081" y="7265286"/>
            <a:ext cx="506023" cy="49949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2800" b="1">
                <a:solidFill>
                  <a:srgbClr val="00B050"/>
                </a:solidFill>
                <a:ea typeface="メイリオ"/>
              </a:rPr>
              <a:t>V</a:t>
            </a:r>
            <a:endParaRPr lang="ja-JP" altLang="en-US" sz="2800" b="1">
              <a:solidFill>
                <a:srgbClr val="00B050"/>
              </a:solidFill>
              <a:ea typeface="メイリオ"/>
            </a:endParaRP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92B8A537-0939-4DB1-AA56-F16A046C64ED}"/>
              </a:ext>
            </a:extLst>
          </p:cNvPr>
          <p:cNvSpPr txBox="1">
            <a:spLocks/>
          </p:cNvSpPr>
          <p:nvPr/>
        </p:nvSpPr>
        <p:spPr>
          <a:xfrm>
            <a:off x="1471487" y="893164"/>
            <a:ext cx="572764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5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ja-JP" sz="4400" b="1">
                <a:latin typeface="SimSun"/>
                <a:ea typeface="メイリオ"/>
              </a:rPr>
              <a:t>Restaurants</a:t>
            </a:r>
            <a:endParaRPr lang="ja-JP" altLang="en-US" sz="4400" b="1">
              <a:latin typeface="SimSun"/>
              <a:ea typeface="メイリオ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ED5A264-B81C-4015-9F14-EE090D273847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10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181732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9885-015A-4E2B-8F9E-831EAA1F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87" y="893164"/>
            <a:ext cx="5727648" cy="762000"/>
          </a:xfrm>
        </p:spPr>
        <p:txBody>
          <a:bodyPr/>
          <a:lstStyle/>
          <a:p>
            <a:r>
              <a:rPr lang="de-DE" altLang="ja-JP" sz="4400" b="1">
                <a:latin typeface="SimSun"/>
                <a:ea typeface="メイリオ"/>
              </a:rPr>
              <a:t>Restaurants</a:t>
            </a:r>
            <a:endParaRPr kumimoji="1" lang="ja-JP" altLang="en-US" sz="4400" b="1">
              <a:latin typeface="SimSun"/>
              <a:ea typeface="メイリオ"/>
            </a:endParaRPr>
          </a:p>
        </p:txBody>
      </p:sp>
      <p:pic>
        <p:nvPicPr>
          <p:cNvPr id="4" name="Grafik 3" descr="Ein Bild, das drinnen, legend, Katze, Bett enthält.&#10;&#10;Automatisch generierte Beschreibung">
            <a:extLst>
              <a:ext uri="{FF2B5EF4-FFF2-40B4-BE49-F238E27FC236}">
                <a16:creationId xmlns:a16="http://schemas.microsoft.com/office/drawing/2014/main" id="{F5E33297-2EE5-4120-9447-994DEFB7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75" y="3493007"/>
            <a:ext cx="4772434" cy="35801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71E4B55-C8C9-4141-BABA-8CC9345D3FDB}"/>
              </a:ext>
            </a:extLst>
          </p:cNvPr>
          <p:cNvSpPr txBox="1"/>
          <p:nvPr/>
        </p:nvSpPr>
        <p:spPr>
          <a:xfrm>
            <a:off x="1152144" y="2340864"/>
            <a:ext cx="429768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de-DE" altLang="ja-JP" err="1">
                <a:ea typeface="メイリオ"/>
              </a:rPr>
              <a:t>Contains</a:t>
            </a:r>
            <a:r>
              <a:rPr kumimoji="1" lang="de-DE" altLang="ja-JP">
                <a:ea typeface="メイリオ"/>
              </a:rPr>
              <a:t>: 「</a:t>
            </a:r>
            <a:r>
              <a:rPr kumimoji="1" lang="de-DE" altLang="ja-JP" err="1">
                <a:ea typeface="メイリオ"/>
              </a:rPr>
              <a:t>ザ・キャット</a:t>
            </a:r>
            <a:r>
              <a:rPr kumimoji="1" lang="de-DE" altLang="ja-JP">
                <a:ea typeface="メイリオ"/>
              </a:rPr>
              <a:t>」</a:t>
            </a:r>
            <a:endParaRPr kumimoji="1" lang="de-DE" altLang="ja-JP"/>
          </a:p>
          <a:p>
            <a:r>
              <a:rPr kumimoji="1" lang="de-DE" altLang="ja-JP">
                <a:ea typeface="メイリオ"/>
              </a:rPr>
              <a:t>Do not </a:t>
            </a:r>
            <a:r>
              <a:rPr kumimoji="1" lang="de-DE" altLang="ja-JP" err="1">
                <a:ea typeface="メイリオ"/>
              </a:rPr>
              <a:t>eat</a:t>
            </a:r>
            <a:r>
              <a:rPr kumimoji="1" lang="de-DE" altLang="ja-JP">
                <a:ea typeface="メイリオ"/>
              </a:rPr>
              <a:t> </a:t>
            </a:r>
            <a:r>
              <a:rPr kumimoji="1" lang="de-DE" altLang="ja-JP" err="1">
                <a:ea typeface="メイリオ"/>
              </a:rPr>
              <a:t>if</a:t>
            </a:r>
            <a:r>
              <a:rPr kumimoji="1" lang="de-DE" altLang="ja-JP">
                <a:ea typeface="メイリオ"/>
              </a:rPr>
              <a:t> </a:t>
            </a:r>
            <a:r>
              <a:rPr kumimoji="1" lang="de-DE" altLang="ja-JP" err="1">
                <a:ea typeface="メイリオ"/>
              </a:rPr>
              <a:t>allergic</a:t>
            </a:r>
            <a:r>
              <a:rPr kumimoji="1" lang="de-DE" altLang="ja-JP">
                <a:ea typeface="メイリオ"/>
              </a:rPr>
              <a:t> </a:t>
            </a:r>
            <a:r>
              <a:rPr kumimoji="1" lang="de-DE" altLang="ja-JP" err="1">
                <a:ea typeface="メイリオ"/>
              </a:rPr>
              <a:t>to</a:t>
            </a:r>
            <a:r>
              <a:rPr kumimoji="1" lang="de-DE" altLang="ja-JP">
                <a:ea typeface="メイリオ"/>
              </a:rPr>
              <a:t> </a:t>
            </a:r>
            <a:r>
              <a:rPr kumimoji="1" lang="de-DE" altLang="ja-JP" err="1">
                <a:ea typeface="メイリオ"/>
              </a:rPr>
              <a:t>cuteness</a:t>
            </a:r>
            <a:endParaRPr kumimoji="1" lang="ja-JP" altLang="en-US" err="1">
              <a:ea typeface="メイリオ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B7F22F-BFA6-40AD-B8EC-8F966640E443}"/>
              </a:ext>
            </a:extLst>
          </p:cNvPr>
          <p:cNvSpPr txBox="1"/>
          <p:nvPr/>
        </p:nvSpPr>
        <p:spPr>
          <a:xfrm>
            <a:off x="2266381" y="7394286"/>
            <a:ext cx="413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スセ・レ・テトン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7A0FBB3-C3D9-423D-BB6C-B012352232C5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11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152802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9885-015A-4E2B-8F9E-831EAA1F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110" y="933341"/>
            <a:ext cx="4229501" cy="794478"/>
          </a:xfrm>
        </p:spPr>
        <p:txBody>
          <a:bodyPr/>
          <a:lstStyle/>
          <a:p>
            <a:r>
              <a:rPr kumimoji="1" lang="de-DE" altLang="ja-JP" sz="4400" b="1">
                <a:latin typeface="SimSun"/>
                <a:ea typeface="メイリオ"/>
              </a:rPr>
              <a:t>Contents</a:t>
            </a:r>
            <a:endParaRPr lang="ja-JP" altLang="en-US" sz="4400" b="1">
              <a:latin typeface="SimSun"/>
              <a:ea typeface="メイリオ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6B6DFF5-A72E-40FD-AAD8-E5CE18463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109" y="2451100"/>
            <a:ext cx="5389781" cy="6426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altLang="ja-JP" sz="3200" b="1">
                <a:latin typeface="SimSun"/>
                <a:ea typeface="メイリオ"/>
              </a:rPr>
              <a:t>p.3 </a:t>
            </a:r>
            <a:r>
              <a:rPr lang="de-DE" altLang="ja-JP" sz="3200" b="1" err="1">
                <a:latin typeface="SimSun"/>
                <a:ea typeface="メイリオ"/>
              </a:rPr>
              <a:t>Introduction</a:t>
            </a:r>
            <a:endParaRPr lang="fr-FR" sz="3200" b="1">
              <a:latin typeface="SimSun"/>
              <a:ea typeface="SimSun"/>
            </a:endParaRPr>
          </a:p>
          <a:p>
            <a:pPr algn="l">
              <a:lnSpc>
                <a:spcPct val="150000"/>
              </a:lnSpc>
            </a:pPr>
            <a:r>
              <a:rPr lang="de-DE" altLang="ja-JP" sz="3200" b="1">
                <a:latin typeface="SimSun"/>
                <a:ea typeface="メイリオ"/>
              </a:rPr>
              <a:t>p.4 </a:t>
            </a:r>
            <a:r>
              <a:rPr lang="de-DE" altLang="ja-JP" sz="3200" b="1" err="1">
                <a:latin typeface="SimSun"/>
                <a:ea typeface="メイリオ"/>
              </a:rPr>
              <a:t>Dietary</a:t>
            </a:r>
            <a:r>
              <a:rPr lang="de-DE" altLang="ja-JP" sz="3200" b="1">
                <a:latin typeface="SimSun"/>
                <a:ea typeface="メイリオ"/>
              </a:rPr>
              <a:t> </a:t>
            </a:r>
            <a:r>
              <a:rPr lang="de-DE" altLang="ja-JP" sz="3200" b="1" err="1">
                <a:latin typeface="SimSun"/>
                <a:ea typeface="メイリオ"/>
              </a:rPr>
              <a:t>Restrictions</a:t>
            </a:r>
            <a:endParaRPr lang="de-DE" altLang="ja-JP" sz="3200" b="1">
              <a:latin typeface="SimSun"/>
              <a:ea typeface="メイリオ"/>
            </a:endParaRPr>
          </a:p>
          <a:p>
            <a:pPr algn="l">
              <a:lnSpc>
                <a:spcPct val="150000"/>
              </a:lnSpc>
              <a:spcAft>
                <a:spcPts val="500"/>
              </a:spcAft>
            </a:pPr>
            <a:r>
              <a:rPr lang="de-DE" altLang="ja-JP" sz="3200" b="1">
                <a:latin typeface="SimSun"/>
                <a:ea typeface="メイリオ"/>
              </a:rPr>
              <a:t>p.5 </a:t>
            </a:r>
            <a:r>
              <a:rPr lang="de-DE" altLang="ja-JP" sz="3200" b="1" err="1">
                <a:latin typeface="SimSun"/>
                <a:ea typeface="メイリオ"/>
              </a:rPr>
              <a:t>Ingredient</a:t>
            </a:r>
            <a:r>
              <a:rPr lang="de-DE" altLang="ja-JP" sz="3200" b="1">
                <a:latin typeface="SimSun"/>
                <a:ea typeface="メイリオ"/>
              </a:rPr>
              <a:t> Lists</a:t>
            </a:r>
          </a:p>
          <a:p>
            <a:pPr algn="l">
              <a:lnSpc>
                <a:spcPct val="150000"/>
              </a:lnSpc>
            </a:pPr>
            <a:r>
              <a:rPr lang="de-DE" altLang="ja-JP" sz="3200" b="1">
                <a:latin typeface="SimSun"/>
                <a:ea typeface="メイリオ"/>
              </a:rPr>
              <a:t>p.8 Restaurants</a:t>
            </a:r>
          </a:p>
          <a:p>
            <a:endParaRPr lang="ja-JP" altLang="en-US" sz="3200">
              <a:latin typeface="SimSun"/>
              <a:ea typeface="SimSun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2269DF-7697-48FD-A590-8FFE0313A9AA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2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108378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9885-015A-4E2B-8F9E-831EAA1F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260" y="918351"/>
            <a:ext cx="5727648" cy="762000"/>
          </a:xfrm>
        </p:spPr>
        <p:txBody>
          <a:bodyPr/>
          <a:lstStyle/>
          <a:p>
            <a:r>
              <a:rPr lang="de-DE" altLang="ja-JP" sz="4400" b="1" err="1">
                <a:latin typeface="SimSun"/>
                <a:ea typeface="メイリオ"/>
              </a:rPr>
              <a:t>Introduction</a:t>
            </a:r>
            <a:endParaRPr lang="ja-JP" altLang="en-US" sz="4400" b="1" err="1">
              <a:latin typeface="SimSun"/>
              <a:ea typeface="メイリオ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6B6DFF5-A72E-40FD-AAD8-E5CE18463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309842"/>
            <a:ext cx="5143500" cy="6834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de-DE" altLang="ja-JP">
                <a:latin typeface="Times New Roman"/>
                <a:ea typeface="メイリオ"/>
                <a:cs typeface="Times New Roman"/>
              </a:rPr>
              <a:t>This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guide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is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designed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help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students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with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dietary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restrictions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of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any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kind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in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adjusting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life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in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Saijo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.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It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provides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some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of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the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necessary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information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people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suffering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from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allergies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or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celiac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disease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and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people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who</a:t>
            </a:r>
            <a:r>
              <a:rPr lang="de-DE" altLang="ja-JP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err="1">
                <a:latin typeface="Times New Roman"/>
                <a:ea typeface="メイリオ"/>
                <a:cs typeface="Times New Roman"/>
              </a:rPr>
              <a:t>don</a:t>
            </a:r>
            <a:r>
              <a:rPr lang="en-US" altLang="ja-JP">
                <a:latin typeface="Times New Roman"/>
                <a:ea typeface="メイリオ"/>
                <a:cs typeface="Times New Roman"/>
              </a:rPr>
              <a:t>’t eat certain products for religious or ethical reasons will need.</a:t>
            </a:r>
          </a:p>
          <a:p>
            <a:pPr algn="just"/>
            <a:endParaRPr lang="en-US" altLang="ja-JP">
              <a:latin typeface="Times New Roman" panose="02020603050405020304" pitchFamily="18" charset="0"/>
              <a:ea typeface="メイリオ"/>
              <a:cs typeface="Times New Roman" panose="02020603050405020304" pitchFamily="18" charset="0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endParaRPr lang="en-US" altLang="ja-JP">
              <a:latin typeface="Times New Roman"/>
              <a:ea typeface="メイリオ"/>
              <a:cs typeface="Times New Roman"/>
            </a:endParaRPr>
          </a:p>
          <a:p>
            <a:pPr algn="just"/>
            <a:r>
              <a:rPr lang="en-US" altLang="ja-JP">
                <a:latin typeface="Times New Roman"/>
                <a:ea typeface="メイリオ"/>
                <a:cs typeface="Times New Roman"/>
              </a:rPr>
              <a:t>Disclaimer: Some of the information in this guide might be incorrect or outdated.</a:t>
            </a:r>
            <a:endParaRPr lang="ja-JP" altLang="en-US"/>
          </a:p>
        </p:txBody>
      </p:sp>
      <p:pic>
        <p:nvPicPr>
          <p:cNvPr id="7" name="Grafik 6" descr="Ein Bild, das draußen, Gras, sitzend, geparkt enthält.&#10;&#10;Automatisch generierte Beschreibung">
            <a:extLst>
              <a:ext uri="{FF2B5EF4-FFF2-40B4-BE49-F238E27FC236}">
                <a16:creationId xmlns:a16="http://schemas.microsoft.com/office/drawing/2014/main" id="{43356E65-1779-4BD3-A6B1-B0F19E1E4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" y="3649358"/>
            <a:ext cx="4668907" cy="35016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F5A6DF3-0DF2-4C23-8907-5BD2C6853767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3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250832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9885-015A-4E2B-8F9E-831EAA1F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217" y="1387839"/>
            <a:ext cx="4515185" cy="762000"/>
          </a:xfrm>
        </p:spPr>
        <p:txBody>
          <a:bodyPr/>
          <a:lstStyle/>
          <a:p>
            <a:r>
              <a:rPr lang="de-DE" altLang="ja-JP" sz="4400" b="1" err="1">
                <a:latin typeface="SimSun"/>
                <a:ea typeface="メイリオ"/>
              </a:rPr>
              <a:t>Dietary</a:t>
            </a:r>
            <a:r>
              <a:rPr lang="de-DE" altLang="ja-JP" sz="4400" b="1">
                <a:latin typeface="SimSun"/>
                <a:ea typeface="メイリオ"/>
              </a:rPr>
              <a:t> </a:t>
            </a:r>
            <a:r>
              <a:rPr lang="de-DE" altLang="ja-JP" sz="4400" b="1" err="1">
                <a:latin typeface="SimSun"/>
                <a:ea typeface="メイリオ"/>
              </a:rPr>
              <a:t>Restrictions</a:t>
            </a:r>
            <a:endParaRPr lang="ja-JP" altLang="en-US" sz="4400" b="1">
              <a:latin typeface="SimSun"/>
              <a:ea typeface="SimSun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6B6DFF5-A72E-40FD-AAD8-E5CE18463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41" y="2402923"/>
            <a:ext cx="5288717" cy="53270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de-DE" altLang="ja-JP" b="1" u="sng" dirty="0" err="1">
                <a:latin typeface="Times New Roman"/>
                <a:ea typeface="メイリオ"/>
                <a:cs typeface="Times New Roman"/>
              </a:rPr>
              <a:t>Celiac</a:t>
            </a:r>
            <a:r>
              <a:rPr lang="de-DE" altLang="ja-JP" b="1" u="sng" dirty="0">
                <a:latin typeface="Times New Roman"/>
                <a:ea typeface="メイリオ"/>
                <a:cs typeface="Times New Roman"/>
              </a:rPr>
              <a:t> Disease:</a:t>
            </a:r>
            <a:endParaRPr lang="fr-FR" dirty="0"/>
          </a:p>
          <a:p>
            <a:pPr algn="just"/>
            <a:r>
              <a:rPr lang="de-DE" altLang="ja-JP" dirty="0">
                <a:latin typeface="Times New Roman"/>
                <a:ea typeface="メイリオ"/>
                <a:cs typeface="Times New Roman"/>
              </a:rPr>
              <a:t>    People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suffering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from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celiac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disease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can</a:t>
            </a:r>
            <a:r>
              <a:rPr lang="en-US" altLang="ja-JP" dirty="0">
                <a:latin typeface="Times New Roman"/>
                <a:ea typeface="メイリオ"/>
                <a:cs typeface="Times New Roman"/>
              </a:rPr>
              <a:t>’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t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products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contain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gluten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 1%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of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population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of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western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world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about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0.5%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of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Japan</a:t>
            </a:r>
            <a:r>
              <a:rPr lang="en-US" altLang="ja-JP" dirty="0">
                <a:latin typeface="Times New Roman"/>
                <a:ea typeface="メイリオ"/>
                <a:cs typeface="Times New Roman"/>
              </a:rPr>
              <a:t>’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s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population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suffers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from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celiac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disease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 In Japan,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many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products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contain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(</a:t>
            </a:r>
            <a:r>
              <a:rPr lang="de-DE" altLang="ja-JP" i="1" dirty="0" err="1">
                <a:latin typeface="Times New Roman"/>
                <a:ea typeface="メイリオ"/>
                <a:cs typeface="Times New Roman"/>
              </a:rPr>
              <a:t>komugi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ja-JP" altLang="en-US" sz="1100" dirty="0">
                <a:latin typeface="Times New Roman"/>
                <a:ea typeface="メイリオ"/>
                <a:cs typeface="Times New Roman"/>
              </a:rPr>
              <a:t>小麦</a:t>
            </a:r>
            <a:r>
              <a:rPr lang="de-DE" altLang="ja-JP" sz="1100" dirty="0">
                <a:latin typeface="Times New Roman"/>
                <a:ea typeface="メイリオ"/>
                <a:cs typeface="Times New Roman"/>
              </a:rPr>
              <a:t>)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Since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some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of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basic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ingredients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like </a:t>
            </a:r>
            <a:r>
              <a:rPr lang="de-DE" altLang="ja-JP" u="sng" dirty="0" err="1">
                <a:latin typeface="Times New Roman"/>
                <a:ea typeface="メイリオ"/>
                <a:cs typeface="Times New Roman"/>
              </a:rPr>
              <a:t>soy</a:t>
            </a:r>
            <a:r>
              <a:rPr lang="de-DE" altLang="ja-JP" u="sng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u="sng" dirty="0" err="1">
                <a:latin typeface="Times New Roman"/>
                <a:ea typeface="メイリオ"/>
                <a:cs typeface="Times New Roman"/>
              </a:rPr>
              <a:t>sauce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i="1" dirty="0">
                <a:latin typeface="Times New Roman"/>
                <a:ea typeface="メイリオ"/>
                <a:cs typeface="Times New Roman"/>
              </a:rPr>
              <a:t>(</a:t>
            </a:r>
            <a:r>
              <a:rPr lang="de-DE" altLang="ja-JP" i="1" dirty="0" err="1">
                <a:latin typeface="Times New Roman"/>
                <a:ea typeface="メイリオ"/>
                <a:cs typeface="Times New Roman"/>
              </a:rPr>
              <a:t>shouyu</a:t>
            </a:r>
            <a:r>
              <a:rPr lang="de-DE" altLang="ja-JP" i="1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ja-JP" altLang="en-US" sz="1100" dirty="0">
                <a:latin typeface="Times New Roman"/>
                <a:ea typeface="メイリオ"/>
                <a:cs typeface="Times New Roman"/>
              </a:rPr>
              <a:t>醬油</a:t>
            </a:r>
            <a:r>
              <a:rPr lang="de-DE" altLang="ja-JP" i="1" dirty="0">
                <a:latin typeface="Times New Roman"/>
                <a:ea typeface="メイリオ"/>
                <a:cs typeface="Times New Roman"/>
              </a:rPr>
              <a:t>)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contain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,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very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hard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avoid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foods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containing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gluten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therefore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recommended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only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in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restaurants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,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which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have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allergen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menus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therefore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declare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used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not (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see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restaurant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list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) and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buy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wheat-free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soy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sauce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sz="1100" dirty="0">
                <a:latin typeface="Times New Roman"/>
                <a:ea typeface="メイリオ"/>
                <a:cs typeface="Times New Roman"/>
              </a:rPr>
              <a:t>(</a:t>
            </a:r>
            <a:r>
              <a:rPr lang="de-DE" altLang="ja-JP" i="1" dirty="0" err="1">
                <a:latin typeface="Times New Roman"/>
                <a:ea typeface="メイリオ"/>
                <a:cs typeface="Times New Roman"/>
              </a:rPr>
              <a:t>komugi</a:t>
            </a:r>
            <a:r>
              <a:rPr lang="de-DE" altLang="ja-JP" i="1" dirty="0">
                <a:latin typeface="Times New Roman"/>
                <a:ea typeface="メイリオ"/>
                <a:cs typeface="Times New Roman"/>
              </a:rPr>
              <a:t> wo </a:t>
            </a:r>
            <a:r>
              <a:rPr lang="de-DE" altLang="ja-JP" i="1" dirty="0" err="1">
                <a:latin typeface="Times New Roman"/>
                <a:ea typeface="メイリオ"/>
                <a:cs typeface="Times New Roman"/>
              </a:rPr>
              <a:t>tsukawanai</a:t>
            </a:r>
            <a:r>
              <a:rPr lang="de-DE" altLang="ja-JP" i="1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i="1" dirty="0" err="1">
                <a:latin typeface="Times New Roman"/>
                <a:ea typeface="メイリオ"/>
                <a:cs typeface="Times New Roman"/>
              </a:rPr>
              <a:t>shouyu</a:t>
            </a:r>
            <a:r>
              <a:rPr lang="de-DE" altLang="ja-JP" i="1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ja-JP" altLang="en-US" sz="1100" dirty="0">
                <a:latin typeface="Times New Roman"/>
                <a:ea typeface="メイリオ"/>
                <a:cs typeface="Times New Roman"/>
              </a:rPr>
              <a:t>小麦を使わない醬油</a:t>
            </a:r>
            <a:r>
              <a:rPr lang="de-DE" altLang="ja-JP" sz="1100" dirty="0">
                <a:latin typeface="Times New Roman"/>
                <a:ea typeface="メイリオ"/>
                <a:cs typeface="Times New Roman"/>
              </a:rPr>
              <a:t>)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use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for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your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own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cooking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bring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with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you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going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restaurants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</a:t>
            </a:r>
          </a:p>
          <a:p>
            <a:pPr algn="just"/>
            <a:endParaRPr lang="de-DE" altLang="ja-JP" i="1" u="sng" dirty="0">
              <a:latin typeface="Times New Roman"/>
              <a:ea typeface="メイリオ"/>
              <a:cs typeface="Times New Roman"/>
            </a:endParaRPr>
          </a:p>
          <a:p>
            <a:r>
              <a:rPr lang="de-DE" altLang="ja-JP" b="1" u="sng" dirty="0" err="1">
                <a:latin typeface="Times New Roman"/>
                <a:ea typeface="メイリオ"/>
                <a:cs typeface="Times New Roman"/>
              </a:rPr>
              <a:t>Religious</a:t>
            </a:r>
            <a:r>
              <a:rPr lang="de-DE" altLang="ja-JP" b="1" u="sng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b="1" u="sng" dirty="0" err="1">
                <a:latin typeface="Times New Roman"/>
                <a:ea typeface="メイリオ"/>
                <a:cs typeface="Times New Roman"/>
              </a:rPr>
              <a:t>or</a:t>
            </a:r>
            <a:r>
              <a:rPr lang="de-DE" altLang="ja-JP" b="1" u="sng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b="1" u="sng" dirty="0" err="1">
                <a:latin typeface="Times New Roman"/>
                <a:ea typeface="メイリオ"/>
                <a:cs typeface="Times New Roman"/>
              </a:rPr>
              <a:t>Ethical</a:t>
            </a:r>
            <a:r>
              <a:rPr lang="de-DE" altLang="ja-JP" b="1" u="sng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b="1" u="sng" dirty="0" err="1">
                <a:latin typeface="Times New Roman"/>
                <a:ea typeface="メイリオ"/>
                <a:cs typeface="Times New Roman"/>
              </a:rPr>
              <a:t>Restrictions</a:t>
            </a:r>
            <a:r>
              <a:rPr lang="de-DE" altLang="ja-JP" b="1" u="sng" dirty="0">
                <a:latin typeface="Times New Roman"/>
                <a:ea typeface="メイリオ"/>
                <a:cs typeface="Times New Roman"/>
              </a:rPr>
              <a:t>:</a:t>
            </a:r>
          </a:p>
          <a:p>
            <a:pPr algn="just"/>
            <a:r>
              <a:rPr lang="de-DE" altLang="ja-JP" dirty="0">
                <a:latin typeface="Times New Roman"/>
                <a:ea typeface="メイリオ"/>
                <a:cs typeface="Times New Roman"/>
              </a:rPr>
              <a:t>    Allergen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menus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ingredient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lists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(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see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p. 5) also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declare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which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meat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animal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products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product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dish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contains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 Cooking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by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yourself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going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restaurant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chains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therefore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usually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no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problem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 People not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eating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certain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all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meats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animal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products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might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find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difficult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though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in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smaller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restaurants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,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contents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of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foods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might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not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be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guaranteed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</a:t>
            </a:r>
          </a:p>
          <a:p>
            <a:pPr algn="just"/>
            <a:endParaRPr lang="de-DE" altLang="ja-JP" dirty="0">
              <a:latin typeface="Times New Roman"/>
              <a:ea typeface="メイリオ"/>
              <a:cs typeface="Times New Roman"/>
            </a:endParaRPr>
          </a:p>
          <a:p>
            <a:r>
              <a:rPr lang="de-DE" altLang="ja-JP" b="1" u="sng" dirty="0" err="1">
                <a:latin typeface="Times New Roman"/>
                <a:ea typeface="メイリオ"/>
                <a:cs typeface="Times New Roman"/>
              </a:rPr>
              <a:t>Allergies</a:t>
            </a:r>
            <a:r>
              <a:rPr lang="de-DE" altLang="ja-JP" b="1" u="sng" dirty="0">
                <a:latin typeface="Times New Roman"/>
                <a:ea typeface="メイリオ"/>
                <a:cs typeface="Times New Roman"/>
              </a:rPr>
              <a:t>:</a:t>
            </a:r>
            <a:endParaRPr lang="de-DE" altLang="ja-JP" b="1" dirty="0">
              <a:latin typeface="Times New Roman"/>
              <a:ea typeface="メイリオ"/>
              <a:cs typeface="Times New Roman"/>
            </a:endParaRPr>
          </a:p>
          <a:p>
            <a:pPr algn="just"/>
            <a:r>
              <a:rPr lang="de-DE" altLang="ja-JP" dirty="0">
                <a:latin typeface="Times New Roman"/>
                <a:ea typeface="メイリオ"/>
                <a:cs typeface="Times New Roman"/>
              </a:rPr>
              <a:t>   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Depending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on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allergy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some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things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easier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some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things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harder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avoid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recommended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always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ask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for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allergy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menu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when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at a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restaurant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and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if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non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to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tell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the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restaurant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workers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what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you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can</a:t>
            </a:r>
            <a:r>
              <a:rPr lang="en-US" altLang="ja-JP" dirty="0">
                <a:latin typeface="Times New Roman"/>
                <a:ea typeface="メイリオ"/>
                <a:cs typeface="Times New Roman"/>
              </a:rPr>
              <a:t>’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t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.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Furthermore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you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should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eat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anything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new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very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carefully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if</a:t>
            </a:r>
            <a:r>
              <a:rPr lang="de-DE" altLang="ja-JP" dirty="0">
                <a:latin typeface="Times New Roman"/>
                <a:ea typeface="メイリオ"/>
                <a:cs typeface="Times New Roman"/>
              </a:rPr>
              <a:t> </a:t>
            </a:r>
            <a:r>
              <a:rPr lang="de-DE" altLang="ja-JP" dirty="0" err="1">
                <a:latin typeface="Times New Roman"/>
                <a:ea typeface="メイリオ"/>
                <a:cs typeface="Times New Roman"/>
              </a:rPr>
              <a:t>you</a:t>
            </a:r>
            <a:r>
              <a:rPr lang="en-US" altLang="ja-JP" dirty="0">
                <a:latin typeface="Times New Roman"/>
                <a:ea typeface="メイリオ"/>
                <a:cs typeface="Times New Roman"/>
              </a:rPr>
              <a:t>’re an allergic.</a:t>
            </a:r>
            <a:endParaRPr lang="de-DE" altLang="ja-JP" dirty="0">
              <a:latin typeface="Times New Roman"/>
              <a:ea typeface="メイリオ"/>
              <a:cs typeface="Times New Roman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E012C0-9032-4006-B283-626C864152EC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4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362141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1">
            <a:extLst>
              <a:ext uri="{FF2B5EF4-FFF2-40B4-BE49-F238E27FC236}">
                <a16:creationId xmlns:a16="http://schemas.microsoft.com/office/drawing/2014/main" id="{F8F8A844-1C36-4A8A-B00D-430B32BD1EA2}"/>
              </a:ext>
            </a:extLst>
          </p:cNvPr>
          <p:cNvSpPr txBox="1">
            <a:spLocks/>
          </p:cNvSpPr>
          <p:nvPr/>
        </p:nvSpPr>
        <p:spPr>
          <a:xfrm>
            <a:off x="1911626" y="1441217"/>
            <a:ext cx="441173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5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ja-JP" sz="4400" b="1">
                <a:latin typeface="SimSun"/>
                <a:ea typeface="メイリオ"/>
              </a:rPr>
              <a:t>Ingredient Lists</a:t>
            </a:r>
            <a:endParaRPr lang="ja-JP" altLang="en-US" sz="4400" b="1">
              <a:latin typeface="SimSun"/>
              <a:ea typeface="メイリオ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6682EA5-9ADA-421E-8E5D-6E55765F1BFC}"/>
              </a:ext>
            </a:extLst>
          </p:cNvPr>
          <p:cNvSpPr txBox="1"/>
          <p:nvPr/>
        </p:nvSpPr>
        <p:spPr>
          <a:xfrm>
            <a:off x="945672" y="2278148"/>
            <a:ext cx="497101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de-DE" altLang="ja-JP" sz="2000" b="1">
                <a:latin typeface="SimSun"/>
                <a:ea typeface="メイリオ"/>
                <a:cs typeface="Times New Roman"/>
              </a:rPr>
              <a:t>Allergens </a:t>
            </a:r>
            <a:r>
              <a:rPr kumimoji="1" lang="de-DE" altLang="ja-JP" sz="2000" b="1" err="1">
                <a:latin typeface="SimSun"/>
                <a:ea typeface="メイリオ"/>
                <a:cs typeface="Times New Roman"/>
              </a:rPr>
              <a:t>which</a:t>
            </a:r>
            <a:r>
              <a:rPr kumimoji="1" lang="de-DE" altLang="ja-JP" sz="20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  <a:cs typeface="Times New Roman"/>
              </a:rPr>
              <a:t>have</a:t>
            </a:r>
            <a:r>
              <a:rPr kumimoji="1" lang="de-DE" altLang="ja-JP" sz="20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  <a:cs typeface="Times New Roman"/>
              </a:rPr>
              <a:t>to</a:t>
            </a:r>
            <a:r>
              <a:rPr kumimoji="1" lang="de-DE" altLang="ja-JP" sz="20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  <a:cs typeface="Times New Roman"/>
              </a:rPr>
              <a:t>be</a:t>
            </a:r>
            <a:r>
              <a:rPr kumimoji="1" lang="de-DE" altLang="ja-JP" sz="20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  <a:cs typeface="Times New Roman"/>
              </a:rPr>
              <a:t>declared</a:t>
            </a:r>
            <a:r>
              <a:rPr kumimoji="1" lang="de-DE" altLang="ja-JP" sz="2000" b="1">
                <a:latin typeface="SimSun"/>
                <a:ea typeface="メイリオ"/>
                <a:cs typeface="Times New Roman"/>
              </a:rPr>
              <a:t>:</a:t>
            </a:r>
          </a:p>
        </p:txBody>
      </p:sp>
      <p:graphicFrame>
        <p:nvGraphicFramePr>
          <p:cNvPr id="57" name="Tabelle 56">
            <a:extLst>
              <a:ext uri="{FF2B5EF4-FFF2-40B4-BE49-F238E27FC236}">
                <a16:creationId xmlns:a16="http://schemas.microsoft.com/office/drawing/2014/main" id="{BBB17133-13E8-4421-8E7B-1D1BBE1F1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31554"/>
              </p:ext>
            </p:extLst>
          </p:nvPr>
        </p:nvGraphicFramePr>
        <p:xfrm>
          <a:off x="763739" y="2870305"/>
          <a:ext cx="5311472" cy="537985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2666751">
                  <a:extLst>
                    <a:ext uri="{9D8B030D-6E8A-4147-A177-3AD203B41FA5}">
                      <a16:colId xmlns:a16="http://schemas.microsoft.com/office/drawing/2014/main" val="878304801"/>
                    </a:ext>
                  </a:extLst>
                </a:gridCol>
                <a:gridCol w="2644721">
                  <a:extLst>
                    <a:ext uri="{9D8B030D-6E8A-4147-A177-3AD203B41FA5}">
                      <a16:colId xmlns:a16="http://schemas.microsoft.com/office/drawing/2014/main" val="2311315470"/>
                    </a:ext>
                  </a:extLst>
                </a:gridCol>
              </a:tblGrid>
              <a:tr h="1046340">
                <a:tc>
                  <a:txBody>
                    <a:bodyPr/>
                    <a:lstStyle/>
                    <a:p>
                      <a:pPr algn="l"/>
                      <a:r>
                        <a:rPr lang="de-DE" altLang="ja-JP" sz="1700">
                          <a:effectLst/>
                          <a:latin typeface="游ゴシック"/>
                          <a:ea typeface="游ゴシック"/>
                        </a:rPr>
                        <a:t>7 ingredients which </a:t>
                      </a:r>
                      <a:r>
                        <a:rPr lang="de-DE" altLang="ja-JP" sz="1700" u="none">
                          <a:effectLst/>
                          <a:latin typeface="游ゴシック"/>
                          <a:ea typeface="游ゴシック"/>
                        </a:rPr>
                        <a:t>have to be displayed</a:t>
                      </a:r>
                      <a:endParaRPr lang="ja-JP" altLang="en-US" sz="1700" err="1">
                        <a:effectLst/>
                        <a:latin typeface="游ゴシック"/>
                        <a:ea typeface="游ゴシック"/>
                      </a:endParaRPr>
                    </a:p>
                  </a:txBody>
                  <a:tcPr marL="63500" marR="63500" marT="4445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700">
                          <a:effectLst/>
                          <a:latin typeface="游ゴシック"/>
                          <a:ea typeface="游ゴシック"/>
                        </a:rPr>
                        <a:t>えび</a:t>
                      </a:r>
                      <a:r>
                        <a:rPr lang="de-DE" altLang="ja-JP" sz="1700">
                          <a:effectLst/>
                          <a:latin typeface="游ゴシック"/>
                          <a:ea typeface="游ゴシック"/>
                        </a:rPr>
                        <a:t>(shrimp)</a:t>
                      </a:r>
                      <a:r>
                        <a:rPr lang="ja-JP" altLang="en-US" sz="1700">
                          <a:effectLst/>
                          <a:latin typeface="游ゴシック"/>
                          <a:ea typeface="游ゴシック"/>
                        </a:rPr>
                        <a:t>、かに</a:t>
                      </a:r>
                      <a:r>
                        <a:rPr lang="de-DE" altLang="ja-JP" sz="1700">
                          <a:effectLst/>
                          <a:latin typeface="游ゴシック"/>
                          <a:ea typeface="游ゴシック"/>
                        </a:rPr>
                        <a:t>(crab)</a:t>
                      </a:r>
                      <a:r>
                        <a:rPr lang="ja-JP" altLang="en-US" sz="1700">
                          <a:effectLst/>
                          <a:latin typeface="游ゴシック"/>
                          <a:ea typeface="游ゴシック"/>
                        </a:rPr>
                        <a:t>、小麦</a:t>
                      </a:r>
                      <a:r>
                        <a:rPr lang="de-DE" altLang="ja-JP" sz="1700">
                          <a:effectLst/>
                          <a:latin typeface="游ゴシック"/>
                          <a:ea typeface="游ゴシック"/>
                        </a:rPr>
                        <a:t>(wheat)</a:t>
                      </a:r>
                      <a:r>
                        <a:rPr lang="ja-JP" altLang="en-US" sz="1700">
                          <a:effectLst/>
                          <a:latin typeface="游ゴシック"/>
                          <a:ea typeface="游ゴシック"/>
                        </a:rPr>
                        <a:t>、そば</a:t>
                      </a:r>
                      <a:r>
                        <a:rPr lang="de-DE" altLang="ja-JP" sz="1700">
                          <a:effectLst/>
                          <a:latin typeface="游ゴシック"/>
                          <a:ea typeface="游ゴシック"/>
                        </a:rPr>
                        <a:t>(buckwheat)</a:t>
                      </a:r>
                      <a:r>
                        <a:rPr lang="ja-JP" altLang="en-US" sz="1700">
                          <a:effectLst/>
                          <a:latin typeface="游ゴシック"/>
                          <a:ea typeface="游ゴシック"/>
                        </a:rPr>
                        <a:t>、卵</a:t>
                      </a:r>
                      <a:r>
                        <a:rPr lang="de-DE" altLang="ja-JP" sz="1700">
                          <a:effectLst/>
                          <a:latin typeface="游ゴシック"/>
                          <a:ea typeface="游ゴシック"/>
                        </a:rPr>
                        <a:t>(egg)</a:t>
                      </a:r>
                      <a:r>
                        <a:rPr lang="ja-JP" altLang="en-US" sz="1700">
                          <a:effectLst/>
                          <a:latin typeface="游ゴシック"/>
                          <a:ea typeface="游ゴシック"/>
                        </a:rPr>
                        <a:t>、乳</a:t>
                      </a:r>
                      <a:r>
                        <a:rPr lang="de-DE" altLang="ja-JP" sz="1700">
                          <a:effectLst/>
                          <a:latin typeface="游ゴシック"/>
                          <a:ea typeface="游ゴシック"/>
                        </a:rPr>
                        <a:t>(milk)</a:t>
                      </a:r>
                      <a:r>
                        <a:rPr lang="ja-JP" altLang="en-US" sz="1700">
                          <a:effectLst/>
                          <a:latin typeface="游ゴシック"/>
                          <a:ea typeface="游ゴシック"/>
                        </a:rPr>
                        <a:t>、落花生</a:t>
                      </a:r>
                      <a:r>
                        <a:rPr lang="de-DE" altLang="ja-JP" sz="1700">
                          <a:effectLst/>
                          <a:latin typeface="游ゴシック"/>
                          <a:ea typeface="游ゴシック"/>
                        </a:rPr>
                        <a:t>(peanuts)</a:t>
                      </a:r>
                      <a:endParaRPr lang="ja-JP" altLang="en-US" sz="1700">
                        <a:effectLst/>
                        <a:latin typeface="游ゴシック"/>
                        <a:ea typeface="游ゴシック"/>
                      </a:endParaRPr>
                    </a:p>
                  </a:txBody>
                  <a:tcPr marL="63500" marR="63500" marT="4445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295059"/>
                  </a:ext>
                </a:extLst>
              </a:tr>
              <a:tr h="4001909">
                <a:tc>
                  <a:txBody>
                    <a:bodyPr/>
                    <a:lstStyle/>
                    <a:p>
                      <a:pPr algn="l"/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20 ingredients which are recommended to be displayed (there is a chance, that a product contains these ingredients even if not declared</a:t>
                      </a:r>
                      <a:endParaRPr lang="ja-JP" altLang="en-US" sz="1600" err="1">
                        <a:effectLst/>
                        <a:latin typeface="游ゴシック"/>
                        <a:ea typeface="游ゴシック"/>
                      </a:endParaRPr>
                    </a:p>
                  </a:txBody>
                  <a:tcPr marL="63500" marR="63500" marT="4445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あわび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(abalone)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、いか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(squid)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、いくら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(salmon roe)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、オレンジ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(orange)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、カシューナッツ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(cashew nuts)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、キウイフルーツ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(kiwi)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 牛肉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(beef)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、くるみ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(walnut)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、ごま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(sesame)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、さけ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(salmon)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、さば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(mackerel)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、大豆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(soy beans)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、鶏肉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(chicken)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、バナナ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(banana)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、豚肉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(pork)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、まつたけ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(matsutake)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、もも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(peach)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、やまいも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(japanese yam)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、りんご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(apple)</a:t>
                      </a:r>
                      <a:r>
                        <a:rPr lang="ja-JP" altLang="en-US" sz="1600">
                          <a:effectLst/>
                          <a:latin typeface="游ゴシック"/>
                          <a:ea typeface="游ゴシック"/>
                        </a:rPr>
                        <a:t>、ゼラチン</a:t>
                      </a:r>
                      <a:r>
                        <a:rPr lang="de-DE" altLang="ja-JP" sz="1600">
                          <a:effectLst/>
                          <a:latin typeface="游ゴシック"/>
                          <a:ea typeface="游ゴシック"/>
                        </a:rPr>
                        <a:t>(gelatin)</a:t>
                      </a:r>
                      <a:endParaRPr lang="ja-JP" altLang="en-US" sz="1600">
                        <a:effectLst/>
                        <a:latin typeface="游ゴシック"/>
                        <a:ea typeface="游ゴシック"/>
                      </a:endParaRPr>
                    </a:p>
                  </a:txBody>
                  <a:tcPr marL="63500" marR="63500" marT="4445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145857"/>
                  </a:ext>
                </a:extLst>
              </a:tr>
            </a:tbl>
          </a:graphicData>
        </a:graphic>
      </p:graphicFrame>
      <p:sp>
        <p:nvSpPr>
          <p:cNvPr id="59" name="Textfeld 58">
            <a:extLst>
              <a:ext uri="{FF2B5EF4-FFF2-40B4-BE49-F238E27FC236}">
                <a16:creationId xmlns:a16="http://schemas.microsoft.com/office/drawing/2014/main" id="{8EB3BA3C-3C3E-4E1D-AF4A-6994BDEF05F5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5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412209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9885-015A-4E2B-8F9E-831EAA1F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626" y="1441217"/>
            <a:ext cx="4411738" cy="762000"/>
          </a:xfrm>
        </p:spPr>
        <p:txBody>
          <a:bodyPr/>
          <a:lstStyle/>
          <a:p>
            <a:r>
              <a:rPr lang="de-DE" altLang="ja-JP" sz="4400" b="1" err="1">
                <a:latin typeface="SimSun"/>
                <a:ea typeface="メイリオ"/>
              </a:rPr>
              <a:t>Ingredient</a:t>
            </a:r>
            <a:r>
              <a:rPr lang="de-DE" altLang="ja-JP" sz="4400" b="1">
                <a:latin typeface="SimSun"/>
                <a:ea typeface="メイリオ"/>
              </a:rPr>
              <a:t> Lists</a:t>
            </a:r>
            <a:endParaRPr kumimoji="1" lang="ja-JP" altLang="en-US" sz="4400" b="1">
              <a:latin typeface="SimSun"/>
              <a:ea typeface="メイリオ"/>
            </a:endParaRPr>
          </a:p>
        </p:txBody>
      </p:sp>
      <p:pic>
        <p:nvPicPr>
          <p:cNvPr id="21" name="Grafik 20" descr="Ein Bild, das Essen enthält.&#10;&#10;Automatisch generierte Beschreibung">
            <a:extLst>
              <a:ext uri="{FF2B5EF4-FFF2-40B4-BE49-F238E27FC236}">
                <a16:creationId xmlns:a16="http://schemas.microsoft.com/office/drawing/2014/main" id="{7DCADF5E-2638-46A2-B6A4-AFB2B0F5A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9337" r="19052" b="43366"/>
          <a:stretch/>
        </p:blipFill>
        <p:spPr>
          <a:xfrm>
            <a:off x="847725" y="4384035"/>
            <a:ext cx="3200400" cy="264501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9B0749-69C9-465C-A669-E699A878A0A7}"/>
              </a:ext>
            </a:extLst>
          </p:cNvPr>
          <p:cNvSpPr/>
          <p:nvPr/>
        </p:nvSpPr>
        <p:spPr>
          <a:xfrm>
            <a:off x="2362457" y="5598505"/>
            <a:ext cx="1560319" cy="87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63FB2B6-12F6-4B57-9F5D-B4762299D306}"/>
              </a:ext>
            </a:extLst>
          </p:cNvPr>
          <p:cNvSpPr/>
          <p:nvPr/>
        </p:nvSpPr>
        <p:spPr>
          <a:xfrm>
            <a:off x="1404667" y="5706541"/>
            <a:ext cx="515573" cy="998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43ADA78-8550-42F9-B2CD-B7FCF6D5B01A}"/>
              </a:ext>
            </a:extLst>
          </p:cNvPr>
          <p:cNvSpPr txBox="1"/>
          <p:nvPr/>
        </p:nvSpPr>
        <p:spPr>
          <a:xfrm>
            <a:off x="974247" y="2201948"/>
            <a:ext cx="4875768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Allergens and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types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of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meat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included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are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usually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mentioned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at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the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end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of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the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ingredient</a:t>
            </a:r>
            <a:r>
              <a:rPr kumimoji="1" lang="de-DE" altLang="ja-JP" sz="2800" b="1">
                <a:latin typeface="SimSun"/>
                <a:ea typeface="メイリオ"/>
                <a:cs typeface="Times New Roman"/>
              </a:rPr>
              <a:t> </a:t>
            </a:r>
            <a:r>
              <a:rPr kumimoji="1" lang="de-DE" altLang="ja-JP" sz="2800" b="1" err="1">
                <a:latin typeface="SimSun"/>
                <a:ea typeface="メイリオ"/>
                <a:cs typeface="Times New Roman"/>
              </a:rPr>
              <a:t>list</a:t>
            </a:r>
            <a:endParaRPr lang="ja-JP" altLang="en-US" sz="2800" b="1">
              <a:latin typeface="SimSun"/>
              <a:ea typeface="SimSun"/>
              <a:cs typeface="Times New Roman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405F829-9E39-4989-8922-392C821DB9ED}"/>
              </a:ext>
            </a:extLst>
          </p:cNvPr>
          <p:cNvSpPr/>
          <p:nvPr/>
        </p:nvSpPr>
        <p:spPr>
          <a:xfrm>
            <a:off x="2659877" y="5338992"/>
            <a:ext cx="380144" cy="36216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58624AA-E0C3-4C4F-8EA2-AD221C2FF18E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2859474" y="5691631"/>
            <a:ext cx="1227783" cy="32891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5E086E3D-4DA4-4180-AD20-CF9A576A3C9D}"/>
              </a:ext>
            </a:extLst>
          </p:cNvPr>
          <p:cNvSpPr txBox="1"/>
          <p:nvPr/>
        </p:nvSpPr>
        <p:spPr>
          <a:xfrm>
            <a:off x="4020582" y="5875127"/>
            <a:ext cx="275777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b="1">
                <a:highlight>
                  <a:srgbClr val="FFFF00"/>
                </a:highlight>
                <a:ea typeface="メイリオ"/>
              </a:rPr>
              <a:t>卵</a:t>
            </a:r>
            <a:r>
              <a:rPr kumimoji="1" lang="de-DE" altLang="ja-JP" b="1" i="1">
                <a:highlight>
                  <a:srgbClr val="FFFF00"/>
                </a:highlight>
                <a:ea typeface="メイリオ"/>
              </a:rPr>
              <a:t>(</a:t>
            </a:r>
            <a:r>
              <a:rPr kumimoji="1" lang="de-DE" altLang="ja-JP" b="1" i="1" err="1">
                <a:highlight>
                  <a:srgbClr val="FFFF00"/>
                </a:highlight>
                <a:ea typeface="メイリオ"/>
              </a:rPr>
              <a:t>tamago</a:t>
            </a:r>
            <a:r>
              <a:rPr kumimoji="1" lang="de-DE" altLang="ja-JP" b="1" i="1">
                <a:highlight>
                  <a:srgbClr val="FFFF00"/>
                </a:highlight>
                <a:ea typeface="メイリオ"/>
              </a:rPr>
              <a:t>) </a:t>
            </a:r>
            <a:r>
              <a:rPr kumimoji="1" lang="de-DE" altLang="ja-JP" b="1">
                <a:highlight>
                  <a:srgbClr val="FFFF00"/>
                </a:highlight>
                <a:ea typeface="メイリオ"/>
              </a:rPr>
              <a:t>: </a:t>
            </a:r>
            <a:r>
              <a:rPr kumimoji="1" lang="de-DE" altLang="ja-JP" b="1" err="1">
                <a:highlight>
                  <a:srgbClr val="FFFF00"/>
                </a:highlight>
                <a:ea typeface="メイリオ"/>
              </a:rPr>
              <a:t>eggs</a:t>
            </a:r>
            <a:endParaRPr lang="ja-JP" altLang="en-US" b="1" i="1">
              <a:highlight>
                <a:srgbClr val="FFFF00"/>
              </a:highlight>
              <a:ea typeface="メイリオ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918BFA8-0483-480D-A83C-E98E875134C1}"/>
              </a:ext>
            </a:extLst>
          </p:cNvPr>
          <p:cNvSpPr/>
          <p:nvPr/>
        </p:nvSpPr>
        <p:spPr>
          <a:xfrm>
            <a:off x="2926080" y="5338991"/>
            <a:ext cx="555318" cy="35450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D92354A-A7DB-44C8-AC96-6A9D254B309F}"/>
              </a:ext>
            </a:extLst>
          </p:cNvPr>
          <p:cNvCxnSpPr>
            <a:cxnSpLocks/>
            <a:stCxn id="28" idx="5"/>
          </p:cNvCxnSpPr>
          <p:nvPr/>
        </p:nvCxnSpPr>
        <p:spPr>
          <a:xfrm flipV="1">
            <a:off x="3238149" y="4745197"/>
            <a:ext cx="849108" cy="6011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0F8FB2E8-F42F-47E6-A79F-19B0DF5E64EC}"/>
              </a:ext>
            </a:extLst>
          </p:cNvPr>
          <p:cNvSpPr txBox="1"/>
          <p:nvPr/>
        </p:nvSpPr>
        <p:spPr>
          <a:xfrm>
            <a:off x="4017474" y="4392385"/>
            <a:ext cx="21328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b="1" i="1">
                <a:highlight>
                  <a:srgbClr val="FFFF00"/>
                </a:highlight>
                <a:ea typeface="メイリオ"/>
              </a:rPr>
              <a:t>乳成分</a:t>
            </a:r>
            <a:r>
              <a:rPr kumimoji="1" lang="de-DE" altLang="ja-JP" b="1" i="1">
                <a:highlight>
                  <a:srgbClr val="FFFF00"/>
                </a:highlight>
                <a:ea typeface="メイリオ"/>
              </a:rPr>
              <a:t>(</a:t>
            </a:r>
            <a:r>
              <a:rPr kumimoji="1" lang="de-DE" altLang="ja-JP" b="1" i="1" err="1">
                <a:highlight>
                  <a:srgbClr val="FFFF00"/>
                </a:highlight>
                <a:ea typeface="メイリオ"/>
              </a:rPr>
              <a:t>nyuuseibun</a:t>
            </a:r>
            <a:r>
              <a:rPr kumimoji="1" lang="de-DE" altLang="ja-JP" b="1" i="1">
                <a:highlight>
                  <a:srgbClr val="FFFF00"/>
                </a:highlight>
                <a:ea typeface="メイリオ"/>
              </a:rPr>
              <a:t>) </a:t>
            </a:r>
            <a:r>
              <a:rPr kumimoji="1" lang="de-DE" altLang="ja-JP" b="1">
                <a:highlight>
                  <a:srgbClr val="FFFF00"/>
                </a:highlight>
                <a:ea typeface="メイリオ"/>
              </a:rPr>
              <a:t>: </a:t>
            </a:r>
            <a:r>
              <a:rPr kumimoji="1" lang="de-DE" altLang="ja-JP" b="1" err="1">
                <a:highlight>
                  <a:srgbClr val="FFFF00"/>
                </a:highlight>
                <a:ea typeface="メイリオ"/>
              </a:rPr>
              <a:t>dairy</a:t>
            </a:r>
            <a:r>
              <a:rPr kumimoji="1" lang="de-DE" altLang="ja-JP" b="1">
                <a:highlight>
                  <a:srgbClr val="FFFF00"/>
                </a:highlight>
                <a:ea typeface="メイリオ"/>
              </a:rPr>
              <a:t> </a:t>
            </a:r>
            <a:r>
              <a:rPr kumimoji="1" lang="de-DE" altLang="ja-JP" b="1" err="1">
                <a:highlight>
                  <a:srgbClr val="FFFF00"/>
                </a:highlight>
                <a:ea typeface="メイリオ"/>
              </a:rPr>
              <a:t>products</a:t>
            </a:r>
            <a:endParaRPr kumimoji="1" lang="ja-JP" altLang="en-US" b="1" i="1">
              <a:highlight>
                <a:srgbClr val="FFFF00"/>
              </a:highlight>
              <a:ea typeface="メイリオ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5BE8C81-D74F-4746-AB14-8A7DAE280B91}"/>
              </a:ext>
            </a:extLst>
          </p:cNvPr>
          <p:cNvSpPr/>
          <p:nvPr/>
        </p:nvSpPr>
        <p:spPr>
          <a:xfrm>
            <a:off x="3379010" y="5326838"/>
            <a:ext cx="431569" cy="3991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111CB22-CC77-474D-92F3-EA3FD4D1E9D4}"/>
              </a:ext>
            </a:extLst>
          </p:cNvPr>
          <p:cNvSpPr/>
          <p:nvPr/>
        </p:nvSpPr>
        <p:spPr>
          <a:xfrm>
            <a:off x="1290327" y="5460496"/>
            <a:ext cx="380144" cy="36216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4E1356E4-40F8-4D0C-9AFF-AECE610C61F6}"/>
              </a:ext>
            </a:extLst>
          </p:cNvPr>
          <p:cNvCxnSpPr>
            <a:cxnSpLocks/>
          </p:cNvCxnSpPr>
          <p:nvPr/>
        </p:nvCxnSpPr>
        <p:spPr>
          <a:xfrm flipV="1">
            <a:off x="3771587" y="5310363"/>
            <a:ext cx="258686" cy="10110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00850E28-E8C9-4549-9699-C7644885048E}"/>
              </a:ext>
            </a:extLst>
          </p:cNvPr>
          <p:cNvSpPr txBox="1"/>
          <p:nvPr/>
        </p:nvSpPr>
        <p:spPr>
          <a:xfrm>
            <a:off x="4017804" y="5041876"/>
            <a:ext cx="430487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b="1" i="1">
                <a:highlight>
                  <a:srgbClr val="FFFF00"/>
                </a:highlight>
                <a:ea typeface="メイリオ"/>
              </a:rPr>
              <a:t>大豆</a:t>
            </a:r>
            <a:r>
              <a:rPr kumimoji="1" lang="de-DE" altLang="ja-JP" b="1" i="1">
                <a:highlight>
                  <a:srgbClr val="FFFF00"/>
                </a:highlight>
                <a:ea typeface="メイリオ"/>
              </a:rPr>
              <a:t>(</a:t>
            </a:r>
            <a:r>
              <a:rPr kumimoji="1" lang="de-DE" altLang="ja-JP" b="1" i="1" err="1">
                <a:highlight>
                  <a:srgbClr val="FFFF00"/>
                </a:highlight>
                <a:ea typeface="メイリオ"/>
              </a:rPr>
              <a:t>daizu</a:t>
            </a:r>
            <a:r>
              <a:rPr kumimoji="1" lang="de-DE" altLang="ja-JP" b="1" i="1">
                <a:highlight>
                  <a:srgbClr val="FFFF00"/>
                </a:highlight>
                <a:ea typeface="メイリオ"/>
              </a:rPr>
              <a:t>) </a:t>
            </a:r>
            <a:r>
              <a:rPr kumimoji="1" lang="de-DE" altLang="ja-JP" b="1">
                <a:highlight>
                  <a:srgbClr val="FFFF00"/>
                </a:highlight>
                <a:ea typeface="メイリオ"/>
              </a:rPr>
              <a:t>: </a:t>
            </a:r>
            <a:endParaRPr kumimoji="1" lang="ja-JP" altLang="en-US" b="1" i="1">
              <a:highlight>
                <a:srgbClr val="FFFF00"/>
              </a:highlight>
              <a:ea typeface="メイリオ"/>
            </a:endParaRPr>
          </a:p>
          <a:p>
            <a:r>
              <a:rPr kumimoji="1" lang="de-DE" altLang="ja-JP" b="1" err="1">
                <a:highlight>
                  <a:srgbClr val="FFFF00"/>
                </a:highlight>
                <a:ea typeface="メイリオ"/>
              </a:rPr>
              <a:t>soy</a:t>
            </a:r>
            <a:r>
              <a:rPr kumimoji="1" lang="de-DE" altLang="ja-JP" b="1">
                <a:highlight>
                  <a:srgbClr val="FFFF00"/>
                </a:highlight>
                <a:ea typeface="メイリオ"/>
              </a:rPr>
              <a:t> </a:t>
            </a:r>
            <a:r>
              <a:rPr kumimoji="1" lang="de-DE" altLang="ja-JP" b="1" err="1">
                <a:highlight>
                  <a:srgbClr val="FFFF00"/>
                </a:highlight>
                <a:ea typeface="メイリオ"/>
              </a:rPr>
              <a:t>beans</a:t>
            </a:r>
            <a:endParaRPr lang="ja-JP" altLang="en-US" b="1" i="1">
              <a:highlight>
                <a:srgbClr val="FFFF00"/>
              </a:highlight>
              <a:ea typeface="メイリオ"/>
            </a:endParaRP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698D503-A8B2-4D80-8342-F13FA9F49615}"/>
              </a:ext>
            </a:extLst>
          </p:cNvPr>
          <p:cNvCxnSpPr>
            <a:cxnSpLocks/>
          </p:cNvCxnSpPr>
          <p:nvPr/>
        </p:nvCxnSpPr>
        <p:spPr>
          <a:xfrm>
            <a:off x="1608572" y="5684910"/>
            <a:ext cx="2478684" cy="111896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9E09817A-2506-41D3-A164-FBB5CDF73C2B}"/>
              </a:ext>
            </a:extLst>
          </p:cNvPr>
          <p:cNvSpPr txBox="1"/>
          <p:nvPr/>
        </p:nvSpPr>
        <p:spPr>
          <a:xfrm>
            <a:off x="4046049" y="6658953"/>
            <a:ext cx="430487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ja-JP" altLang="en-US" b="1" i="1">
                <a:highlight>
                  <a:srgbClr val="FFFF00"/>
                </a:highlight>
                <a:ea typeface="メイリオ"/>
              </a:rPr>
              <a:t>豚肉</a:t>
            </a:r>
            <a:r>
              <a:rPr kumimoji="1" lang="de-DE" altLang="ja-JP" b="1" i="1">
                <a:highlight>
                  <a:srgbClr val="FFFF00"/>
                </a:highlight>
                <a:ea typeface="メイリオ"/>
              </a:rPr>
              <a:t>(</a:t>
            </a:r>
            <a:r>
              <a:rPr kumimoji="1" lang="de-DE" altLang="ja-JP" b="1" i="1" err="1">
                <a:highlight>
                  <a:srgbClr val="FFFF00"/>
                </a:highlight>
                <a:ea typeface="メイリオ"/>
              </a:rPr>
              <a:t>butaniku</a:t>
            </a:r>
            <a:r>
              <a:rPr kumimoji="1" lang="de-DE" altLang="ja-JP" b="1" i="1">
                <a:highlight>
                  <a:srgbClr val="FFFF00"/>
                </a:highlight>
                <a:ea typeface="メイリオ"/>
              </a:rPr>
              <a:t>) </a:t>
            </a:r>
            <a:r>
              <a:rPr kumimoji="1" lang="de-DE" altLang="ja-JP" b="1">
                <a:highlight>
                  <a:srgbClr val="FFFF00"/>
                </a:highlight>
                <a:ea typeface="メイリオ"/>
              </a:rPr>
              <a:t>: </a:t>
            </a:r>
            <a:r>
              <a:rPr kumimoji="1" lang="de-DE" altLang="ja-JP" b="1" err="1">
                <a:highlight>
                  <a:srgbClr val="FFFF00"/>
                </a:highlight>
                <a:ea typeface="メイリオ"/>
              </a:rPr>
              <a:t>pork</a:t>
            </a:r>
            <a:endParaRPr lang="ja-JP" altLang="en-US" b="1" i="1">
              <a:highlight>
                <a:srgbClr val="FFFF00"/>
              </a:highlight>
              <a:ea typeface="メイリオ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551B41-2140-43C6-922F-E1C7A089A1C9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6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233023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Essen enthält.&#10;&#10;Automatisch generierte Beschreibung">
            <a:extLst>
              <a:ext uri="{FF2B5EF4-FFF2-40B4-BE49-F238E27FC236}">
                <a16:creationId xmlns:a16="http://schemas.microsoft.com/office/drawing/2014/main" id="{1B3E4CC2-EF30-4EAB-BC9E-77150E36CE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18875" r="7130" b="48166"/>
          <a:stretch/>
        </p:blipFill>
        <p:spPr>
          <a:xfrm>
            <a:off x="831371" y="2514599"/>
            <a:ext cx="2539933" cy="1488153"/>
          </a:xfrm>
          <a:prstGeom prst="rect">
            <a:avLst/>
          </a:prstGeom>
        </p:spPr>
      </p:pic>
      <p:pic>
        <p:nvPicPr>
          <p:cNvPr id="9" name="Grafik 8" descr="Ein Bild, das Zeitung, Text enthält.&#10;&#10;Automatisch generierte Beschreibung">
            <a:extLst>
              <a:ext uri="{FF2B5EF4-FFF2-40B4-BE49-F238E27FC236}">
                <a16:creationId xmlns:a16="http://schemas.microsoft.com/office/drawing/2014/main" id="{6647EE38-5F42-4A38-89E1-171DAE79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50000" r="37365" b="28240"/>
          <a:stretch/>
        </p:blipFill>
        <p:spPr>
          <a:xfrm>
            <a:off x="831371" y="4914900"/>
            <a:ext cx="2593742" cy="191201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B4AFD92-07E4-49CC-8FB8-AA97DAD670DD}"/>
              </a:ext>
            </a:extLst>
          </p:cNvPr>
          <p:cNvSpPr txBox="1"/>
          <p:nvPr/>
        </p:nvSpPr>
        <p:spPr>
          <a:xfrm>
            <a:off x="3622548" y="3085942"/>
            <a:ext cx="2213581" cy="28432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kumimoji="1" lang="de-DE" altLang="ja-JP" sz="2000" b="1">
                <a:latin typeface="SimSun"/>
                <a:ea typeface="メイリオ"/>
              </a:rPr>
              <a:t>As an </a:t>
            </a:r>
            <a:r>
              <a:rPr kumimoji="1" lang="de-DE" altLang="ja-JP" sz="2000" b="1" err="1">
                <a:latin typeface="SimSun"/>
                <a:ea typeface="メイリオ"/>
              </a:rPr>
              <a:t>allergic</a:t>
            </a:r>
            <a:r>
              <a:rPr kumimoji="1" lang="de-DE" altLang="ja-JP" sz="2000" b="1">
                <a:latin typeface="SimSun"/>
                <a:ea typeface="メイリオ"/>
              </a:rPr>
              <a:t>, </a:t>
            </a:r>
            <a:r>
              <a:rPr kumimoji="1" lang="de-DE" altLang="ja-JP" sz="2000" b="1" err="1">
                <a:latin typeface="SimSun"/>
                <a:ea typeface="メイリオ"/>
              </a:rPr>
              <a:t>you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might</a:t>
            </a:r>
            <a:r>
              <a:rPr kumimoji="1" lang="de-DE" altLang="ja-JP" sz="2000" b="1">
                <a:latin typeface="SimSun"/>
                <a:ea typeface="メイリオ"/>
              </a:rPr>
              <a:t> not </a:t>
            </a:r>
            <a:r>
              <a:rPr kumimoji="1" lang="de-DE" altLang="ja-JP" sz="2000" b="1" err="1">
                <a:latin typeface="SimSun"/>
                <a:ea typeface="メイリオ"/>
              </a:rPr>
              <a:t>be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able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to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eat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products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that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you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eat</a:t>
            </a:r>
            <a:r>
              <a:rPr kumimoji="1" lang="de-DE" altLang="ja-JP" sz="2000" b="1">
                <a:latin typeface="SimSun"/>
                <a:ea typeface="メイリオ"/>
              </a:rPr>
              <a:t> in </a:t>
            </a:r>
            <a:r>
              <a:rPr kumimoji="1" lang="de-DE" altLang="ja-JP" sz="2000" b="1" err="1">
                <a:latin typeface="SimSun"/>
                <a:ea typeface="メイリオ"/>
              </a:rPr>
              <a:t>your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country</a:t>
            </a:r>
            <a:r>
              <a:rPr kumimoji="1" lang="de-DE" altLang="ja-JP" sz="2000" b="1">
                <a:latin typeface="SimSun"/>
                <a:ea typeface="メイリオ"/>
              </a:rPr>
              <a:t>. </a:t>
            </a:r>
            <a:r>
              <a:rPr kumimoji="1" lang="de-DE" altLang="ja-JP" sz="2000" b="1" err="1">
                <a:latin typeface="SimSun"/>
                <a:ea typeface="メイリオ"/>
              </a:rPr>
              <a:t>If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you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have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allergies</a:t>
            </a:r>
            <a:r>
              <a:rPr kumimoji="1" lang="de-DE" altLang="ja-JP" sz="2000" b="1">
                <a:latin typeface="SimSun"/>
                <a:ea typeface="メイリオ"/>
              </a:rPr>
              <a:t>, </a:t>
            </a:r>
            <a:r>
              <a:rPr kumimoji="1" lang="de-DE" altLang="ja-JP" sz="2000" b="1" u="sng" err="1">
                <a:latin typeface="SimSun"/>
                <a:ea typeface="メイリオ"/>
              </a:rPr>
              <a:t>always</a:t>
            </a:r>
            <a:r>
              <a:rPr kumimoji="1" lang="de-DE" altLang="ja-JP" sz="2000" b="1">
                <a:latin typeface="SimSun"/>
                <a:ea typeface="メイリオ"/>
              </a:rPr>
              <a:t> check </a:t>
            </a:r>
            <a:r>
              <a:rPr kumimoji="1" lang="de-DE" altLang="ja-JP" sz="2000" b="1" err="1">
                <a:latin typeface="SimSun"/>
                <a:ea typeface="メイリオ"/>
              </a:rPr>
              <a:t>for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allergens</a:t>
            </a:r>
            <a:endParaRPr lang="ja-JP" altLang="en-US" sz="2000" b="1">
              <a:latin typeface="SimSun"/>
              <a:ea typeface="メイリオ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5DAFA3F-9E9C-4EA5-A352-2E2E0450199F}"/>
              </a:ext>
            </a:extLst>
          </p:cNvPr>
          <p:cNvSpPr txBox="1"/>
          <p:nvPr/>
        </p:nvSpPr>
        <p:spPr>
          <a:xfrm>
            <a:off x="776507" y="2107010"/>
            <a:ext cx="221358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de-DE" altLang="ja-JP" sz="2000" b="1" i="1" err="1">
                <a:latin typeface="SimSun"/>
                <a:ea typeface="メイリオ"/>
              </a:rPr>
              <a:t>Spanish</a:t>
            </a:r>
            <a:r>
              <a:rPr kumimoji="1" lang="de-DE" altLang="ja-JP" sz="2000" b="1" i="1">
                <a:latin typeface="SimSun"/>
                <a:ea typeface="メイリオ"/>
              </a:rPr>
              <a:t> </a:t>
            </a:r>
            <a:r>
              <a:rPr kumimoji="1" lang="de-DE" altLang="ja-JP" sz="2000" b="1" i="1" err="1">
                <a:latin typeface="SimSun"/>
                <a:ea typeface="メイリオ"/>
              </a:rPr>
              <a:t>ham</a:t>
            </a:r>
            <a:endParaRPr lang="ja-JP" altLang="en-US" sz="2000" b="1" i="1">
              <a:latin typeface="SimSun"/>
              <a:ea typeface="メイリオ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EE2D55-248B-4946-9876-49FA7719688F}"/>
              </a:ext>
            </a:extLst>
          </p:cNvPr>
          <p:cNvSpPr txBox="1"/>
          <p:nvPr/>
        </p:nvSpPr>
        <p:spPr>
          <a:xfrm>
            <a:off x="766630" y="4507667"/>
            <a:ext cx="221358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de-DE" altLang="ja-JP" sz="2000" b="1" i="1" err="1">
                <a:latin typeface="SimSun"/>
                <a:ea typeface="メイリオ"/>
              </a:rPr>
              <a:t>Japanese</a:t>
            </a:r>
            <a:r>
              <a:rPr kumimoji="1" lang="de-DE" altLang="ja-JP" sz="2000" b="1" i="1">
                <a:latin typeface="SimSun"/>
                <a:ea typeface="メイリオ"/>
              </a:rPr>
              <a:t> </a:t>
            </a:r>
            <a:r>
              <a:rPr kumimoji="1" lang="de-DE" altLang="ja-JP" sz="2000" b="1" i="1" err="1">
                <a:latin typeface="SimSun"/>
                <a:ea typeface="メイリオ"/>
              </a:rPr>
              <a:t>bacon</a:t>
            </a:r>
            <a:endParaRPr lang="ja-JP" altLang="en-US" sz="2000" b="1" i="1">
              <a:latin typeface="SimSun"/>
              <a:ea typeface="メイリオ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F00F228-F2F0-4F91-92C3-7BDB207CA615}"/>
              </a:ext>
            </a:extLst>
          </p:cNvPr>
          <p:cNvSpPr/>
          <p:nvPr/>
        </p:nvSpPr>
        <p:spPr>
          <a:xfrm rot="21423373">
            <a:off x="1125291" y="6682296"/>
            <a:ext cx="2241109" cy="797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7C0B5-E60B-4BDD-AB0A-8FC2F5D49F24}"/>
              </a:ext>
            </a:extLst>
          </p:cNvPr>
          <p:cNvSpPr txBox="1">
            <a:spLocks/>
          </p:cNvSpPr>
          <p:nvPr/>
        </p:nvSpPr>
        <p:spPr>
          <a:xfrm>
            <a:off x="1911626" y="1441217"/>
            <a:ext cx="441173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5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ja-JP" sz="4400" b="1" err="1">
                <a:latin typeface="SimSun"/>
                <a:ea typeface="メイリオ"/>
              </a:rPr>
              <a:t>Ingredient</a:t>
            </a:r>
            <a:r>
              <a:rPr lang="de-DE" altLang="ja-JP" sz="4400" b="1">
                <a:latin typeface="SimSun"/>
                <a:ea typeface="メイリオ"/>
              </a:rPr>
              <a:t> Lists</a:t>
            </a:r>
            <a:endParaRPr lang="ja-JP" altLang="en-US" sz="4400" b="1">
              <a:latin typeface="SimSun"/>
              <a:ea typeface="メイリオ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1583DC4-C60D-4816-91F5-42CBCF842376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7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91063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49885-015A-4E2B-8F9E-831EAA1FA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87" y="893164"/>
            <a:ext cx="5727648" cy="762000"/>
          </a:xfrm>
        </p:spPr>
        <p:txBody>
          <a:bodyPr/>
          <a:lstStyle/>
          <a:p>
            <a:r>
              <a:rPr lang="de-DE" altLang="ja-JP" sz="4400" b="1">
                <a:latin typeface="SimSun"/>
                <a:ea typeface="メイリオ"/>
              </a:rPr>
              <a:t>Restaurants</a:t>
            </a:r>
            <a:endParaRPr kumimoji="1" lang="ja-JP" altLang="en-US" sz="4400" b="1">
              <a:latin typeface="SimSun"/>
              <a:ea typeface="メイリオ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4AFD92-07E4-49CC-8FB8-AA97DAD670DD}"/>
              </a:ext>
            </a:extLst>
          </p:cNvPr>
          <p:cNvSpPr txBox="1"/>
          <p:nvPr/>
        </p:nvSpPr>
        <p:spPr>
          <a:xfrm>
            <a:off x="773975" y="2672639"/>
            <a:ext cx="556014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altLang="ja-JP" sz="2200" b="1">
                <a:latin typeface="SimSun"/>
                <a:ea typeface="メイリオ"/>
              </a:rPr>
              <a:t>Symbols </a:t>
            </a:r>
            <a:r>
              <a:rPr lang="de-DE" altLang="ja-JP" sz="2200" b="1" err="1">
                <a:latin typeface="SimSun"/>
                <a:ea typeface="メイリオ"/>
              </a:rPr>
              <a:t>used</a:t>
            </a:r>
            <a:r>
              <a:rPr lang="de-DE" altLang="ja-JP" sz="2200" b="1">
                <a:latin typeface="SimSun"/>
                <a:ea typeface="メイリオ"/>
              </a:rPr>
              <a:t> in </a:t>
            </a:r>
            <a:r>
              <a:rPr lang="de-DE" altLang="ja-JP" sz="2200" b="1" err="1">
                <a:latin typeface="SimSun"/>
                <a:ea typeface="メイリオ"/>
              </a:rPr>
              <a:t>the</a:t>
            </a:r>
            <a:r>
              <a:rPr lang="de-DE" altLang="ja-JP" sz="2200" b="1">
                <a:latin typeface="SimSun"/>
                <a:ea typeface="メイリオ"/>
              </a:rPr>
              <a:t> Restaurant List</a:t>
            </a:r>
            <a:r>
              <a:rPr lang="ja-JP" altLang="en-US" sz="1600" b="1">
                <a:latin typeface="SimSun"/>
                <a:ea typeface="メイリオ"/>
              </a:rPr>
              <a:t>＊</a:t>
            </a:r>
            <a:endParaRPr lang="ja-JP" altLang="en-US" sz="2200" b="1">
              <a:latin typeface="SimSun"/>
              <a:ea typeface="メイリオ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A69C9F0-251B-42EF-81D5-FC877740C483}"/>
              </a:ext>
            </a:extLst>
          </p:cNvPr>
          <p:cNvGrpSpPr/>
          <p:nvPr/>
        </p:nvGrpSpPr>
        <p:grpSpPr>
          <a:xfrm>
            <a:off x="990143" y="3110647"/>
            <a:ext cx="1123962" cy="1115411"/>
            <a:chOff x="904774" y="596767"/>
            <a:chExt cx="1472666" cy="149191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C1ECA19-84A3-42DA-BBEE-6A95A7508372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Grafik 1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1D49225-BA76-4540-8A80-678495A6A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F84B921-8115-4E31-A480-308E823AB88E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C1A0236-BE9E-4B2D-8526-58A4A2597225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DE67A5A1-E550-4691-952F-84E3DA78E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43F1467D-D6C8-4FA4-93BE-5A9201C66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7092DD96-9333-44C2-827B-245C84627D5F}"/>
              </a:ext>
            </a:extLst>
          </p:cNvPr>
          <p:cNvSpPr txBox="1"/>
          <p:nvPr/>
        </p:nvSpPr>
        <p:spPr>
          <a:xfrm>
            <a:off x="2081449" y="3322428"/>
            <a:ext cx="398559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de-DE" altLang="ja-JP" sz="2000" b="1" dirty="0">
                <a:latin typeface="SimSun"/>
                <a:ea typeface="メイリオ"/>
              </a:rPr>
              <a:t>1 </a:t>
            </a:r>
            <a:r>
              <a:rPr kumimoji="1" lang="de-DE" altLang="ja-JP" sz="2000" b="1" dirty="0" err="1">
                <a:latin typeface="SimSun"/>
                <a:ea typeface="メイリオ"/>
              </a:rPr>
              <a:t>or</a:t>
            </a:r>
            <a:r>
              <a:rPr kumimoji="1" lang="de-DE" altLang="ja-JP" sz="2000" b="1" dirty="0">
                <a:latin typeface="SimSun"/>
                <a:ea typeface="メイリオ"/>
              </a:rPr>
              <a:t> </a:t>
            </a:r>
            <a:r>
              <a:rPr kumimoji="1" lang="de-DE" altLang="ja-JP" sz="2000" b="1" dirty="0" err="1">
                <a:latin typeface="SimSun"/>
                <a:ea typeface="メイリオ"/>
              </a:rPr>
              <a:t>more</a:t>
            </a:r>
            <a:r>
              <a:rPr kumimoji="1" lang="de-DE" altLang="ja-JP" sz="2000" b="1" dirty="0">
                <a:latin typeface="SimSun"/>
                <a:ea typeface="メイリオ"/>
              </a:rPr>
              <a:t> </a:t>
            </a:r>
            <a:r>
              <a:rPr kumimoji="1" lang="de-DE" altLang="ja-JP" sz="2000" b="1" dirty="0" err="1">
                <a:latin typeface="SimSun"/>
                <a:ea typeface="メイリオ"/>
              </a:rPr>
              <a:t>gluten</a:t>
            </a:r>
            <a:r>
              <a:rPr kumimoji="1" lang="de-DE" altLang="ja-JP" sz="2000" b="1" dirty="0">
                <a:latin typeface="SimSun"/>
                <a:ea typeface="メイリオ"/>
              </a:rPr>
              <a:t> </a:t>
            </a:r>
            <a:r>
              <a:rPr kumimoji="1" lang="de-DE" altLang="ja-JP" sz="2000" b="1" dirty="0" err="1">
                <a:latin typeface="SimSun"/>
                <a:ea typeface="メイリオ"/>
              </a:rPr>
              <a:t>free</a:t>
            </a:r>
            <a:r>
              <a:rPr kumimoji="1" lang="de-DE" altLang="ja-JP" sz="2000" b="1" dirty="0">
                <a:latin typeface="SimSun"/>
                <a:ea typeface="メイリオ"/>
              </a:rPr>
              <a:t> </a:t>
            </a:r>
            <a:r>
              <a:rPr kumimoji="1" lang="de-DE" altLang="ja-JP" sz="2000" b="1" dirty="0" err="1">
                <a:latin typeface="SimSun"/>
                <a:ea typeface="メイリオ"/>
              </a:rPr>
              <a:t>option</a:t>
            </a:r>
            <a:r>
              <a:rPr kumimoji="1" lang="de-DE" altLang="ja-JP" sz="2000" b="1" dirty="0">
                <a:latin typeface="SimSun"/>
                <a:ea typeface="メイリオ"/>
              </a:rPr>
              <a:t> </a:t>
            </a:r>
            <a:r>
              <a:rPr kumimoji="1" lang="de-DE" altLang="ja-JP" sz="2000" b="1" dirty="0" err="1">
                <a:latin typeface="SimSun"/>
                <a:ea typeface="メイリオ"/>
              </a:rPr>
              <a:t>available</a:t>
            </a:r>
            <a:r>
              <a:rPr kumimoji="1" lang="de-DE" altLang="ja-JP" sz="2000" b="1" dirty="0">
                <a:latin typeface="SimSun"/>
                <a:ea typeface="メイリオ"/>
              </a:rPr>
              <a:t> (</a:t>
            </a:r>
            <a:r>
              <a:rPr kumimoji="1" lang="de-DE" altLang="ja-JP" sz="2000" b="1" dirty="0" err="1">
                <a:latin typeface="SimSun"/>
                <a:ea typeface="メイリオ"/>
              </a:rPr>
              <a:t>full</a:t>
            </a:r>
            <a:r>
              <a:rPr kumimoji="1" lang="de-DE" altLang="ja-JP" sz="2000" b="1" dirty="0">
                <a:latin typeface="SimSun"/>
                <a:ea typeface="メイリオ"/>
              </a:rPr>
              <a:t> </a:t>
            </a:r>
            <a:r>
              <a:rPr kumimoji="1" lang="de-DE" altLang="ja-JP" sz="2000" b="1" dirty="0" err="1">
                <a:latin typeface="SimSun"/>
                <a:ea typeface="メイリオ"/>
              </a:rPr>
              <a:t>meal</a:t>
            </a:r>
            <a:r>
              <a:rPr kumimoji="1" lang="de-DE" altLang="ja-JP" sz="2000" b="1" dirty="0">
                <a:latin typeface="SimSun"/>
                <a:ea typeface="メイリオ"/>
              </a:rPr>
              <a:t>)</a:t>
            </a:r>
            <a:endParaRPr lang="de-DE" altLang="ja-JP" sz="2000" b="1" dirty="0">
              <a:latin typeface="SimSun"/>
              <a:ea typeface="メイリオ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12B9752-3701-439C-BB60-1FE838158938}"/>
              </a:ext>
            </a:extLst>
          </p:cNvPr>
          <p:cNvSpPr/>
          <p:nvPr/>
        </p:nvSpPr>
        <p:spPr>
          <a:xfrm>
            <a:off x="990143" y="4518611"/>
            <a:ext cx="1067257" cy="1115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7200" b="1">
                <a:solidFill>
                  <a:schemeClr val="accent6"/>
                </a:solidFill>
              </a:rPr>
              <a:t>V</a:t>
            </a:r>
            <a:endParaRPr kumimoji="1" lang="ja-JP" altLang="en-US" sz="7200" b="1">
              <a:solidFill>
                <a:schemeClr val="accent6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A133F36-36E8-4CC6-AF9D-411483066CB7}"/>
              </a:ext>
            </a:extLst>
          </p:cNvPr>
          <p:cNvSpPr/>
          <p:nvPr/>
        </p:nvSpPr>
        <p:spPr>
          <a:xfrm>
            <a:off x="960870" y="6093290"/>
            <a:ext cx="1123962" cy="11154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7200" b="1">
                <a:solidFill>
                  <a:schemeClr val="accent6"/>
                </a:solidFill>
              </a:rPr>
              <a:t>A</a:t>
            </a:r>
            <a:endParaRPr kumimoji="1" lang="ja-JP" altLang="en-US" sz="7200" b="1">
              <a:solidFill>
                <a:schemeClr val="accent6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8359587-D418-402A-911C-5AC5AFCF9904}"/>
              </a:ext>
            </a:extLst>
          </p:cNvPr>
          <p:cNvSpPr txBox="1"/>
          <p:nvPr/>
        </p:nvSpPr>
        <p:spPr>
          <a:xfrm>
            <a:off x="2082936" y="4728344"/>
            <a:ext cx="385685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de-DE" altLang="ja-JP" sz="2000" b="1">
                <a:latin typeface="SimSun"/>
                <a:ea typeface="メイリオ"/>
              </a:rPr>
              <a:t>1 </a:t>
            </a:r>
            <a:r>
              <a:rPr kumimoji="1" lang="de-DE" altLang="ja-JP" sz="2000" b="1" err="1">
                <a:latin typeface="SimSun"/>
                <a:ea typeface="メイリオ"/>
              </a:rPr>
              <a:t>or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more</a:t>
            </a:r>
            <a:r>
              <a:rPr kumimoji="1" lang="de-DE" altLang="ja-JP" sz="2000" b="1">
                <a:latin typeface="SimSun"/>
                <a:ea typeface="メイリオ"/>
              </a:rPr>
              <a:t> vegan </a:t>
            </a:r>
            <a:r>
              <a:rPr kumimoji="1" lang="de-DE" altLang="ja-JP" sz="2000" b="1" err="1">
                <a:latin typeface="SimSun"/>
                <a:ea typeface="メイリオ"/>
              </a:rPr>
              <a:t>option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available</a:t>
            </a:r>
            <a:r>
              <a:rPr kumimoji="1" lang="de-DE" altLang="ja-JP" sz="2000" b="1">
                <a:latin typeface="SimSun"/>
                <a:ea typeface="メイリオ"/>
              </a:rPr>
              <a:t> (</a:t>
            </a:r>
            <a:r>
              <a:rPr kumimoji="1" lang="de-DE" altLang="ja-JP" sz="2000" b="1" err="1">
                <a:latin typeface="SimSun"/>
                <a:ea typeface="メイリオ"/>
              </a:rPr>
              <a:t>full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meal</a:t>
            </a:r>
            <a:r>
              <a:rPr kumimoji="1" lang="de-DE" altLang="ja-JP" sz="2000" b="1">
                <a:latin typeface="SimSun"/>
                <a:ea typeface="メイリオ"/>
              </a:rPr>
              <a:t>)</a:t>
            </a:r>
            <a:endParaRPr lang="de-DE" altLang="ja-JP" sz="2000" b="1">
              <a:latin typeface="SimSun"/>
              <a:ea typeface="メイリオ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7CA6F4-21F2-47E3-AFE3-B0FB6A016B6D}"/>
              </a:ext>
            </a:extLst>
          </p:cNvPr>
          <p:cNvSpPr txBox="1"/>
          <p:nvPr/>
        </p:nvSpPr>
        <p:spPr>
          <a:xfrm>
            <a:off x="2117607" y="6453705"/>
            <a:ext cx="385685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de-DE" altLang="ja-JP" sz="2000" b="1">
                <a:latin typeface="SimSun"/>
                <a:ea typeface="メイリオ"/>
              </a:rPr>
              <a:t>Allergen </a:t>
            </a:r>
            <a:r>
              <a:rPr kumimoji="1" lang="de-DE" altLang="ja-JP" sz="2000" b="1" err="1">
                <a:latin typeface="SimSun"/>
                <a:ea typeface="メイリオ"/>
              </a:rPr>
              <a:t>list</a:t>
            </a:r>
            <a:r>
              <a:rPr kumimoji="1" lang="de-DE" altLang="ja-JP" sz="2000" b="1">
                <a:latin typeface="SimSun"/>
                <a:ea typeface="メイリオ"/>
              </a:rPr>
              <a:t> </a:t>
            </a:r>
            <a:r>
              <a:rPr kumimoji="1" lang="de-DE" altLang="ja-JP" sz="2000" b="1" err="1">
                <a:latin typeface="SimSun"/>
                <a:ea typeface="メイリオ"/>
              </a:rPr>
              <a:t>available</a:t>
            </a:r>
            <a:endParaRPr lang="de-DE" altLang="ja-JP" sz="2000" b="1">
              <a:latin typeface="SimSun"/>
              <a:ea typeface="メイリオ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191E63-37CA-4E1C-861E-788374279414}"/>
              </a:ext>
            </a:extLst>
          </p:cNvPr>
          <p:cNvSpPr txBox="1"/>
          <p:nvPr/>
        </p:nvSpPr>
        <p:spPr>
          <a:xfrm>
            <a:off x="881228" y="8298778"/>
            <a:ext cx="3458997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kumimoji="1" lang="ja-JP" altLang="en-US" sz="1100" b="1">
                <a:latin typeface="SimSun"/>
                <a:ea typeface="メイリオ"/>
              </a:rPr>
              <a:t>＊</a:t>
            </a:r>
            <a:r>
              <a:rPr kumimoji="1" lang="en-US" altLang="ja-JP" sz="1100" b="1">
                <a:latin typeface="SimSun"/>
                <a:ea typeface="メイリオ"/>
              </a:rPr>
              <a:t>Information</a:t>
            </a:r>
            <a:r>
              <a:rPr kumimoji="1" lang="de-DE" altLang="ja-JP" sz="1100" b="1">
                <a:latin typeface="SimSun"/>
                <a:ea typeface="メイリオ"/>
              </a:rPr>
              <a:t> in </a:t>
            </a:r>
            <a:r>
              <a:rPr kumimoji="1" lang="de-DE" altLang="ja-JP" sz="1100" b="1" err="1">
                <a:latin typeface="SimSun"/>
                <a:ea typeface="メイリオ"/>
              </a:rPr>
              <a:t>the</a:t>
            </a:r>
            <a:r>
              <a:rPr kumimoji="1" lang="de-DE" altLang="ja-JP" sz="1100" b="1">
                <a:latin typeface="SimSun"/>
                <a:ea typeface="メイリオ"/>
              </a:rPr>
              <a:t> Restaurant </a:t>
            </a:r>
            <a:r>
              <a:rPr kumimoji="1" lang="de-DE" altLang="ja-JP" sz="1100" b="1" err="1">
                <a:latin typeface="SimSun"/>
                <a:ea typeface="メイリオ"/>
              </a:rPr>
              <a:t>list</a:t>
            </a:r>
            <a:endParaRPr lang="de-DE" altLang="ja-JP" sz="1100" b="1" err="1">
              <a:latin typeface="SimSun"/>
              <a:ea typeface="メイリオ"/>
            </a:endParaRPr>
          </a:p>
          <a:p>
            <a:pPr algn="just"/>
            <a:r>
              <a:rPr kumimoji="1" lang="de-DE" altLang="ja-JP" sz="1100" b="1" err="1">
                <a:latin typeface="SimSun"/>
                <a:ea typeface="メイリオ"/>
              </a:rPr>
              <a:t>might</a:t>
            </a:r>
            <a:r>
              <a:rPr kumimoji="1" lang="de-DE" altLang="ja-JP" sz="1100" b="1">
                <a:latin typeface="SimSun"/>
                <a:ea typeface="メイリオ"/>
              </a:rPr>
              <a:t> </a:t>
            </a:r>
            <a:r>
              <a:rPr kumimoji="1" lang="de-DE" altLang="ja-JP" sz="1100" b="1" err="1">
                <a:latin typeface="SimSun"/>
                <a:ea typeface="メイリオ"/>
              </a:rPr>
              <a:t>be</a:t>
            </a:r>
            <a:r>
              <a:rPr kumimoji="1" lang="de-DE" altLang="ja-JP" sz="1100" b="1">
                <a:latin typeface="SimSun"/>
                <a:ea typeface="メイリオ"/>
              </a:rPr>
              <a:t> </a:t>
            </a:r>
            <a:r>
              <a:rPr kumimoji="1" lang="de-DE" altLang="ja-JP" sz="1100" b="1" err="1">
                <a:latin typeface="SimSun"/>
                <a:ea typeface="メイリオ"/>
              </a:rPr>
              <a:t>incorrect</a:t>
            </a:r>
            <a:r>
              <a:rPr kumimoji="1" lang="de-DE" altLang="ja-JP" sz="1100" b="1">
                <a:latin typeface="SimSun"/>
                <a:ea typeface="メイリオ"/>
              </a:rPr>
              <a:t> </a:t>
            </a:r>
            <a:r>
              <a:rPr kumimoji="1" lang="de-DE" altLang="ja-JP" sz="1100" b="1" err="1">
                <a:latin typeface="SimSun"/>
                <a:ea typeface="メイリオ"/>
              </a:rPr>
              <a:t>or</a:t>
            </a:r>
            <a:r>
              <a:rPr kumimoji="1" lang="de-DE" altLang="ja-JP" sz="1100" b="1">
                <a:latin typeface="SimSun"/>
                <a:ea typeface="メイリオ"/>
              </a:rPr>
              <a:t> </a:t>
            </a:r>
            <a:r>
              <a:rPr kumimoji="1" lang="de-DE" altLang="ja-JP" sz="1100" b="1" err="1">
                <a:latin typeface="SimSun"/>
                <a:ea typeface="メイリオ"/>
              </a:rPr>
              <a:t>outdated</a:t>
            </a:r>
            <a:endParaRPr lang="de-DE" altLang="ja-JP" sz="1100" b="1">
              <a:latin typeface="SimSun"/>
              <a:ea typeface="メイリオ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AB9A7B-E961-4722-AF89-DAD0E37674BF}"/>
              </a:ext>
            </a:extLst>
          </p:cNvPr>
          <p:cNvSpPr txBox="1"/>
          <p:nvPr/>
        </p:nvSpPr>
        <p:spPr>
          <a:xfrm>
            <a:off x="847725" y="1628775"/>
            <a:ext cx="51625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b="1" dirty="0">
                <a:latin typeface="SimSun"/>
                <a:ea typeface="SimSun"/>
              </a:rPr>
              <a:t>The </a:t>
            </a:r>
            <a:r>
              <a:rPr lang="fr-FR" sz="2000" b="1" dirty="0" err="1">
                <a:latin typeface="SimSun"/>
                <a:ea typeface="SimSun"/>
              </a:rPr>
              <a:t>following</a:t>
            </a:r>
            <a:r>
              <a:rPr lang="fr-FR" sz="2000" b="1" dirty="0">
                <a:latin typeface="SimSun"/>
                <a:ea typeface="SimSun"/>
              </a:rPr>
              <a:t> </a:t>
            </a:r>
            <a:r>
              <a:rPr lang="fr-FR" sz="2000" b="1" dirty="0" err="1">
                <a:latin typeface="SimSun"/>
                <a:ea typeface="SimSun"/>
              </a:rPr>
              <a:t>list</a:t>
            </a:r>
            <a:r>
              <a:rPr lang="fr-FR" sz="2000" b="1" dirty="0">
                <a:latin typeface="SimSun"/>
                <a:ea typeface="SimSun"/>
              </a:rPr>
              <a:t> </a:t>
            </a:r>
            <a:r>
              <a:rPr lang="fr-FR" sz="2000" b="1" dirty="0" err="1">
                <a:latin typeface="SimSun"/>
                <a:ea typeface="SimSun"/>
              </a:rPr>
              <a:t>presents</a:t>
            </a:r>
            <a:r>
              <a:rPr lang="fr-FR" sz="2000" b="1" dirty="0">
                <a:latin typeface="SimSun"/>
                <a:ea typeface="SimSun"/>
              </a:rPr>
              <a:t> </a:t>
            </a:r>
            <a:r>
              <a:rPr lang="fr-FR" sz="2000" b="1" dirty="0" err="1">
                <a:latin typeface="SimSun"/>
                <a:ea typeface="SimSun"/>
              </a:rPr>
              <a:t>some</a:t>
            </a:r>
            <a:r>
              <a:rPr lang="fr-FR" sz="2000" b="1" dirty="0">
                <a:latin typeface="SimSun"/>
                <a:ea typeface="SimSun"/>
              </a:rPr>
              <a:t> information about the restaurants </a:t>
            </a:r>
            <a:r>
              <a:rPr lang="fr-FR" sz="2000" b="1" dirty="0" err="1">
                <a:latin typeface="SimSun"/>
                <a:ea typeface="SimSun"/>
              </a:rPr>
              <a:t>you</a:t>
            </a:r>
            <a:r>
              <a:rPr lang="fr-FR" sz="2000" b="1" dirty="0">
                <a:latin typeface="SimSun"/>
                <a:ea typeface="SimSun"/>
              </a:rPr>
              <a:t> </a:t>
            </a:r>
            <a:r>
              <a:rPr lang="fr-FR" sz="2000" b="1" dirty="0" err="1">
                <a:latin typeface="SimSun"/>
                <a:ea typeface="SimSun"/>
              </a:rPr>
              <a:t>might</a:t>
            </a:r>
            <a:r>
              <a:rPr lang="fr-FR" sz="2000" b="1" dirty="0">
                <a:latin typeface="SimSun"/>
                <a:ea typeface="SimSun"/>
              </a:rPr>
              <a:t> go to </a:t>
            </a:r>
            <a:r>
              <a:rPr lang="fr-FR" sz="2000" b="1" dirty="0" err="1">
                <a:latin typeface="SimSun"/>
                <a:ea typeface="SimSun"/>
              </a:rPr>
              <a:t>during</a:t>
            </a:r>
            <a:r>
              <a:rPr lang="fr-FR" sz="2000" b="1" dirty="0">
                <a:latin typeface="SimSun"/>
                <a:ea typeface="SimSun"/>
              </a:rPr>
              <a:t> </a:t>
            </a:r>
            <a:r>
              <a:rPr lang="fr-FR" sz="2000" b="1" dirty="0" err="1">
                <a:latin typeface="SimSun"/>
                <a:ea typeface="SimSun"/>
              </a:rPr>
              <a:t>your</a:t>
            </a:r>
            <a:r>
              <a:rPr lang="fr-FR" sz="2000" b="1" dirty="0">
                <a:latin typeface="SimSun"/>
                <a:ea typeface="SimSun"/>
              </a:rPr>
              <a:t> </a:t>
            </a:r>
            <a:r>
              <a:rPr lang="fr-FR" sz="2000" b="1" dirty="0" err="1">
                <a:latin typeface="SimSun"/>
                <a:ea typeface="SimSun"/>
              </a:rPr>
              <a:t>stay</a:t>
            </a:r>
            <a:r>
              <a:rPr lang="fr-FR" sz="2000" b="1" dirty="0">
                <a:latin typeface="SimSun"/>
                <a:ea typeface="SimSun"/>
              </a:rPr>
              <a:t> in </a:t>
            </a:r>
            <a:r>
              <a:rPr lang="fr-FR" sz="2000" b="1" dirty="0" err="1">
                <a:latin typeface="SimSun"/>
                <a:ea typeface="SimSun"/>
              </a:rPr>
              <a:t>Saijo</a:t>
            </a:r>
            <a:endParaRPr lang="fr-FR" sz="2000" b="1" dirty="0">
              <a:latin typeface="SimSun"/>
              <a:ea typeface="SimSun"/>
            </a:endParaRPr>
          </a:p>
          <a:p>
            <a:pPr algn="just"/>
            <a:endParaRPr lang="fr-FR" sz="2000" dirty="0">
              <a:latin typeface="SimSun"/>
              <a:ea typeface="SimSun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1E1488-B95F-46B6-A3D7-1ECC3490BCB0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8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274040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6B303EE9-3B33-4419-B33B-CC6C6D4D3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48642"/>
              </p:ext>
            </p:extLst>
          </p:nvPr>
        </p:nvGraphicFramePr>
        <p:xfrm>
          <a:off x="924034" y="1819497"/>
          <a:ext cx="4953908" cy="627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477">
                  <a:extLst>
                    <a:ext uri="{9D8B030D-6E8A-4147-A177-3AD203B41FA5}">
                      <a16:colId xmlns:a16="http://schemas.microsoft.com/office/drawing/2014/main" val="3242813745"/>
                    </a:ext>
                  </a:extLst>
                </a:gridCol>
                <a:gridCol w="1238477">
                  <a:extLst>
                    <a:ext uri="{9D8B030D-6E8A-4147-A177-3AD203B41FA5}">
                      <a16:colId xmlns:a16="http://schemas.microsoft.com/office/drawing/2014/main" val="2873949997"/>
                    </a:ext>
                  </a:extLst>
                </a:gridCol>
                <a:gridCol w="1238477">
                  <a:extLst>
                    <a:ext uri="{9D8B030D-6E8A-4147-A177-3AD203B41FA5}">
                      <a16:colId xmlns:a16="http://schemas.microsoft.com/office/drawing/2014/main" val="2417300133"/>
                    </a:ext>
                  </a:extLst>
                </a:gridCol>
                <a:gridCol w="1238477">
                  <a:extLst>
                    <a:ext uri="{9D8B030D-6E8A-4147-A177-3AD203B41FA5}">
                      <a16:colId xmlns:a16="http://schemas.microsoft.com/office/drawing/2014/main" val="2646624998"/>
                    </a:ext>
                  </a:extLst>
                </a:gridCol>
              </a:tblGrid>
              <a:tr h="421660"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</a:rPr>
                        <a:t>Restaurant Name</a:t>
                      </a:r>
                      <a:endParaRPr kumimoji="1" lang="ja-JP" altLang="en-US" sz="12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</a:rPr>
                        <a:t>Type of Restaurant</a:t>
                      </a:r>
                      <a:endParaRPr kumimoji="1" lang="ja-JP" altLang="en-US" sz="120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</a:rPr>
                        <a:t>Distance to Dorms</a:t>
                      </a:r>
                      <a:endParaRPr kumimoji="1" lang="ja-JP" altLang="en-US" sz="1200" err="1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</a:rPr>
                        <a:t>Available Food</a:t>
                      </a:r>
                      <a:endParaRPr kumimoji="1" lang="ja-JP" altLang="en-US" sz="120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388544"/>
                  </a:ext>
                </a:extLst>
              </a:tr>
              <a:tr h="918616">
                <a:tc>
                  <a:txBody>
                    <a:bodyPr/>
                    <a:lstStyle/>
                    <a:p>
                      <a:r>
                        <a:rPr lang="en-US" altLang="ja-JP" sz="1200">
                          <a:latin typeface="Times New Roman"/>
                          <a:cs typeface="Times New Roman"/>
                        </a:rPr>
                        <a:t>Okonomiyaki </a:t>
                      </a:r>
                      <a:r>
                        <a:rPr kumimoji="1" lang="en-US" altLang="ja-JP" sz="1200">
                          <a:latin typeface="Times New Roman"/>
                          <a:cs typeface="Times New Roman"/>
                        </a:rPr>
                        <a:t>Q</a:t>
                      </a:r>
                      <a:endParaRPr kumimoji="1" lang="fr-FR" sz="1200">
                        <a:latin typeface="Times New Roman"/>
                      </a:endParaRPr>
                    </a:p>
                    <a:p>
                      <a:r>
                        <a:rPr kumimoji="1" lang="ja-JP" altLang="en-US" sz="1200">
                          <a:latin typeface="Times New Roman"/>
                          <a:cs typeface="Times New Roman"/>
                        </a:rPr>
                        <a:t>お好み焼き</a:t>
                      </a:r>
                      <a:r>
                        <a:rPr kumimoji="1" lang="en-US" altLang="ja-JP" sz="1200">
                          <a:latin typeface="Times New Roman"/>
                          <a:cs typeface="Times New Roman"/>
                        </a:rPr>
                        <a:t>Q</a:t>
                      </a:r>
                      <a:endParaRPr kumimoji="1" lang="ja-JP" altLang="en-US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kumimoji="1" lang="en-US" altLang="ja-JP" sz="1200">
                          <a:latin typeface="Times New Roman"/>
                          <a:cs typeface="Times New Roman"/>
                        </a:rPr>
                        <a:t>konomiyaki</a:t>
                      </a:r>
                      <a:endParaRPr kumimoji="1" lang="ja-JP" altLang="en-US" sz="1200" err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>
                          <a:latin typeface="Times New Roman"/>
                          <a:cs typeface="Times New Roman"/>
                        </a:rPr>
                        <a:t>400m</a:t>
                      </a:r>
                    </a:p>
                    <a:p>
                      <a:pPr lvl="0">
                        <a:buNone/>
                      </a:pPr>
                      <a:r>
                        <a:rPr lang="en-US" altLang="ja-JP" sz="1200">
                          <a:latin typeface="Times New Roman"/>
                          <a:cs typeface="Times New Roman"/>
                        </a:rPr>
                        <a:t>On the road to YouMe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756920"/>
                  </a:ext>
                </a:extLst>
              </a:tr>
              <a:tr h="918616">
                <a:tc>
                  <a:txBody>
                    <a:bodyPr/>
                    <a:lstStyle/>
                    <a:p>
                      <a:r>
                        <a:rPr kumimoji="1" lang="en-US" altLang="ja-JP" sz="1200">
                          <a:latin typeface="Times New Roman"/>
                          <a:cs typeface="Times New Roman"/>
                        </a:rPr>
                        <a:t>Tandoor Shitami</a:t>
                      </a:r>
                    </a:p>
                    <a:p>
                      <a:r>
                        <a:rPr kumimoji="1" lang="ja-JP" altLang="en-US" sz="1200">
                          <a:latin typeface="Times New Roman"/>
                          <a:cs typeface="Times New Roman"/>
                        </a:rPr>
                        <a:t>タンドール下見店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>
                          <a:latin typeface="Times New Roman"/>
                          <a:cs typeface="Times New Roman"/>
                        </a:rPr>
                        <a:t>Indian Restaurant</a:t>
                      </a:r>
                      <a:endParaRPr kumimoji="1" lang="ja-JP" altLang="en-US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>
                          <a:latin typeface="Times New Roman"/>
                          <a:cs typeface="Times New Roman"/>
                        </a:rPr>
                        <a:t>500m</a:t>
                      </a:r>
                    </a:p>
                    <a:p>
                      <a:pPr lvl="0">
                        <a:buNone/>
                      </a:pPr>
                      <a:r>
                        <a:rPr lang="en-US" altLang="ja-JP" sz="1200">
                          <a:latin typeface="Times New Roman"/>
                          <a:cs typeface="Times New Roman"/>
                        </a:rPr>
                        <a:t>Around YouMe 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269983"/>
                  </a:ext>
                </a:extLst>
              </a:tr>
              <a:tr h="707786"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Pasta Amare</a:t>
                      </a:r>
                    </a:p>
                    <a:p>
                      <a:r>
                        <a:rPr kumimoji="1" lang="ja-JP" altLang="en-US" sz="1200">
                          <a:latin typeface="Times New Roman"/>
                          <a:cs typeface="Times New Roman"/>
                        </a:rPr>
                        <a:t>パスタアマーレ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Italian Restaurant</a:t>
                      </a:r>
                      <a:endParaRPr kumimoji="1" lang="ja-JP" altLang="en-US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550m</a:t>
                      </a:r>
                    </a:p>
                    <a:p>
                      <a:pPr lvl="0">
                        <a:buNone/>
                      </a:pPr>
                      <a:r>
                        <a:rPr lang="de-DE" sz="1200" b="0" i="0" u="none" strike="noStrike" noProof="0">
                          <a:latin typeface="Times New Roman"/>
                          <a:cs typeface="Times New Roman"/>
                        </a:rPr>
                        <a:t>Around YouMe Town</a:t>
                      </a:r>
                      <a:endParaRPr lang="de-DE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010285"/>
                  </a:ext>
                </a:extLst>
              </a:tr>
              <a:tr h="707786">
                <a:tc>
                  <a:txBody>
                    <a:bodyPr/>
                    <a:lstStyle/>
                    <a:p>
                      <a:r>
                        <a:rPr kumimoji="1" lang="de-DE" altLang="ja-JP" sz="1200" dirty="0">
                          <a:latin typeface="Times New Roman"/>
                          <a:cs typeface="Times New Roman"/>
                        </a:rPr>
                        <a:t>University </a:t>
                      </a:r>
                      <a:r>
                        <a:rPr kumimoji="1" lang="en-US" altLang="ja-JP" sz="1200" dirty="0"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kumimoji="1" lang="de-DE" altLang="ja-JP" sz="1200" dirty="0">
                          <a:latin typeface="Times New Roman"/>
                          <a:cs typeface="Times New Roman"/>
                        </a:rPr>
                        <a:t> Cafeteria</a:t>
                      </a:r>
                    </a:p>
                    <a:p>
                      <a:r>
                        <a:rPr kumimoji="1" lang="ja-JP" altLang="en-US" sz="1200" dirty="0">
                          <a:latin typeface="Times New Roman"/>
                          <a:cs typeface="Times New Roman"/>
                        </a:rPr>
                        <a:t>大学食堂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Cafeteria</a:t>
                      </a:r>
                      <a:endParaRPr kumimoji="1" lang="ja-JP" altLang="en-US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sz="1200">
                          <a:latin typeface="Times New Roman"/>
                          <a:cs typeface="Times New Roman"/>
                        </a:rPr>
                        <a:t>Multiple at the University</a:t>
                      </a:r>
                      <a:endParaRPr kumimoji="1" lang="ja-JP" altLang="en-US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11981"/>
                  </a:ext>
                </a:extLst>
              </a:tr>
              <a:tr h="707786"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Sushiro</a:t>
                      </a:r>
                    </a:p>
                    <a:p>
                      <a:r>
                        <a:rPr kumimoji="1" lang="ja-JP" altLang="en-US" sz="1200">
                          <a:latin typeface="Times New Roman"/>
                          <a:cs typeface="Times New Roman"/>
                        </a:rPr>
                        <a:t>スシロー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Conveyor Belt Sushi</a:t>
                      </a:r>
                      <a:endParaRPr kumimoji="1" lang="ja-JP" altLang="en-US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2.7km</a:t>
                      </a:r>
                    </a:p>
                    <a:p>
                      <a:pPr lvl="0">
                        <a:buNone/>
                      </a:pPr>
                      <a:r>
                        <a:rPr lang="de-DE" altLang="ja-JP" sz="1200">
                          <a:latin typeface="Times New Roman"/>
                          <a:cs typeface="Times New Roman"/>
                        </a:rPr>
                        <a:t>At Fuji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78697"/>
                  </a:ext>
                </a:extLst>
              </a:tr>
              <a:tr h="1144505">
                <a:tc>
                  <a:txBody>
                    <a:bodyPr/>
                    <a:lstStyle/>
                    <a:p>
                      <a:r>
                        <a:rPr lang="ja-JP" altLang="en-US" sz="1200">
                          <a:latin typeface="Times New Roman"/>
                          <a:cs typeface="Times New Roman"/>
                        </a:rPr>
                        <a:t>Sukiya</a:t>
                      </a:r>
                      <a:endParaRPr lang="de-DE" altLang="ja-JP" sz="1200">
                        <a:latin typeface="Times New Roman"/>
                        <a:cs typeface="Times New Roman"/>
                      </a:endParaRPr>
                    </a:p>
                    <a:p>
                      <a:r>
                        <a:rPr kumimoji="1" lang="ja-JP" altLang="en-US" sz="1200">
                          <a:latin typeface="Times New Roman"/>
                          <a:cs typeface="Times New Roman"/>
                        </a:rPr>
                        <a:t>すき家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ja-JP" sz="1200">
                          <a:latin typeface="Times New Roman"/>
                          <a:cs typeface="Times New Roman"/>
                        </a:rPr>
                        <a:t>24h Japanese f</a:t>
                      </a:r>
                      <a:r>
                        <a:rPr lang="ja-JP" altLang="en-US" sz="1200">
                          <a:latin typeface="Times New Roman"/>
                          <a:cs typeface="Times New Roman"/>
                        </a:rPr>
                        <a:t>ast food chain</a:t>
                      </a:r>
                      <a:endParaRPr kumimoji="1" lang="ja-JP" altLang="en-US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>
                          <a:latin typeface="Times New Roman"/>
                          <a:cs typeface="Times New Roman"/>
                        </a:rPr>
                        <a:t>1.3km</a:t>
                      </a:r>
                    </a:p>
                    <a:p>
                      <a:pPr lvl="0">
                        <a:buNone/>
                      </a:pPr>
                      <a:r>
                        <a:rPr lang="ja-JP" altLang="en-US" sz="1200">
                          <a:latin typeface="Times New Roman"/>
                          <a:cs typeface="Times New Roman"/>
                        </a:rPr>
                        <a:t>Closest: Around YouMe Town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350232"/>
                  </a:ext>
                </a:extLst>
              </a:tr>
              <a:tr h="707786">
                <a:tc>
                  <a:txBody>
                    <a:bodyPr/>
                    <a:lstStyle/>
                    <a:p>
                      <a:r>
                        <a:rPr lang="ja-JP" altLang="en-US" sz="1200">
                          <a:latin typeface="Times New Roman"/>
                          <a:cs typeface="Times New Roman"/>
                        </a:rPr>
                        <a:t>Matsuya</a:t>
                      </a:r>
                      <a:endParaRPr lang="en-US" altLang="ja-JP" sz="1200">
                        <a:latin typeface="Times New Roman"/>
                        <a:cs typeface="Times New Roman"/>
                      </a:endParaRPr>
                    </a:p>
                    <a:p>
                      <a:r>
                        <a:rPr kumimoji="1" lang="ja-JP" altLang="en-US" sz="1200">
                          <a:latin typeface="Times New Roman"/>
                          <a:cs typeface="Times New Roman"/>
                        </a:rPr>
                        <a:t>松屋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altLang="ja-JP" sz="1200">
                          <a:latin typeface="Times New Roman"/>
                          <a:cs typeface="Times New Roman"/>
                        </a:rPr>
                        <a:t>24h Japanese f</a:t>
                      </a:r>
                      <a:r>
                        <a:rPr lang="ja-JP" altLang="en-US" sz="1200">
                          <a:latin typeface="Times New Roman"/>
                          <a:cs typeface="Times New Roman"/>
                        </a:rPr>
                        <a:t>ast food chain</a:t>
                      </a:r>
                      <a:endParaRPr kumimoji="1" lang="ja-JP" altLang="en-US"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3.3km</a:t>
                      </a:r>
                    </a:p>
                    <a:p>
                      <a:r>
                        <a:rPr kumimoji="1" lang="de-DE" altLang="ja-JP" sz="1200">
                          <a:latin typeface="Times New Roman"/>
                          <a:cs typeface="Times New Roman"/>
                        </a:rPr>
                        <a:t>Closest: Jike</a:t>
                      </a:r>
                      <a:endParaRPr kumimoji="1" lang="ja-JP" altLang="en-US" sz="1200" err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30928"/>
                  </a:ext>
                </a:extLst>
              </a:tr>
            </a:tbl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C4A71D5B-765E-42EE-8A01-5B90018C184B}"/>
              </a:ext>
            </a:extLst>
          </p:cNvPr>
          <p:cNvSpPr/>
          <p:nvPr/>
        </p:nvSpPr>
        <p:spPr>
          <a:xfrm>
            <a:off x="5287482" y="3188586"/>
            <a:ext cx="544123" cy="4137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de-DE" altLang="ja-JP" sz="2800" b="1">
                <a:solidFill>
                  <a:srgbClr val="00B050"/>
                </a:solidFill>
              </a:rPr>
              <a:t>V</a:t>
            </a:r>
            <a:endParaRPr kumimoji="1" lang="ja-JP" altLang="en-US" sz="2800" b="1">
              <a:solidFill>
                <a:srgbClr val="00B050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380BD5D-F092-4542-B774-D83B45696774}"/>
              </a:ext>
            </a:extLst>
          </p:cNvPr>
          <p:cNvGrpSpPr/>
          <p:nvPr/>
        </p:nvGrpSpPr>
        <p:grpSpPr>
          <a:xfrm>
            <a:off x="4695786" y="3188586"/>
            <a:ext cx="544123" cy="413770"/>
            <a:chOff x="904774" y="596767"/>
            <a:chExt cx="1472666" cy="1491916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B89D893-2C10-4341-88CA-9C076CBA7E2E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CBAB603-1DA4-4413-9D0A-DE04B147FC8C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614FB86-3EEA-4E2F-9A11-F5C0768E7FEC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Grafik 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E334B76D-470C-49FD-9BAC-305700948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F9BDC0B6-31E7-4871-87BF-FDD5D9CB0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FF396EB6-C964-4E3D-B072-3B2980EAC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llipse 36">
            <a:extLst>
              <a:ext uri="{FF2B5EF4-FFF2-40B4-BE49-F238E27FC236}">
                <a16:creationId xmlns:a16="http://schemas.microsoft.com/office/drawing/2014/main" id="{205D1992-8B76-4F3A-8914-B0890A56A0DA}"/>
              </a:ext>
            </a:extLst>
          </p:cNvPr>
          <p:cNvSpPr/>
          <p:nvPr/>
        </p:nvSpPr>
        <p:spPr>
          <a:xfrm>
            <a:off x="4717176" y="4818869"/>
            <a:ext cx="493971" cy="4304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b="1">
                <a:solidFill>
                  <a:schemeClr val="accent6"/>
                </a:solidFill>
              </a:rPr>
              <a:t>A</a:t>
            </a:r>
            <a:endParaRPr kumimoji="1" lang="ja-JP" altLang="en-US" sz="2800" b="1">
              <a:solidFill>
                <a:schemeClr val="accent6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F660723-8A18-4EAB-9F21-DA4B09462C9C}"/>
              </a:ext>
            </a:extLst>
          </p:cNvPr>
          <p:cNvSpPr/>
          <p:nvPr/>
        </p:nvSpPr>
        <p:spPr>
          <a:xfrm>
            <a:off x="5318298" y="5540701"/>
            <a:ext cx="493971" cy="4304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b="1">
                <a:solidFill>
                  <a:schemeClr val="accent6"/>
                </a:solidFill>
              </a:rPr>
              <a:t>A</a:t>
            </a:r>
            <a:endParaRPr kumimoji="1" lang="ja-JP" altLang="en-US" sz="2800" b="1">
              <a:solidFill>
                <a:schemeClr val="accent6"/>
              </a:solidFill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AF7A21-1753-42DE-B7DF-C75DBA565177}"/>
              </a:ext>
            </a:extLst>
          </p:cNvPr>
          <p:cNvGrpSpPr/>
          <p:nvPr/>
        </p:nvGrpSpPr>
        <p:grpSpPr>
          <a:xfrm>
            <a:off x="4695786" y="5567131"/>
            <a:ext cx="544123" cy="413770"/>
            <a:chOff x="904774" y="596767"/>
            <a:chExt cx="1472666" cy="1491916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6287D0D-2A86-4F76-85D5-956788C9FFF7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C1BB3F59-9DF2-4FB5-B468-979DB9D5F1EE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5DC98D5-6603-46C9-8919-2FCE6E796A3F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Grafik 4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178FD479-C488-43CE-8F9F-6BDB28C28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40BF6297-D215-4B9B-A37A-F712AC73C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0E51F138-DAF1-4F8C-9B91-AD526BBD8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6F21108-6C14-49BA-86FC-5B18EFA672C2}"/>
              </a:ext>
            </a:extLst>
          </p:cNvPr>
          <p:cNvGrpSpPr/>
          <p:nvPr/>
        </p:nvGrpSpPr>
        <p:grpSpPr>
          <a:xfrm>
            <a:off x="4695786" y="6259372"/>
            <a:ext cx="544123" cy="413770"/>
            <a:chOff x="904774" y="596767"/>
            <a:chExt cx="1472666" cy="1491916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21F13745-CDF3-4ED8-B614-CBD8C038A29A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755C07E-3B4F-4062-BAB3-BF58692C39C3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35851DF9-D69D-42BB-B9D4-A5A9D6BCACCA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" name="Grafik 5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03219B3-244A-423D-8784-2844CEE699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C6D1BE8C-6AE9-4E58-9736-C799117DA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F324CEA8-C0FC-4FE9-9BE8-2D6691B33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Ellipse 54">
            <a:extLst>
              <a:ext uri="{FF2B5EF4-FFF2-40B4-BE49-F238E27FC236}">
                <a16:creationId xmlns:a16="http://schemas.microsoft.com/office/drawing/2014/main" id="{6BC8B2B6-6AAD-42A9-AFD5-C6E48B466976}"/>
              </a:ext>
            </a:extLst>
          </p:cNvPr>
          <p:cNvSpPr/>
          <p:nvPr/>
        </p:nvSpPr>
        <p:spPr>
          <a:xfrm>
            <a:off x="5328563" y="6259372"/>
            <a:ext cx="493971" cy="4304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b="1">
                <a:solidFill>
                  <a:schemeClr val="accent6"/>
                </a:solidFill>
              </a:rPr>
              <a:t>A</a:t>
            </a:r>
            <a:endParaRPr kumimoji="1" lang="ja-JP" altLang="en-US" sz="2800" b="1">
              <a:solidFill>
                <a:schemeClr val="accent6"/>
              </a:solidFill>
            </a:endParaRP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C338DDB8-CD1C-4437-BCA5-B4E529976FB8}"/>
              </a:ext>
            </a:extLst>
          </p:cNvPr>
          <p:cNvGrpSpPr/>
          <p:nvPr/>
        </p:nvGrpSpPr>
        <p:grpSpPr>
          <a:xfrm>
            <a:off x="4699032" y="7452679"/>
            <a:ext cx="544123" cy="413770"/>
            <a:chOff x="904774" y="596767"/>
            <a:chExt cx="1472666" cy="1491916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85E58797-06D5-4CD7-BD6D-62446F26647B}"/>
                </a:ext>
              </a:extLst>
            </p:cNvPr>
            <p:cNvSpPr/>
            <p:nvPr/>
          </p:nvSpPr>
          <p:spPr>
            <a:xfrm>
              <a:off x="904774" y="596767"/>
              <a:ext cx="1472666" cy="14919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E0FA1394-BFCE-401F-8EDB-96014D89E1BA}"/>
                </a:ext>
              </a:extLst>
            </p:cNvPr>
            <p:cNvSpPr/>
            <p:nvPr/>
          </p:nvSpPr>
          <p:spPr>
            <a:xfrm>
              <a:off x="1137037" y="776577"/>
              <a:ext cx="1012466" cy="1054873"/>
            </a:xfrm>
            <a:custGeom>
              <a:avLst/>
              <a:gdLst>
                <a:gd name="connsiteX0" fmla="*/ 124570 w 1012466"/>
                <a:gd name="connsiteY0" fmla="*/ 0 h 1054873"/>
                <a:gd name="connsiteX1" fmla="*/ 0 w 1012466"/>
                <a:gd name="connsiteY1" fmla="*/ 66261 h 1054873"/>
                <a:gd name="connsiteX2" fmla="*/ 21203 w 1012466"/>
                <a:gd name="connsiteY2" fmla="*/ 1054873 h 1054873"/>
                <a:gd name="connsiteX3" fmla="*/ 1012466 w 1012466"/>
                <a:gd name="connsiteY3" fmla="*/ 1044272 h 1054873"/>
                <a:gd name="connsiteX4" fmla="*/ 1001864 w 1012466"/>
                <a:gd name="connsiteY4" fmla="*/ 951506 h 1054873"/>
                <a:gd name="connsiteX5" fmla="*/ 951506 w 1012466"/>
                <a:gd name="connsiteY5" fmla="*/ 980661 h 1054873"/>
                <a:gd name="connsiteX6" fmla="*/ 617551 w 1012466"/>
                <a:gd name="connsiteY6" fmla="*/ 898498 h 1054873"/>
                <a:gd name="connsiteX7" fmla="*/ 524786 w 1012466"/>
                <a:gd name="connsiteY7" fmla="*/ 903799 h 1054873"/>
                <a:gd name="connsiteX8" fmla="*/ 386963 w 1012466"/>
                <a:gd name="connsiteY8" fmla="*/ 909100 h 1054873"/>
                <a:gd name="connsiteX9" fmla="*/ 140473 w 1012466"/>
                <a:gd name="connsiteY9" fmla="*/ 718268 h 1054873"/>
                <a:gd name="connsiteX10" fmla="*/ 121920 w 1012466"/>
                <a:gd name="connsiteY10" fmla="*/ 596348 h 1054873"/>
                <a:gd name="connsiteX11" fmla="*/ 76862 w 1012466"/>
                <a:gd name="connsiteY11" fmla="*/ 538039 h 1054873"/>
                <a:gd name="connsiteX12" fmla="*/ 145773 w 1012466"/>
                <a:gd name="connsiteY12" fmla="*/ 567193 h 1054873"/>
                <a:gd name="connsiteX13" fmla="*/ 156375 w 1012466"/>
                <a:gd name="connsiteY13" fmla="*/ 530087 h 1054873"/>
                <a:gd name="connsiteX14" fmla="*/ 37106 w 1012466"/>
                <a:gd name="connsiteY14" fmla="*/ 394915 h 1054873"/>
                <a:gd name="connsiteX15" fmla="*/ 63610 w 1012466"/>
                <a:gd name="connsiteY15" fmla="*/ 389614 h 1054873"/>
                <a:gd name="connsiteX16" fmla="*/ 132521 w 1012466"/>
                <a:gd name="connsiteY16" fmla="*/ 461176 h 1054873"/>
                <a:gd name="connsiteX17" fmla="*/ 177579 w 1012466"/>
                <a:gd name="connsiteY17" fmla="*/ 429371 h 1054873"/>
                <a:gd name="connsiteX18" fmla="*/ 42406 w 1012466"/>
                <a:gd name="connsiteY18" fmla="*/ 275646 h 1054873"/>
                <a:gd name="connsiteX19" fmla="*/ 45057 w 1012466"/>
                <a:gd name="connsiteY19" fmla="*/ 243840 h 1054873"/>
                <a:gd name="connsiteX20" fmla="*/ 201433 w 1012466"/>
                <a:gd name="connsiteY20" fmla="*/ 410818 h 1054873"/>
                <a:gd name="connsiteX21" fmla="*/ 196132 w 1012466"/>
                <a:gd name="connsiteY21" fmla="*/ 365760 h 1054873"/>
                <a:gd name="connsiteX22" fmla="*/ 71561 w 1012466"/>
                <a:gd name="connsiteY22" fmla="*/ 143124 h 1054873"/>
                <a:gd name="connsiteX23" fmla="*/ 127220 w 1012466"/>
                <a:gd name="connsiteY23" fmla="*/ 143124 h 1054873"/>
                <a:gd name="connsiteX24" fmla="*/ 204083 w 1012466"/>
                <a:gd name="connsiteY24" fmla="*/ 26505 h 1054873"/>
                <a:gd name="connsiteX25" fmla="*/ 124570 w 1012466"/>
                <a:gd name="connsiteY25" fmla="*/ 0 h 105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2466" h="1054873">
                  <a:moveTo>
                    <a:pt x="124570" y="0"/>
                  </a:moveTo>
                  <a:lnTo>
                    <a:pt x="0" y="66261"/>
                  </a:lnTo>
                  <a:lnTo>
                    <a:pt x="21203" y="1054873"/>
                  </a:lnTo>
                  <a:lnTo>
                    <a:pt x="1012466" y="1044272"/>
                  </a:lnTo>
                  <a:lnTo>
                    <a:pt x="1001864" y="951506"/>
                  </a:lnTo>
                  <a:lnTo>
                    <a:pt x="951506" y="980661"/>
                  </a:lnTo>
                  <a:lnTo>
                    <a:pt x="617551" y="898498"/>
                  </a:lnTo>
                  <a:lnTo>
                    <a:pt x="524786" y="903799"/>
                  </a:lnTo>
                  <a:lnTo>
                    <a:pt x="386963" y="909100"/>
                  </a:lnTo>
                  <a:lnTo>
                    <a:pt x="140473" y="718268"/>
                  </a:lnTo>
                  <a:lnTo>
                    <a:pt x="121920" y="596348"/>
                  </a:lnTo>
                  <a:lnTo>
                    <a:pt x="76862" y="538039"/>
                  </a:lnTo>
                  <a:lnTo>
                    <a:pt x="145773" y="567193"/>
                  </a:lnTo>
                  <a:lnTo>
                    <a:pt x="156375" y="530087"/>
                  </a:lnTo>
                  <a:lnTo>
                    <a:pt x="37106" y="394915"/>
                  </a:lnTo>
                  <a:lnTo>
                    <a:pt x="63610" y="389614"/>
                  </a:lnTo>
                  <a:lnTo>
                    <a:pt x="132521" y="461176"/>
                  </a:lnTo>
                  <a:lnTo>
                    <a:pt x="177579" y="429371"/>
                  </a:lnTo>
                  <a:lnTo>
                    <a:pt x="42406" y="275646"/>
                  </a:lnTo>
                  <a:lnTo>
                    <a:pt x="45057" y="243840"/>
                  </a:lnTo>
                  <a:lnTo>
                    <a:pt x="201433" y="410818"/>
                  </a:lnTo>
                  <a:lnTo>
                    <a:pt x="196132" y="365760"/>
                  </a:lnTo>
                  <a:lnTo>
                    <a:pt x="71561" y="143124"/>
                  </a:lnTo>
                  <a:lnTo>
                    <a:pt x="127220" y="143124"/>
                  </a:lnTo>
                  <a:lnTo>
                    <a:pt x="204083" y="26505"/>
                  </a:lnTo>
                  <a:lnTo>
                    <a:pt x="12457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A3179D2C-1892-4469-9E70-444A70823F92}"/>
                </a:ext>
              </a:extLst>
            </p:cNvPr>
            <p:cNvSpPr/>
            <p:nvPr/>
          </p:nvSpPr>
          <p:spPr>
            <a:xfrm>
              <a:off x="1545203" y="816334"/>
              <a:ext cx="662609" cy="906449"/>
            </a:xfrm>
            <a:custGeom>
              <a:avLst/>
              <a:gdLst>
                <a:gd name="connsiteX0" fmla="*/ 0 w 662609"/>
                <a:gd name="connsiteY0" fmla="*/ 23854 h 906449"/>
                <a:gd name="connsiteX1" fmla="*/ 31806 w 662609"/>
                <a:gd name="connsiteY1" fmla="*/ 193482 h 906449"/>
                <a:gd name="connsiteX2" fmla="*/ 87465 w 662609"/>
                <a:gd name="connsiteY2" fmla="*/ 188181 h 906449"/>
                <a:gd name="connsiteX3" fmla="*/ 121920 w 662609"/>
                <a:gd name="connsiteY3" fmla="*/ 386963 h 906449"/>
                <a:gd name="connsiteX4" fmla="*/ 143124 w 662609"/>
                <a:gd name="connsiteY4" fmla="*/ 352508 h 906449"/>
                <a:gd name="connsiteX5" fmla="*/ 121920 w 662609"/>
                <a:gd name="connsiteY5" fmla="*/ 270344 h 906449"/>
                <a:gd name="connsiteX6" fmla="*/ 302150 w 662609"/>
                <a:gd name="connsiteY6" fmla="*/ 384313 h 906449"/>
                <a:gd name="connsiteX7" fmla="*/ 463827 w 662609"/>
                <a:gd name="connsiteY7" fmla="*/ 781878 h 906449"/>
                <a:gd name="connsiteX8" fmla="*/ 506234 w 662609"/>
                <a:gd name="connsiteY8" fmla="*/ 866692 h 906449"/>
                <a:gd name="connsiteX9" fmla="*/ 591047 w 662609"/>
                <a:gd name="connsiteY9" fmla="*/ 906449 h 906449"/>
                <a:gd name="connsiteX10" fmla="*/ 662609 w 662609"/>
                <a:gd name="connsiteY10" fmla="*/ 182880 h 906449"/>
                <a:gd name="connsiteX11" fmla="*/ 585747 w 662609"/>
                <a:gd name="connsiteY11" fmla="*/ 0 h 906449"/>
                <a:gd name="connsiteX12" fmla="*/ 0 w 662609"/>
                <a:gd name="connsiteY12" fmla="*/ 23854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609" h="906449">
                  <a:moveTo>
                    <a:pt x="0" y="23854"/>
                  </a:moveTo>
                  <a:lnTo>
                    <a:pt x="31806" y="193482"/>
                  </a:lnTo>
                  <a:lnTo>
                    <a:pt x="87465" y="188181"/>
                  </a:lnTo>
                  <a:lnTo>
                    <a:pt x="121920" y="386963"/>
                  </a:lnTo>
                  <a:lnTo>
                    <a:pt x="143124" y="352508"/>
                  </a:lnTo>
                  <a:lnTo>
                    <a:pt x="121920" y="270344"/>
                  </a:lnTo>
                  <a:lnTo>
                    <a:pt x="302150" y="384313"/>
                  </a:lnTo>
                  <a:lnTo>
                    <a:pt x="463827" y="781878"/>
                  </a:lnTo>
                  <a:lnTo>
                    <a:pt x="506234" y="866692"/>
                  </a:lnTo>
                  <a:lnTo>
                    <a:pt x="591047" y="906449"/>
                  </a:lnTo>
                  <a:lnTo>
                    <a:pt x="662609" y="182880"/>
                  </a:lnTo>
                  <a:lnTo>
                    <a:pt x="585747" y="0"/>
                  </a:lnTo>
                  <a:lnTo>
                    <a:pt x="0" y="2385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Grafik 5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EC61721-D252-4F30-B219-19043C158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2" t="7938" r="9623" b="10049"/>
            <a:stretch/>
          </p:blipFill>
          <p:spPr>
            <a:xfrm>
              <a:off x="1188511" y="829586"/>
              <a:ext cx="938626" cy="983957"/>
            </a:xfrm>
            <a:prstGeom prst="rect">
              <a:avLst/>
            </a:prstGeom>
          </p:spPr>
        </p:pic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1FE22B8E-593A-4B81-BB9D-C7A176082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64" y="780802"/>
              <a:ext cx="1162559" cy="10692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057A3D11-3EF8-4F1A-85CE-EF069CD28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675" y="954157"/>
              <a:ext cx="1078921" cy="103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Ellipse 63">
            <a:extLst>
              <a:ext uri="{FF2B5EF4-FFF2-40B4-BE49-F238E27FC236}">
                <a16:creationId xmlns:a16="http://schemas.microsoft.com/office/drawing/2014/main" id="{30C5B71A-71B0-41A9-AFF1-A9D78B66DC4B}"/>
              </a:ext>
            </a:extLst>
          </p:cNvPr>
          <p:cNvSpPr/>
          <p:nvPr/>
        </p:nvSpPr>
        <p:spPr>
          <a:xfrm>
            <a:off x="5328563" y="7433590"/>
            <a:ext cx="493971" cy="4304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ja-JP" sz="2800" b="1">
                <a:solidFill>
                  <a:schemeClr val="accent6"/>
                </a:solidFill>
              </a:rPr>
              <a:t>A</a:t>
            </a:r>
            <a:endParaRPr kumimoji="1" lang="ja-JP" altLang="en-US" sz="2800" b="1">
              <a:solidFill>
                <a:schemeClr val="accent6"/>
              </a:solidFill>
            </a:endParaRPr>
          </a:p>
        </p:txBody>
      </p:sp>
      <p:sp>
        <p:nvSpPr>
          <p:cNvPr id="67" name="Titel 1">
            <a:extLst>
              <a:ext uri="{FF2B5EF4-FFF2-40B4-BE49-F238E27FC236}">
                <a16:creationId xmlns:a16="http://schemas.microsoft.com/office/drawing/2014/main" id="{AF892814-A5D6-4999-9B70-E2F64F7BFA61}"/>
              </a:ext>
            </a:extLst>
          </p:cNvPr>
          <p:cNvSpPr txBox="1">
            <a:spLocks/>
          </p:cNvSpPr>
          <p:nvPr/>
        </p:nvSpPr>
        <p:spPr>
          <a:xfrm>
            <a:off x="1471487" y="893164"/>
            <a:ext cx="572764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5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ja-JP" sz="4400" b="1">
                <a:latin typeface="SimSun"/>
                <a:ea typeface="メイリオ"/>
              </a:rPr>
              <a:t>Restaurants</a:t>
            </a:r>
            <a:endParaRPr lang="ja-JP" altLang="en-US" sz="4400" b="1">
              <a:latin typeface="SimSun"/>
              <a:ea typeface="メイリオ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4353F34-B708-46FC-9C8F-F3FCF4212427}"/>
              </a:ext>
            </a:extLst>
          </p:cNvPr>
          <p:cNvSpPr txBox="1"/>
          <p:nvPr/>
        </p:nvSpPr>
        <p:spPr>
          <a:xfrm>
            <a:off x="6150364" y="9156700"/>
            <a:ext cx="50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sz="2000" b="1"/>
              <a:t>9</a:t>
            </a:r>
            <a:endParaRPr kumimoji="1" lang="ja-JP" altLang="en-US" sz="2000" b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477BE2A-C16D-435F-BBD3-971B68589945}"/>
              </a:ext>
            </a:extLst>
          </p:cNvPr>
          <p:cNvSpPr txBox="1"/>
          <p:nvPr/>
        </p:nvSpPr>
        <p:spPr>
          <a:xfrm>
            <a:off x="815163" y="8378456"/>
            <a:ext cx="316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*</a:t>
            </a:r>
            <a:r>
              <a:rPr kumimoji="1" lang="de-DE" altLang="ja-JP" sz="1200" dirty="0" err="1"/>
              <a:t>the</a:t>
            </a:r>
            <a:r>
              <a:rPr kumimoji="1" lang="de-DE" altLang="ja-JP" sz="1200" dirty="0"/>
              <a:t> </a:t>
            </a:r>
            <a:r>
              <a:rPr kumimoji="1" lang="de-DE" altLang="ja-JP" sz="1200" dirty="0" err="1"/>
              <a:t>university</a:t>
            </a:r>
            <a:r>
              <a:rPr kumimoji="1" lang="de-DE" altLang="ja-JP" sz="1200" dirty="0"/>
              <a:t> </a:t>
            </a:r>
            <a:r>
              <a:rPr kumimoji="1" lang="de-DE" altLang="ja-JP" sz="1200" dirty="0" err="1"/>
              <a:t>cafeteria</a:t>
            </a:r>
            <a:r>
              <a:rPr kumimoji="1" lang="de-DE" altLang="ja-JP" sz="1200" dirty="0"/>
              <a:t> </a:t>
            </a:r>
            <a:r>
              <a:rPr kumimoji="1" lang="de-DE" altLang="ja-JP" sz="1200" dirty="0" err="1"/>
              <a:t>sometimes</a:t>
            </a:r>
            <a:r>
              <a:rPr kumimoji="1" lang="de-DE" altLang="ja-JP" sz="1200" dirty="0"/>
              <a:t> </a:t>
            </a:r>
            <a:r>
              <a:rPr kumimoji="1" lang="de-DE" altLang="ja-JP" sz="1200" dirty="0" err="1"/>
              <a:t>has</a:t>
            </a:r>
            <a:r>
              <a:rPr kumimoji="1" lang="de-DE" altLang="ja-JP" sz="1200" dirty="0"/>
              <a:t> a </a:t>
            </a:r>
            <a:r>
              <a:rPr kumimoji="1" lang="de-DE" altLang="ja-JP" sz="1200" dirty="0" err="1"/>
              <a:t>gluten-free</a:t>
            </a:r>
            <a:r>
              <a:rPr kumimoji="1" lang="de-DE" altLang="ja-JP" sz="1200" dirty="0"/>
              <a:t> </a:t>
            </a:r>
            <a:r>
              <a:rPr kumimoji="1" lang="de-DE" altLang="ja-JP" sz="1200" dirty="0" err="1"/>
              <a:t>meal</a:t>
            </a:r>
            <a:r>
              <a:rPr kumimoji="1" lang="de-DE" altLang="ja-JP" sz="1200" dirty="0"/>
              <a:t>, so </a:t>
            </a:r>
            <a:r>
              <a:rPr kumimoji="1" lang="de-DE" altLang="ja-JP" sz="1200" dirty="0" err="1"/>
              <a:t>it</a:t>
            </a:r>
            <a:r>
              <a:rPr kumimoji="1" lang="de-DE" altLang="ja-JP" sz="1200" dirty="0"/>
              <a:t> </a:t>
            </a:r>
            <a:r>
              <a:rPr kumimoji="1" lang="de-DE" altLang="ja-JP" sz="1200" dirty="0" err="1"/>
              <a:t>is</a:t>
            </a:r>
            <a:r>
              <a:rPr kumimoji="1" lang="de-DE" altLang="ja-JP" sz="1200" dirty="0"/>
              <a:t> </a:t>
            </a:r>
            <a:r>
              <a:rPr kumimoji="1" lang="de-DE" altLang="ja-JP" sz="1200" dirty="0" err="1"/>
              <a:t>worth</a:t>
            </a:r>
            <a:r>
              <a:rPr kumimoji="1" lang="de-DE" altLang="ja-JP" sz="1200" dirty="0"/>
              <a:t> </a:t>
            </a:r>
            <a:r>
              <a:rPr kumimoji="1" lang="de-DE" altLang="ja-JP" sz="1200" dirty="0" err="1"/>
              <a:t>checking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13555975"/>
      </p:ext>
    </p:extLst>
  </p:cSld>
  <p:clrMapOvr>
    <a:masterClrMapping/>
  </p:clrMapOvr>
</p:sld>
</file>

<file path=ppt/theme/theme1.xml><?xml version="1.0" encoding="utf-8"?>
<a:theme xmlns:a="http://schemas.openxmlformats.org/drawingml/2006/main" name="Ausschnitt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TM10001105[[fn=Ausschnitt]]</Template>
  <TotalTime>0</TotalTime>
  <Words>1137</Words>
  <Application>Microsoft Office PowerPoint</Application>
  <PresentationFormat>A4-Papier (210 x 297 mm)</PresentationFormat>
  <Paragraphs>180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ＭＳ 明朝</vt:lpstr>
      <vt:lpstr>SimSun</vt:lpstr>
      <vt:lpstr>游ゴシック</vt:lpstr>
      <vt:lpstr>Arial</vt:lpstr>
      <vt:lpstr>Franklin Gothic Book</vt:lpstr>
      <vt:lpstr>Times New Roman</vt:lpstr>
      <vt:lpstr>Ausschnitt</vt:lpstr>
      <vt:lpstr>Guide to Living in Saijô with Dietary Restrictions</vt:lpstr>
      <vt:lpstr>Contents</vt:lpstr>
      <vt:lpstr>Introduction</vt:lpstr>
      <vt:lpstr>Dietary Restrictions</vt:lpstr>
      <vt:lpstr>PowerPoint-Präsentation</vt:lpstr>
      <vt:lpstr>Ingredient Lists</vt:lpstr>
      <vt:lpstr>PowerPoint-Präsentation</vt:lpstr>
      <vt:lpstr>Restaurants</vt:lpstr>
      <vt:lpstr>PowerPoint-Präsentation</vt:lpstr>
      <vt:lpstr>PowerPoint-Präsentation</vt:lpstr>
      <vt:lpstr>Restaurants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Living in Saijô with Dietary Restrictions</dc:title>
  <dc:creator>Philipp Freitag</dc:creator>
  <cp:lastModifiedBy>Philipp Freitag</cp:lastModifiedBy>
  <cp:revision>1</cp:revision>
  <dcterms:created xsi:type="dcterms:W3CDTF">2020-07-20T02:01:05Z</dcterms:created>
  <dcterms:modified xsi:type="dcterms:W3CDTF">2020-07-28T02:47:49Z</dcterms:modified>
</cp:coreProperties>
</file>