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70" autoAdjust="0"/>
    <p:restoredTop sz="94674"/>
  </p:normalViewPr>
  <p:slideViewPr>
    <p:cSldViewPr snapToGrid="0" snapToObjects="1">
      <p:cViewPr varScale="1">
        <p:scale>
          <a:sx n="92" d="100"/>
          <a:sy n="92" d="100"/>
        </p:scale>
        <p:origin x="4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7BF88D-47F3-614D-8ED6-7F8D3FE65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C7F38B-7299-8640-A327-A73DDAD13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83641C-224C-C245-BD2C-B4D1F032C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12BD-2694-7540-8F93-86F1F9280112}" type="datetimeFigureOut">
              <a:rPr kumimoji="1" lang="ja-JP" altLang="en-US" smtClean="0"/>
              <a:t>2021/10/28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B1E15D-6836-394E-9C65-83644C34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43C997-60FF-6642-9629-7D61A6C7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9C1-8F48-6A48-87B0-2BC4A12F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DC8F0C-724B-984F-9ADC-456072EE0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869CE88-2816-BE4D-B6FB-311EB8B1D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D8A990-AAED-E84B-A141-4C1A1DD55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12BD-2694-7540-8F93-86F1F9280112}" type="datetimeFigureOut">
              <a:rPr kumimoji="1" lang="ja-JP" altLang="en-US" smtClean="0"/>
              <a:t>2021/10/28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F4CD3B-23CA-5443-9D2A-592F9094D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CB3BB2-9B34-9F44-AFDE-EB54878A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9C1-8F48-6A48-87B0-2BC4A12F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90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A3F98B9-B2DD-E141-945C-513D2F247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393F795-1375-8941-8802-F402869D1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B4FBD3-1F03-F046-8C0B-40271DB43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12BD-2694-7540-8F93-86F1F9280112}" type="datetimeFigureOut">
              <a:rPr kumimoji="1" lang="ja-JP" altLang="en-US" smtClean="0"/>
              <a:t>2021/10/28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B02E45-93C6-7D4A-812A-9E830571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DFCA06-C653-ED4F-9317-BD380D89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9C1-8F48-6A48-87B0-2BC4A12F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88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C3A8B-4B68-FC43-B0C5-59DA71B9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DB79E5-2751-9543-9F6F-1799B2A4E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620DF0-FD87-DC4F-8598-7632FA16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12BD-2694-7540-8F93-86F1F9280112}" type="datetimeFigureOut">
              <a:rPr kumimoji="1" lang="ja-JP" altLang="en-US" smtClean="0"/>
              <a:t>2021/10/28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00A60B-253C-2C49-9625-0D0826F1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3E160B-8057-D54E-A280-E657F76B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9C1-8F48-6A48-87B0-2BC4A12F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85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168981-06FA-E546-A522-798026A8C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F1A85E0-BF35-C54E-8659-ADB98F449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8A9B86-F93D-C745-B300-C262A46F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12BD-2694-7540-8F93-86F1F9280112}" type="datetimeFigureOut">
              <a:rPr kumimoji="1" lang="ja-JP" altLang="en-US" smtClean="0"/>
              <a:t>2021/10/28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36A024-5F88-B24C-908E-E4AA5D02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36EBC2-42F9-834E-9C5E-61C21FF0A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9C1-8F48-6A48-87B0-2BC4A12F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5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D265CC-903C-D146-9922-3DBF650E7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4A77C1-43F1-464A-AE8E-DBD5BB48E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9E3CE89-0E03-6F44-BBD4-2F30FD084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D346B4-CD89-0B42-90A7-DFBFE95D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12BD-2694-7540-8F93-86F1F9280112}" type="datetimeFigureOut">
              <a:rPr kumimoji="1" lang="ja-JP" altLang="en-US" smtClean="0"/>
              <a:t>2021/10/28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54A9FB4-39B9-E44F-AA78-F7E45ED4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C93959-9662-4C49-9F03-3041EA93A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9C1-8F48-6A48-87B0-2BC4A12F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08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D6C448-C689-1843-B998-FADF0FBF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507E60-779A-A74A-BCE6-DA0E5E4B2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3691022-2FE5-7648-A78B-D98EAFAA6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F2002F8-3590-7440-8794-2C257276E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E07737D-13C6-4F4D-9199-698D14BA6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E77308F-B0FA-F54B-99B8-23A2FED0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12BD-2694-7540-8F93-86F1F9280112}" type="datetimeFigureOut">
              <a:rPr kumimoji="1" lang="ja-JP" altLang="en-US" smtClean="0"/>
              <a:t>2021/10/28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554AFC1-7D14-9E48-B2C9-286CE24A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5B53128-F229-D54B-8123-082DD1D7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9C1-8F48-6A48-87B0-2BC4A12F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11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874D7E-6E7B-7040-B816-1D49A03C0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B9F1588-7809-D646-81C5-79DB67EB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12BD-2694-7540-8F93-86F1F9280112}" type="datetimeFigureOut">
              <a:rPr kumimoji="1" lang="ja-JP" altLang="en-US" smtClean="0"/>
              <a:t>2021/10/28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F65E165-3F31-3249-A3C0-BE656CCAC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3BFD65E-5522-4A40-81DD-B7CF91C2A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9C1-8F48-6A48-87B0-2BC4A12F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96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17D2CD2-C656-3F4B-81C2-336E0E8F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12BD-2694-7540-8F93-86F1F9280112}" type="datetimeFigureOut">
              <a:rPr kumimoji="1" lang="ja-JP" altLang="en-US" smtClean="0"/>
              <a:t>2021/10/28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69A850-E4CC-4646-A2AE-633E9EB4C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688E38-253C-8843-93EC-5F1A7ABF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9C1-8F48-6A48-87B0-2BC4A12F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2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F0D981-9D14-274E-A26C-28CC9F9F0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AA6E84-44F4-314F-ACA4-A52DD6BD7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EA278C-318F-7F4C-8607-DBCE6DF93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BE18D3-BF31-4B4F-BBDB-330B8817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12BD-2694-7540-8F93-86F1F9280112}" type="datetimeFigureOut">
              <a:rPr kumimoji="1" lang="ja-JP" altLang="en-US" smtClean="0"/>
              <a:t>2021/10/28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79104A7-180C-274F-9787-D75C61B9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8D07A1-BD7E-3A4C-81F6-58DE3DC2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9C1-8F48-6A48-87B0-2BC4A12F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12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AFB1C6-EE34-3D49-818F-377654C7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56B3B79-2188-774F-B39B-97C849248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01EA170-76E4-824F-8D43-4EAF22CE4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79D889-22F6-C54A-99C9-8381AA10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12BD-2694-7540-8F93-86F1F9280112}" type="datetimeFigureOut">
              <a:rPr kumimoji="1" lang="ja-JP" altLang="en-US" smtClean="0"/>
              <a:t>2021/10/28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5BD290-A1EB-654C-9A3B-01C65BBF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EF8273-39FF-5946-8E3D-D54CAC17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9C1-8F48-6A48-87B0-2BC4A12F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80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4C3BBD2-E2E8-0F48-8DEF-421063184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1FFF16-84C6-314E-A0A2-7C90DF01F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B93CEE-49BF-4443-A2DB-F170464BF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312BD-2694-7540-8F93-86F1F9280112}" type="datetimeFigureOut">
              <a:rPr kumimoji="1" lang="ja-JP" altLang="en-US" smtClean="0"/>
              <a:t>2021/10/28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C33AB0-0A7C-8044-8C3F-5F9FFA21A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EE7684-0125-3342-ACDE-00290ABC4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2A9C1-8F48-6A48-87B0-2BC4A12F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18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5D2070-2389-2246-A0C6-5546E85F00B2}"/>
              </a:ext>
            </a:extLst>
          </p:cNvPr>
          <p:cNvSpPr txBox="1"/>
          <p:nvPr/>
        </p:nvSpPr>
        <p:spPr>
          <a:xfrm>
            <a:off x="175789" y="1024634"/>
            <a:ext cx="62501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S PMincho" panose="02020600040205080304" pitchFamily="18" charset="-128"/>
                <a:ea typeface="MS PMincho" panose="02020600040205080304" pitchFamily="18" charset="-128"/>
              </a:rPr>
              <a:t>ポスターの大きさと枚数は、横置き画面（１６：９ または ４：３）</a:t>
            </a:r>
            <a:r>
              <a:rPr lang="en-US" altLang="ja-JP" sz="1400" dirty="0">
                <a:latin typeface="MS PMincho" panose="02020600040205080304" pitchFamily="18" charset="-128"/>
                <a:ea typeface="MS PMincho" panose="02020600040205080304" pitchFamily="18" charset="-128"/>
              </a:rPr>
              <a:t>1 </a:t>
            </a:r>
            <a:r>
              <a:rPr lang="ja-JP" altLang="en-US" sz="1400" dirty="0">
                <a:latin typeface="MS PMincho" panose="02020600040205080304" pitchFamily="18" charset="-128"/>
                <a:ea typeface="MS PMincho" panose="02020600040205080304" pitchFamily="18" charset="-128"/>
              </a:rPr>
              <a:t>枚としてください</a:t>
            </a:r>
            <a:endParaRPr lang="en-US" altLang="ja-JP" sz="14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S PMincho" panose="02020600040205080304" pitchFamily="18" charset="-128"/>
                <a:ea typeface="MS PMincho" panose="02020600040205080304" pitchFamily="18" charset="-128"/>
              </a:rPr>
              <a:t>このサンプルは </a:t>
            </a:r>
            <a:r>
              <a:rPr lang="en-US" altLang="ja-JP" sz="1400" dirty="0">
                <a:latin typeface="MS PMincho" panose="02020600040205080304" pitchFamily="18" charset="-128"/>
                <a:ea typeface="MS PMincho" panose="02020600040205080304" pitchFamily="18" charset="-128"/>
              </a:rPr>
              <a:t>16:9 </a:t>
            </a:r>
            <a:r>
              <a:rPr lang="ja-JP" altLang="en-US" sz="1400" dirty="0">
                <a:latin typeface="MS PMincho" panose="02020600040205080304" pitchFamily="18" charset="-128"/>
                <a:ea typeface="MS PMincho" panose="02020600040205080304" pitchFamily="18" charset="-128"/>
              </a:rPr>
              <a:t>です。</a:t>
            </a:r>
            <a:endParaRPr lang="en-US" altLang="ja-JP" sz="14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S PMincho" panose="02020600040205080304" pitchFamily="18" charset="-128"/>
                <a:ea typeface="MS PMincho" panose="02020600040205080304" pitchFamily="18" charset="-128"/>
              </a:rPr>
              <a:t>対面の感覚で、ポスターを作成していただいてかまいません。</a:t>
            </a:r>
            <a:endParaRPr lang="en-US" altLang="ja-JP" sz="14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S PMincho" panose="02020600040205080304" pitchFamily="18" charset="-128"/>
                <a:ea typeface="MS PMincho" panose="02020600040205080304" pitchFamily="18" charset="-128"/>
              </a:rPr>
              <a:t>参加者側で、ポスターを拡大・縮小することができます。</a:t>
            </a:r>
            <a:endParaRPr lang="en-US" altLang="ja-JP" sz="14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400">
                <a:latin typeface="MS PMincho" panose="02020600040205080304" pitchFamily="18" charset="-128"/>
                <a:ea typeface="MS PMincho" panose="02020600040205080304" pitchFamily="18" charset="-128"/>
              </a:rPr>
              <a:t>パワーポイントの共有</a:t>
            </a:r>
            <a:r>
              <a:rPr lang="ja-JP" altLang="en-US" sz="1400" dirty="0">
                <a:latin typeface="MS PMincho" panose="02020600040205080304" pitchFamily="18" charset="-128"/>
                <a:ea typeface="MS PMincho" panose="02020600040205080304" pitchFamily="18" charset="-128"/>
              </a:rPr>
              <a:t>は、“閲覧表示”を使用してください。</a:t>
            </a:r>
            <a:endParaRPr lang="en-US" altLang="ja-JP" sz="14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89BB7EA-7519-E34C-BCE7-5F3DEED349A0}"/>
              </a:ext>
            </a:extLst>
          </p:cNvPr>
          <p:cNvSpPr txBox="1"/>
          <p:nvPr/>
        </p:nvSpPr>
        <p:spPr>
          <a:xfrm>
            <a:off x="613186" y="193637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ポスターの作成方法</a:t>
            </a:r>
            <a:r>
              <a:rPr lang="ja-JP" altLang="en-US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・共有方法</a:t>
            </a:r>
            <a:endParaRPr kumimoji="1"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〜MAGDA2021 in </a:t>
            </a:r>
            <a:r>
              <a:rPr lang="ja-JP" altLang="en-US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広島の場合</a:t>
            </a:r>
            <a:r>
              <a:rPr lang="en-US" altLang="ja-JP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〜</a:t>
            </a:r>
            <a:endParaRPr kumimoji="1" lang="ja-JP" altLang="en-US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027994-EA6A-D945-B2F0-E2300EAA6317}"/>
              </a:ext>
            </a:extLst>
          </p:cNvPr>
          <p:cNvSpPr txBox="1"/>
          <p:nvPr/>
        </p:nvSpPr>
        <p:spPr>
          <a:xfrm>
            <a:off x="5461411" y="1732990"/>
            <a:ext cx="16642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MS</a:t>
            </a:r>
            <a:r>
              <a:rPr lang="ja-JP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明朝</a:t>
            </a:r>
            <a:r>
              <a:rPr lang="en-US" altLang="ja-JP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20 </a:t>
            </a:r>
            <a:r>
              <a:rPr lang="en-US" altLang="ja-JP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pt</a:t>
            </a:r>
            <a:endParaRPr kumimoji="1" lang="en-US" altLang="ja-JP" sz="20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r>
              <a:rPr kumimoji="1" lang="en-US" altLang="ja-JP" dirty="0">
                <a:latin typeface="MS PMincho" panose="02020600040205080304" pitchFamily="18" charset="-128"/>
                <a:ea typeface="MS PMincho" panose="02020600040205080304" pitchFamily="18" charset="-128"/>
              </a:rPr>
              <a:t>MS</a:t>
            </a:r>
            <a:r>
              <a:rPr kumimoji="1" lang="ja-JP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明朝</a:t>
            </a:r>
            <a:r>
              <a:rPr kumimoji="1" lang="en-US" altLang="ja-JP" dirty="0">
                <a:latin typeface="MS PMincho" panose="02020600040205080304" pitchFamily="18" charset="-128"/>
                <a:ea typeface="MS PMincho" panose="02020600040205080304" pitchFamily="18" charset="-128"/>
              </a:rPr>
              <a:t> 18 </a:t>
            </a:r>
            <a:r>
              <a:rPr kumimoji="1" lang="en-US" altLang="ja-JP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pt</a:t>
            </a:r>
            <a:endParaRPr kumimoji="1" lang="en-US" altLang="ja-JP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r>
              <a:rPr lang="en-US" altLang="ja-JP" sz="1600" dirty="0">
                <a:latin typeface="MS PMincho" panose="02020600040205080304" pitchFamily="18" charset="-128"/>
                <a:ea typeface="MS PMincho" panose="02020600040205080304" pitchFamily="18" charset="-128"/>
              </a:rPr>
              <a:t>MS</a:t>
            </a:r>
            <a:r>
              <a:rPr lang="ja-JP" altLang="en-US" sz="1600" dirty="0">
                <a:latin typeface="MS PMincho" panose="02020600040205080304" pitchFamily="18" charset="-128"/>
                <a:ea typeface="MS PMincho" panose="02020600040205080304" pitchFamily="18" charset="-128"/>
              </a:rPr>
              <a:t>明朝</a:t>
            </a:r>
            <a:r>
              <a:rPr lang="en-US" altLang="ja-JP" sz="1600" dirty="0">
                <a:latin typeface="MS PMincho" panose="02020600040205080304" pitchFamily="18" charset="-128"/>
                <a:ea typeface="MS PMincho" panose="02020600040205080304" pitchFamily="18" charset="-128"/>
              </a:rPr>
              <a:t> 16 </a:t>
            </a:r>
            <a:r>
              <a:rPr lang="en-US" altLang="ja-JP" sz="16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pt</a:t>
            </a:r>
            <a:endParaRPr lang="en-US" altLang="ja-JP" sz="16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r>
              <a:rPr kumimoji="1" lang="en-US" altLang="ja-JP" sz="1400" dirty="0">
                <a:latin typeface="MS PMincho" panose="02020600040205080304" pitchFamily="18" charset="-128"/>
                <a:ea typeface="MS PMincho" panose="02020600040205080304" pitchFamily="18" charset="-128"/>
              </a:rPr>
              <a:t>MS</a:t>
            </a:r>
            <a:r>
              <a:rPr kumimoji="1" lang="ja-JP" altLang="en-US" sz="1400" dirty="0">
                <a:latin typeface="MS PMincho" panose="02020600040205080304" pitchFamily="18" charset="-128"/>
                <a:ea typeface="MS PMincho" panose="02020600040205080304" pitchFamily="18" charset="-128"/>
              </a:rPr>
              <a:t>明朝</a:t>
            </a:r>
            <a:r>
              <a:rPr kumimoji="1" lang="en-US" altLang="ja-JP" sz="1400" dirty="0">
                <a:latin typeface="MS PMincho" panose="02020600040205080304" pitchFamily="18" charset="-128"/>
                <a:ea typeface="MS PMincho" panose="02020600040205080304" pitchFamily="18" charset="-128"/>
              </a:rPr>
              <a:t> 14 </a:t>
            </a:r>
            <a:r>
              <a:rPr kumimoji="1" lang="en-US" altLang="ja-JP" sz="14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pt</a:t>
            </a:r>
            <a:endParaRPr kumimoji="1" lang="en-US" altLang="ja-JP" sz="14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r>
              <a:rPr kumimoji="1" lang="en-US" altLang="ja-JP" sz="1200" dirty="0">
                <a:latin typeface="MS PMincho" panose="02020600040205080304" pitchFamily="18" charset="-128"/>
                <a:ea typeface="MS PMincho" panose="02020600040205080304" pitchFamily="18" charset="-128"/>
              </a:rPr>
              <a:t>MS</a:t>
            </a:r>
            <a:r>
              <a:rPr kumimoji="1" lang="ja-JP" altLang="en-US" sz="1200" dirty="0">
                <a:latin typeface="MS PMincho" panose="02020600040205080304" pitchFamily="18" charset="-128"/>
                <a:ea typeface="MS PMincho" panose="02020600040205080304" pitchFamily="18" charset="-128"/>
              </a:rPr>
              <a:t>明朝</a:t>
            </a:r>
            <a:r>
              <a:rPr kumimoji="1" lang="en-US" altLang="ja-JP" sz="1200" dirty="0">
                <a:latin typeface="MS PMincho" panose="02020600040205080304" pitchFamily="18" charset="-128"/>
                <a:ea typeface="MS PMincho" panose="02020600040205080304" pitchFamily="18" charset="-128"/>
              </a:rPr>
              <a:t> 12 </a:t>
            </a:r>
            <a:r>
              <a:rPr kumimoji="1" lang="en-US" altLang="ja-JP" sz="12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pt</a:t>
            </a:r>
            <a:endParaRPr kumimoji="1" lang="ja-JP" altLang="en-US" sz="12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5EF0E4D-0D8E-7448-BB04-F1E42208BFB6}"/>
              </a:ext>
            </a:extLst>
          </p:cNvPr>
          <p:cNvSpPr txBox="1"/>
          <p:nvPr/>
        </p:nvSpPr>
        <p:spPr>
          <a:xfrm>
            <a:off x="5423847" y="3147938"/>
            <a:ext cx="13987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Times" pitchFamily="2" charset="0"/>
                <a:ea typeface="MS PMincho" panose="02020600040205080304" pitchFamily="18" charset="-128"/>
              </a:rPr>
              <a:t>Times 20 </a:t>
            </a:r>
            <a:r>
              <a:rPr lang="en-US" altLang="ja-JP" sz="2000" dirty="0" err="1">
                <a:latin typeface="Times" pitchFamily="2" charset="0"/>
                <a:ea typeface="MS PMincho" panose="02020600040205080304" pitchFamily="18" charset="-128"/>
              </a:rPr>
              <a:t>pt</a:t>
            </a:r>
            <a:endParaRPr lang="en-US" altLang="ja-JP" sz="2000" dirty="0">
              <a:latin typeface="Times" pitchFamily="2" charset="0"/>
              <a:ea typeface="MS PMincho" panose="02020600040205080304" pitchFamily="18" charset="-128"/>
            </a:endParaRPr>
          </a:p>
          <a:p>
            <a:r>
              <a:rPr lang="en-US" altLang="ja-JP" dirty="0">
                <a:latin typeface="Times" pitchFamily="2" charset="0"/>
                <a:ea typeface="MS PMincho" panose="02020600040205080304" pitchFamily="18" charset="-128"/>
              </a:rPr>
              <a:t>Times</a:t>
            </a:r>
            <a:r>
              <a:rPr kumimoji="1" lang="en-US" altLang="ja-JP" dirty="0">
                <a:latin typeface="Times" pitchFamily="2" charset="0"/>
                <a:ea typeface="MS PMincho" panose="02020600040205080304" pitchFamily="18" charset="-128"/>
              </a:rPr>
              <a:t> 18 </a:t>
            </a:r>
            <a:r>
              <a:rPr kumimoji="1" lang="en-US" altLang="ja-JP" dirty="0" err="1">
                <a:latin typeface="Times" pitchFamily="2" charset="0"/>
                <a:ea typeface="MS PMincho" panose="02020600040205080304" pitchFamily="18" charset="-128"/>
              </a:rPr>
              <a:t>pt</a:t>
            </a:r>
            <a:endParaRPr kumimoji="1" lang="en-US" altLang="ja-JP" dirty="0">
              <a:latin typeface="Times" pitchFamily="2" charset="0"/>
              <a:ea typeface="MS PMincho" panose="02020600040205080304" pitchFamily="18" charset="-128"/>
            </a:endParaRPr>
          </a:p>
          <a:p>
            <a:r>
              <a:rPr lang="en-US" altLang="ja-JP" sz="1600" dirty="0">
                <a:latin typeface="Times" pitchFamily="2" charset="0"/>
                <a:ea typeface="MS PMincho" panose="02020600040205080304" pitchFamily="18" charset="-128"/>
              </a:rPr>
              <a:t>Times 16 </a:t>
            </a:r>
            <a:r>
              <a:rPr lang="en-US" altLang="ja-JP" sz="1600" dirty="0" err="1">
                <a:latin typeface="Times" pitchFamily="2" charset="0"/>
                <a:ea typeface="MS PMincho" panose="02020600040205080304" pitchFamily="18" charset="-128"/>
              </a:rPr>
              <a:t>pt</a:t>
            </a:r>
            <a:endParaRPr lang="en-US" altLang="ja-JP" sz="1600" dirty="0">
              <a:latin typeface="Times" pitchFamily="2" charset="0"/>
              <a:ea typeface="MS PMincho" panose="02020600040205080304" pitchFamily="18" charset="-128"/>
            </a:endParaRPr>
          </a:p>
          <a:p>
            <a:r>
              <a:rPr lang="en-US" altLang="ja-JP" sz="1400" dirty="0">
                <a:latin typeface="Times" pitchFamily="2" charset="0"/>
                <a:ea typeface="MS PMincho" panose="02020600040205080304" pitchFamily="18" charset="-128"/>
              </a:rPr>
              <a:t>Times</a:t>
            </a:r>
            <a:r>
              <a:rPr kumimoji="1" lang="en-US" altLang="ja-JP" sz="1400" dirty="0">
                <a:latin typeface="Times" pitchFamily="2" charset="0"/>
                <a:ea typeface="MS PMincho" panose="02020600040205080304" pitchFamily="18" charset="-128"/>
              </a:rPr>
              <a:t> 14 </a:t>
            </a:r>
            <a:r>
              <a:rPr kumimoji="1" lang="en-US" altLang="ja-JP" sz="1400" dirty="0" err="1">
                <a:latin typeface="Times" pitchFamily="2" charset="0"/>
                <a:ea typeface="MS PMincho" panose="02020600040205080304" pitchFamily="18" charset="-128"/>
              </a:rPr>
              <a:t>pt</a:t>
            </a:r>
            <a:endParaRPr kumimoji="1" lang="en-US" altLang="ja-JP" sz="1400" dirty="0">
              <a:latin typeface="Times" pitchFamily="2" charset="0"/>
              <a:ea typeface="MS PMincho" panose="02020600040205080304" pitchFamily="18" charset="-128"/>
            </a:endParaRPr>
          </a:p>
          <a:p>
            <a:r>
              <a:rPr lang="en-US" altLang="ja-JP" sz="1200" dirty="0">
                <a:latin typeface="Times" pitchFamily="2" charset="0"/>
                <a:ea typeface="MS PMincho" panose="02020600040205080304" pitchFamily="18" charset="-128"/>
              </a:rPr>
              <a:t>Times</a:t>
            </a:r>
            <a:r>
              <a:rPr kumimoji="1" lang="en-US" altLang="ja-JP" sz="1200" dirty="0">
                <a:latin typeface="Times" pitchFamily="2" charset="0"/>
                <a:ea typeface="MS PMincho" panose="02020600040205080304" pitchFamily="18" charset="-128"/>
              </a:rPr>
              <a:t> 12 </a:t>
            </a:r>
            <a:r>
              <a:rPr kumimoji="1" lang="en-US" altLang="ja-JP" sz="1200" dirty="0" err="1">
                <a:latin typeface="Times" pitchFamily="2" charset="0"/>
                <a:ea typeface="MS PMincho" panose="02020600040205080304" pitchFamily="18" charset="-128"/>
              </a:rPr>
              <a:t>pt</a:t>
            </a:r>
            <a:endParaRPr kumimoji="1" lang="ja-JP" altLang="en-US" sz="1200" dirty="0">
              <a:latin typeface="Times" pitchFamily="2" charset="0"/>
              <a:ea typeface="MS PMincho" panose="02020600040205080304" pitchFamily="18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034EF41-D1A1-485F-97FE-F0E7E9D22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64" b="7944"/>
          <a:stretch/>
        </p:blipFill>
        <p:spPr>
          <a:xfrm>
            <a:off x="7271161" y="193636"/>
            <a:ext cx="4325094" cy="272131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2CD984D-0677-4DE8-B648-890D0E434D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56" b="7745"/>
          <a:stretch/>
        </p:blipFill>
        <p:spPr>
          <a:xfrm>
            <a:off x="7271160" y="3056429"/>
            <a:ext cx="4437457" cy="279889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327E0CC-62A9-42D8-9EA9-E3F7D99B2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4" y="2618279"/>
            <a:ext cx="2657873" cy="199340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6AE4788-064F-4545-8F7D-DB8312C559AA}"/>
              </a:ext>
            </a:extLst>
          </p:cNvPr>
          <p:cNvSpPr txBox="1"/>
          <p:nvPr/>
        </p:nvSpPr>
        <p:spPr>
          <a:xfrm>
            <a:off x="109114" y="4615409"/>
            <a:ext cx="265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zoom-zoom </a:t>
            </a:r>
            <a:r>
              <a: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スタジアム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94C7F9-943B-46A1-A1B7-16AA18544067}"/>
              </a:ext>
            </a:extLst>
          </p:cNvPr>
          <p:cNvSpPr txBox="1"/>
          <p:nvPr/>
        </p:nvSpPr>
        <p:spPr>
          <a:xfrm>
            <a:off x="6218890" y="5916384"/>
            <a:ext cx="5973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err="1">
                <a:solidFill>
                  <a:srgbClr val="FF0000"/>
                </a:solidFill>
              </a:rPr>
              <a:t>oVice</a:t>
            </a:r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kumimoji="1" lang="ja-JP" altLang="en-US" dirty="0">
                <a:solidFill>
                  <a:srgbClr val="FF0000"/>
                </a:solidFill>
              </a:rPr>
              <a:t>のリハーサルで使用方法を確認してください。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rgbClr val="FF0000"/>
                </a:solidFill>
              </a:rPr>
              <a:t>リハーサル期間は別途アナウンスいたします。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D353659-7B58-486B-B96A-43A455CED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608141" y="2639041"/>
            <a:ext cx="2909277" cy="2181958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AEDEFEF-33F9-4F9B-90B9-28505F8B42D4}"/>
              </a:ext>
            </a:extLst>
          </p:cNvPr>
          <p:cNvSpPr txBox="1"/>
          <p:nvPr/>
        </p:nvSpPr>
        <p:spPr>
          <a:xfrm>
            <a:off x="3267076" y="5184659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Fig. </a:t>
            </a:r>
            <a:r>
              <a:rPr lang="ja-JP" altLang="en-US" sz="1600" dirty="0"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広島城</a:t>
            </a:r>
            <a:endParaRPr kumimoji="1" lang="ja-JP" altLang="en-US" sz="1600" dirty="0">
              <a:latin typeface="ＭＳ Ｐ明朝" panose="02020600040205080304" pitchFamily="18" charset="-128"/>
              <a:ea typeface="ＭＳ Ｐ明朝" panose="02020600040205080304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5A70950-17FD-413A-902C-1C68DD5FD2F6}"/>
              </a:ext>
            </a:extLst>
          </p:cNvPr>
          <p:cNvSpPr txBox="1"/>
          <p:nvPr/>
        </p:nvSpPr>
        <p:spPr>
          <a:xfrm>
            <a:off x="0" y="5500886"/>
            <a:ext cx="60981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1400" dirty="0">
                <a:latin typeface="+mn-ea"/>
              </a:rPr>
              <a:t>広島の有名な場所として、</a:t>
            </a:r>
            <a:r>
              <a:rPr kumimoji="1" lang="en-US" altLang="ja-JP" sz="1400" dirty="0">
                <a:latin typeface="+mn-ea"/>
              </a:rPr>
              <a:t>zoom-zoom</a:t>
            </a:r>
            <a:r>
              <a:rPr kumimoji="1" lang="ja-JP" altLang="en-US" sz="1400" dirty="0">
                <a:latin typeface="+mn-ea"/>
              </a:rPr>
              <a:t>スタジアムと広島城を挙げる。</a:t>
            </a:r>
            <a:endParaRPr kumimoji="1" lang="en-US" altLang="ja-JP" sz="14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1400" dirty="0">
                <a:latin typeface="+mn-ea"/>
              </a:rPr>
              <a:t>Zoom-zoom </a:t>
            </a:r>
            <a:r>
              <a:rPr lang="ja-JP" altLang="en-US" sz="1400" dirty="0">
                <a:latin typeface="+mn-ea"/>
              </a:rPr>
              <a:t>スタジアムはカープの本拠地である。</a:t>
            </a:r>
            <a:endParaRPr lang="en-US" altLang="ja-JP" sz="14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1400" dirty="0">
                <a:latin typeface="+mn-ea"/>
              </a:rPr>
              <a:t>広島城の常設展示は楽しめて勉強になる。</a:t>
            </a:r>
            <a:endParaRPr lang="en-US" altLang="ja-JP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8306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177</Words>
  <Application>Microsoft Office PowerPoint</Application>
  <PresentationFormat>ワイド画面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ＭＳ Ｐ明朝</vt:lpstr>
      <vt:lpstr>ＭＳ Ｐ明朝</vt:lpstr>
      <vt:lpstr>MS Gothic</vt:lpstr>
      <vt:lpstr>游ゴシック</vt:lpstr>
      <vt:lpstr>游ゴシック Light</vt:lpstr>
      <vt:lpstr>Arial</vt:lpstr>
      <vt:lpstr>Times</vt:lpstr>
      <vt:lpstr>Times New Roman</vt:lpstr>
      <vt:lpstr>Wingdings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田中　義和</cp:lastModifiedBy>
  <cp:revision>37</cp:revision>
  <dcterms:created xsi:type="dcterms:W3CDTF">2021-08-15T05:30:38Z</dcterms:created>
  <dcterms:modified xsi:type="dcterms:W3CDTF">2021-10-28T10:34:42Z</dcterms:modified>
</cp:coreProperties>
</file>