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83" r:id="rId4"/>
    <p:sldId id="257" r:id="rId5"/>
    <p:sldId id="259" r:id="rId6"/>
    <p:sldId id="260" r:id="rId7"/>
    <p:sldId id="262" r:id="rId8"/>
    <p:sldId id="263" r:id="rId9"/>
    <p:sldId id="265" r:id="rId10"/>
    <p:sldId id="266" r:id="rId11"/>
    <p:sldId id="267" r:id="rId12"/>
    <p:sldId id="261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82" r:id="rId23"/>
    <p:sldId id="278" r:id="rId24"/>
    <p:sldId id="279" r:id="rId25"/>
    <p:sldId id="280" r:id="rId26"/>
    <p:sldId id="281" r:id="rId27"/>
    <p:sldId id="284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5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6" autoAdjust="0"/>
    <p:restoredTop sz="94660"/>
  </p:normalViewPr>
  <p:slideViewPr>
    <p:cSldViewPr snapToGrid="0">
      <p:cViewPr>
        <p:scale>
          <a:sx n="66" d="100"/>
          <a:sy n="66" d="100"/>
        </p:scale>
        <p:origin x="630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ropbox\Dropbox\work\JAPAN\Japan%20Files\Progress\plot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814621486920877E-2"/>
          <c:y val="3.5045794090782408E-2"/>
          <c:w val="0.82749004689020611"/>
          <c:h val="0.82348610071764861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Sheet2!$J$1</c:f>
              <c:strCache>
                <c:ptCount val="1"/>
                <c:pt idx="0">
                  <c:v>Target 1</c:v>
                </c:pt>
              </c:strCache>
            </c:strRef>
          </c:tx>
          <c:spPr>
            <a:ln w="12700" cap="rnd">
              <a:noFill/>
              <a:round/>
            </a:ln>
            <a:effectLst/>
          </c:spPr>
          <c:marker>
            <c:symbol val="circle"/>
            <c:size val="3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Sheet2!$J$3:$J$302</c:f>
              <c:numCache>
                <c:formatCode>General</c:formatCode>
                <c:ptCount val="300"/>
                <c:pt idx="0">
                  <c:v>1.7927967586311155E-2</c:v>
                </c:pt>
                <c:pt idx="1">
                  <c:v>4.4852689518716203E-2</c:v>
                </c:pt>
                <c:pt idx="2">
                  <c:v>7.126874677046495E-2</c:v>
                </c:pt>
                <c:pt idx="3">
                  <c:v>9.5005722046934152E-2</c:v>
                </c:pt>
                <c:pt idx="4">
                  <c:v>0.13334034991571511</c:v>
                </c:pt>
                <c:pt idx="5">
                  <c:v>0.16503383524483334</c:v>
                </c:pt>
                <c:pt idx="6">
                  <c:v>0.19257536413010776</c:v>
                </c:pt>
                <c:pt idx="7">
                  <c:v>0.21032401217726393</c:v>
                </c:pt>
                <c:pt idx="8">
                  <c:v>0.23067316357056386</c:v>
                </c:pt>
                <c:pt idx="9">
                  <c:v>0.25367688234799052</c:v>
                </c:pt>
                <c:pt idx="10">
                  <c:v>0.26928745364637174</c:v>
                </c:pt>
                <c:pt idx="11">
                  <c:v>0.28069236371904405</c:v>
                </c:pt>
                <c:pt idx="12">
                  <c:v>0.3003373694079719</c:v>
                </c:pt>
                <c:pt idx="13">
                  <c:v>0.3181800833472927</c:v>
                </c:pt>
                <c:pt idx="14">
                  <c:v>0.33833510191135607</c:v>
                </c:pt>
                <c:pt idx="15">
                  <c:v>0.35058324035023714</c:v>
                </c:pt>
                <c:pt idx="16">
                  <c:v>0.36527745541797652</c:v>
                </c:pt>
                <c:pt idx="17">
                  <c:v>0.37965848355940096</c:v>
                </c:pt>
                <c:pt idx="18">
                  <c:v>0.39212367423245531</c:v>
                </c:pt>
                <c:pt idx="19">
                  <c:v>0.40609617361889611</c:v>
                </c:pt>
                <c:pt idx="20">
                  <c:v>0.42249713112244619</c:v>
                </c:pt>
                <c:pt idx="21">
                  <c:v>0.4378826452723843</c:v>
                </c:pt>
                <c:pt idx="22">
                  <c:v>0.45095506075039182</c:v>
                </c:pt>
                <c:pt idx="23">
                  <c:v>0.46245030473880988</c:v>
                </c:pt>
                <c:pt idx="24">
                  <c:v>0.47126387823146576</c:v>
                </c:pt>
                <c:pt idx="25">
                  <c:v>0.47825863704359478</c:v>
                </c:pt>
                <c:pt idx="26">
                  <c:v>0.49203589918590307</c:v>
                </c:pt>
                <c:pt idx="27">
                  <c:v>0.50113939333318502</c:v>
                </c:pt>
                <c:pt idx="28">
                  <c:v>0.51107920748928792</c:v>
                </c:pt>
                <c:pt idx="29">
                  <c:v>0.5204511828548235</c:v>
                </c:pt>
                <c:pt idx="30">
                  <c:v>0.52903773140825616</c:v>
                </c:pt>
                <c:pt idx="31">
                  <c:v>0.5364965919180259</c:v>
                </c:pt>
                <c:pt idx="32">
                  <c:v>0.54610432219725191</c:v>
                </c:pt>
                <c:pt idx="33">
                  <c:v>0.55517587593594631</c:v>
                </c:pt>
                <c:pt idx="34">
                  <c:v>0.56346589348150311</c:v>
                </c:pt>
                <c:pt idx="35">
                  <c:v>0.57060915035167847</c:v>
                </c:pt>
                <c:pt idx="36">
                  <c:v>0.58095750571507254</c:v>
                </c:pt>
                <c:pt idx="37">
                  <c:v>0.58834550047085021</c:v>
                </c:pt>
                <c:pt idx="38">
                  <c:v>0.59905022390405116</c:v>
                </c:pt>
                <c:pt idx="39">
                  <c:v>0.60609986690210449</c:v>
                </c:pt>
                <c:pt idx="40">
                  <c:v>0.61340363891050886</c:v>
                </c:pt>
                <c:pt idx="41">
                  <c:v>0.61964235439882598</c:v>
                </c:pt>
                <c:pt idx="42">
                  <c:v>0.62911472807339841</c:v>
                </c:pt>
                <c:pt idx="43">
                  <c:v>0.63965490051871321</c:v>
                </c:pt>
                <c:pt idx="44">
                  <c:v>0.64945556229209689</c:v>
                </c:pt>
                <c:pt idx="45">
                  <c:v>0.65634078368631388</c:v>
                </c:pt>
                <c:pt idx="46">
                  <c:v>0.66318588598284745</c:v>
                </c:pt>
                <c:pt idx="47">
                  <c:v>0.66823841946163287</c:v>
                </c:pt>
                <c:pt idx="48">
                  <c:v>0.67510416253627714</c:v>
                </c:pt>
                <c:pt idx="49">
                  <c:v>0.68064140984128441</c:v>
                </c:pt>
                <c:pt idx="50">
                  <c:v>0.68341582092022946</c:v>
                </c:pt>
                <c:pt idx="51">
                  <c:v>0.68628447304727835</c:v>
                </c:pt>
                <c:pt idx="52">
                  <c:v>0.69137382461769814</c:v>
                </c:pt>
                <c:pt idx="53">
                  <c:v>0.69926315651086446</c:v>
                </c:pt>
                <c:pt idx="54">
                  <c:v>0.70480011502365192</c:v>
                </c:pt>
                <c:pt idx="55">
                  <c:v>0.70918334187325105</c:v>
                </c:pt>
                <c:pt idx="56">
                  <c:v>0.71276752587552006</c:v>
                </c:pt>
                <c:pt idx="57">
                  <c:v>0.71701042921863556</c:v>
                </c:pt>
                <c:pt idx="58">
                  <c:v>0.72073736572287472</c:v>
                </c:pt>
                <c:pt idx="59">
                  <c:v>0.72605532731934752</c:v>
                </c:pt>
                <c:pt idx="60">
                  <c:v>0.73143562671359408</c:v>
                </c:pt>
                <c:pt idx="61">
                  <c:v>0.73480443755752201</c:v>
                </c:pt>
                <c:pt idx="62">
                  <c:v>0.7383411396875621</c:v>
                </c:pt>
                <c:pt idx="63">
                  <c:v>0.74356394041899143</c:v>
                </c:pt>
                <c:pt idx="64">
                  <c:v>0.74828857504576551</c:v>
                </c:pt>
                <c:pt idx="65">
                  <c:v>0.75459659333883933</c:v>
                </c:pt>
                <c:pt idx="66">
                  <c:v>0.75802793012221215</c:v>
                </c:pt>
                <c:pt idx="67">
                  <c:v>0.76117463619010794</c:v>
                </c:pt>
                <c:pt idx="68">
                  <c:v>0.76487794695311784</c:v>
                </c:pt>
                <c:pt idx="69">
                  <c:v>0.76691354565385228</c:v>
                </c:pt>
                <c:pt idx="70">
                  <c:v>0.77162563585597777</c:v>
                </c:pt>
                <c:pt idx="71">
                  <c:v>0.77466750821020469</c:v>
                </c:pt>
                <c:pt idx="72">
                  <c:v>0.77695919389936108</c:v>
                </c:pt>
                <c:pt idx="73">
                  <c:v>0.77919257406065145</c:v>
                </c:pt>
                <c:pt idx="74">
                  <c:v>0.78204339825628777</c:v>
                </c:pt>
                <c:pt idx="75">
                  <c:v>0.78664393904940255</c:v>
                </c:pt>
                <c:pt idx="76">
                  <c:v>0.78945080170795123</c:v>
                </c:pt>
                <c:pt idx="77">
                  <c:v>0.79226752356590457</c:v>
                </c:pt>
                <c:pt idx="78">
                  <c:v>0.79509752641549625</c:v>
                </c:pt>
                <c:pt idx="79">
                  <c:v>0.7988263991419724</c:v>
                </c:pt>
                <c:pt idx="80">
                  <c:v>0.80171399964201873</c:v>
                </c:pt>
                <c:pt idx="81">
                  <c:v>0.80425184047716669</c:v>
                </c:pt>
                <c:pt idx="82">
                  <c:v>0.80754715089399287</c:v>
                </c:pt>
                <c:pt idx="83">
                  <c:v>0.81258989068069198</c:v>
                </c:pt>
                <c:pt idx="84">
                  <c:v>0.81682342297930821</c:v>
                </c:pt>
                <c:pt idx="85">
                  <c:v>0.82015859613334574</c:v>
                </c:pt>
                <c:pt idx="86">
                  <c:v>0.82294172324706394</c:v>
                </c:pt>
                <c:pt idx="87">
                  <c:v>0.82558960917738233</c:v>
                </c:pt>
                <c:pt idx="88">
                  <c:v>0.82781116963387325</c:v>
                </c:pt>
                <c:pt idx="89">
                  <c:v>0.82973998766114154</c:v>
                </c:pt>
                <c:pt idx="90">
                  <c:v>0.83352328232780737</c:v>
                </c:pt>
                <c:pt idx="91">
                  <c:v>0.83631276130192378</c:v>
                </c:pt>
                <c:pt idx="92">
                  <c:v>0.83875477626487038</c:v>
                </c:pt>
                <c:pt idx="93">
                  <c:v>0.84145373455913253</c:v>
                </c:pt>
                <c:pt idx="94">
                  <c:v>0.84326457197734017</c:v>
                </c:pt>
                <c:pt idx="95">
                  <c:v>0.84527120966939484</c:v>
                </c:pt>
                <c:pt idx="96">
                  <c:v>0.84800392525956936</c:v>
                </c:pt>
                <c:pt idx="97">
                  <c:v>0.85080402858218929</c:v>
                </c:pt>
                <c:pt idx="98">
                  <c:v>0.85348857882594731</c:v>
                </c:pt>
                <c:pt idx="99">
                  <c:v>0.855692399738468</c:v>
                </c:pt>
                <c:pt idx="100">
                  <c:v>0.85789744979334071</c:v>
                </c:pt>
                <c:pt idx="101">
                  <c:v>0.85984149885675176</c:v>
                </c:pt>
                <c:pt idx="102">
                  <c:v>0.86194760638737777</c:v>
                </c:pt>
                <c:pt idx="103">
                  <c:v>0.86428561423549521</c:v>
                </c:pt>
                <c:pt idx="104">
                  <c:v>0.86721442797350967</c:v>
                </c:pt>
                <c:pt idx="105">
                  <c:v>0.86946990161500537</c:v>
                </c:pt>
                <c:pt idx="106">
                  <c:v>0.87148149476782022</c:v>
                </c:pt>
                <c:pt idx="107">
                  <c:v>0.87331322112073007</c:v>
                </c:pt>
                <c:pt idx="108">
                  <c:v>0.87576586832500858</c:v>
                </c:pt>
                <c:pt idx="109">
                  <c:v>0.87730648673152978</c:v>
                </c:pt>
                <c:pt idx="110">
                  <c:v>0.87899738789169479</c:v>
                </c:pt>
                <c:pt idx="111">
                  <c:v>0.88046177648980539</c:v>
                </c:pt>
                <c:pt idx="112">
                  <c:v>0.88367525783799361</c:v>
                </c:pt>
                <c:pt idx="113">
                  <c:v>0.88602321064180845</c:v>
                </c:pt>
                <c:pt idx="114">
                  <c:v>0.8878835100852972</c:v>
                </c:pt>
                <c:pt idx="115">
                  <c:v>0.88961947415909126</c:v>
                </c:pt>
                <c:pt idx="116">
                  <c:v>0.89225026646497807</c:v>
                </c:pt>
                <c:pt idx="117">
                  <c:v>0.89467112360728041</c:v>
                </c:pt>
                <c:pt idx="118">
                  <c:v>0.89610665957920321</c:v>
                </c:pt>
                <c:pt idx="119">
                  <c:v>0.89744583512547249</c:v>
                </c:pt>
                <c:pt idx="120">
                  <c:v>0.89941879043621697</c:v>
                </c:pt>
                <c:pt idx="121">
                  <c:v>0.90150710824795044</c:v>
                </c:pt>
                <c:pt idx="122">
                  <c:v>0.90348160194612559</c:v>
                </c:pt>
                <c:pt idx="123">
                  <c:v>0.90561146533281889</c:v>
                </c:pt>
                <c:pt idx="124">
                  <c:v>0.90716211918096623</c:v>
                </c:pt>
                <c:pt idx="125">
                  <c:v>0.90842792787068838</c:v>
                </c:pt>
                <c:pt idx="126">
                  <c:v>0.91018554218488201</c:v>
                </c:pt>
                <c:pt idx="127">
                  <c:v>0.91249525059102099</c:v>
                </c:pt>
                <c:pt idx="128">
                  <c:v>0.91390986991735568</c:v>
                </c:pt>
                <c:pt idx="129">
                  <c:v>0.91547405380359281</c:v>
                </c:pt>
                <c:pt idx="130">
                  <c:v>0.91712700845852757</c:v>
                </c:pt>
                <c:pt idx="131">
                  <c:v>0.91866598289165891</c:v>
                </c:pt>
                <c:pt idx="132">
                  <c:v>0.91969849566088679</c:v>
                </c:pt>
                <c:pt idx="133">
                  <c:v>0.92062668475184117</c:v>
                </c:pt>
                <c:pt idx="134">
                  <c:v>0.92212385642626105</c:v>
                </c:pt>
                <c:pt idx="135">
                  <c:v>0.92335068043483737</c:v>
                </c:pt>
                <c:pt idx="136">
                  <c:v>0.92418329693496326</c:v>
                </c:pt>
                <c:pt idx="137">
                  <c:v>0.92563263166341536</c:v>
                </c:pt>
                <c:pt idx="138">
                  <c:v>0.92714499759048397</c:v>
                </c:pt>
                <c:pt idx="139">
                  <c:v>0.92843508011481835</c:v>
                </c:pt>
                <c:pt idx="140">
                  <c:v>0.92952695299249766</c:v>
                </c:pt>
                <c:pt idx="141">
                  <c:v>0.93083005456990886</c:v>
                </c:pt>
                <c:pt idx="142">
                  <c:v>0.93178732426125965</c:v>
                </c:pt>
                <c:pt idx="143">
                  <c:v>0.93277827036201155</c:v>
                </c:pt>
                <c:pt idx="144">
                  <c:v>0.93392540335107432</c:v>
                </c:pt>
                <c:pt idx="145">
                  <c:v>0.93516266595525011</c:v>
                </c:pt>
                <c:pt idx="146">
                  <c:v>0.93658085079992881</c:v>
                </c:pt>
                <c:pt idx="147">
                  <c:v>0.93772203312041802</c:v>
                </c:pt>
                <c:pt idx="148">
                  <c:v>0.93835522504228897</c:v>
                </c:pt>
                <c:pt idx="149">
                  <c:v>0.93905628157502907</c:v>
                </c:pt>
                <c:pt idx="150">
                  <c:v>0.94034223954813967</c:v>
                </c:pt>
                <c:pt idx="151">
                  <c:v>0.9421188399410203</c:v>
                </c:pt>
                <c:pt idx="152">
                  <c:v>0.94317149358245644</c:v>
                </c:pt>
                <c:pt idx="153">
                  <c:v>0.9440911401465184</c:v>
                </c:pt>
                <c:pt idx="154">
                  <c:v>0.94535048365223062</c:v>
                </c:pt>
                <c:pt idx="155">
                  <c:v>0.94654476283551903</c:v>
                </c:pt>
                <c:pt idx="156">
                  <c:v>0.94769734298407893</c:v>
                </c:pt>
                <c:pt idx="157">
                  <c:v>0.94859852192711513</c:v>
                </c:pt>
                <c:pt idx="158">
                  <c:v>0.94953199561308321</c:v>
                </c:pt>
                <c:pt idx="159">
                  <c:v>0.9503089957763059</c:v>
                </c:pt>
                <c:pt idx="160">
                  <c:v>0.95119375799687356</c:v>
                </c:pt>
                <c:pt idx="161">
                  <c:v>0.95216005322523156</c:v>
                </c:pt>
                <c:pt idx="162">
                  <c:v>0.95331823773726865</c:v>
                </c:pt>
                <c:pt idx="163">
                  <c:v>0.9540909732520142</c:v>
                </c:pt>
                <c:pt idx="164">
                  <c:v>0.95501564499721781</c:v>
                </c:pt>
                <c:pt idx="165">
                  <c:v>0.95610763738139648</c:v>
                </c:pt>
                <c:pt idx="166">
                  <c:v>0.95684393646480015</c:v>
                </c:pt>
                <c:pt idx="167">
                  <c:v>0.95752029575044939</c:v>
                </c:pt>
                <c:pt idx="168">
                  <c:v>0.95822992707940802</c:v>
                </c:pt>
                <c:pt idx="169">
                  <c:v>0.95922719094123265</c:v>
                </c:pt>
                <c:pt idx="170">
                  <c:v>0.96073094482770183</c:v>
                </c:pt>
                <c:pt idx="171">
                  <c:v>0.96166437066794963</c:v>
                </c:pt>
                <c:pt idx="172">
                  <c:v>0.96239944775179365</c:v>
                </c:pt>
                <c:pt idx="173">
                  <c:v>0.96324019085580415</c:v>
                </c:pt>
                <c:pt idx="174">
                  <c:v>0.96385955423097436</c:v>
                </c:pt>
                <c:pt idx="175">
                  <c:v>0.96459391325345167</c:v>
                </c:pt>
                <c:pt idx="176">
                  <c:v>0.96538035883789852</c:v>
                </c:pt>
                <c:pt idx="177">
                  <c:v>0.96598732172080815</c:v>
                </c:pt>
                <c:pt idx="178">
                  <c:v>0.96666545044074592</c:v>
                </c:pt>
                <c:pt idx="179">
                  <c:v>0.96805582484900632</c:v>
                </c:pt>
                <c:pt idx="180">
                  <c:v>0.96913746289062008</c:v>
                </c:pt>
                <c:pt idx="181">
                  <c:v>0.97023659437447585</c:v>
                </c:pt>
                <c:pt idx="182">
                  <c:v>0.97112613311306761</c:v>
                </c:pt>
                <c:pt idx="183">
                  <c:v>0.97198916955651038</c:v>
                </c:pt>
                <c:pt idx="184">
                  <c:v>0.97271724816738669</c:v>
                </c:pt>
                <c:pt idx="185">
                  <c:v>0.97354440843796797</c:v>
                </c:pt>
                <c:pt idx="186">
                  <c:v>0.97431024764151097</c:v>
                </c:pt>
                <c:pt idx="187">
                  <c:v>0.97492635794364935</c:v>
                </c:pt>
                <c:pt idx="188">
                  <c:v>0.97553866249980858</c:v>
                </c:pt>
                <c:pt idx="189">
                  <c:v>0.97631638155757428</c:v>
                </c:pt>
                <c:pt idx="190">
                  <c:v>0.97695959792631049</c:v>
                </c:pt>
                <c:pt idx="191">
                  <c:v>0.97780243584391346</c:v>
                </c:pt>
                <c:pt idx="192">
                  <c:v>0.97862503581936156</c:v>
                </c:pt>
                <c:pt idx="193">
                  <c:v>0.97932353914769443</c:v>
                </c:pt>
                <c:pt idx="194">
                  <c:v>0.98035764583747342</c:v>
                </c:pt>
                <c:pt idx="195">
                  <c:v>0.98141990635398368</c:v>
                </c:pt>
                <c:pt idx="196">
                  <c:v>0.98210430301666329</c:v>
                </c:pt>
                <c:pt idx="197">
                  <c:v>0.9826256811792059</c:v>
                </c:pt>
                <c:pt idx="198">
                  <c:v>0.98324363229811906</c:v>
                </c:pt>
                <c:pt idx="199">
                  <c:v>0.98414690167849406</c:v>
                </c:pt>
                <c:pt idx="200">
                  <c:v>0.98492558473845337</c:v>
                </c:pt>
                <c:pt idx="201">
                  <c:v>0.98591177064053037</c:v>
                </c:pt>
                <c:pt idx="202">
                  <c:v>0.98654228685755796</c:v>
                </c:pt>
                <c:pt idx="203">
                  <c:v>0.98723388564184777</c:v>
                </c:pt>
                <c:pt idx="204">
                  <c:v>0.98807581041215364</c:v>
                </c:pt>
                <c:pt idx="205">
                  <c:v>0.98884018565710341</c:v>
                </c:pt>
                <c:pt idx="206">
                  <c:v>0.98969760417265951</c:v>
                </c:pt>
                <c:pt idx="207">
                  <c:v>0.99019597209357413</c:v>
                </c:pt>
                <c:pt idx="208">
                  <c:v>0.99060928335762055</c:v>
                </c:pt>
                <c:pt idx="209">
                  <c:v>0.99113934692717609</c:v>
                </c:pt>
                <c:pt idx="210">
                  <c:v>0.99167432845562797</c:v>
                </c:pt>
                <c:pt idx="211">
                  <c:v>0.99235693985376672</c:v>
                </c:pt>
                <c:pt idx="212">
                  <c:v>0.99274916591524298</c:v>
                </c:pt>
                <c:pt idx="213">
                  <c:v>0.99318380996340938</c:v>
                </c:pt>
                <c:pt idx="214">
                  <c:v>0.99395430087349956</c:v>
                </c:pt>
                <c:pt idx="215">
                  <c:v>0.99448570876303377</c:v>
                </c:pt>
                <c:pt idx="216">
                  <c:v>0.99520156386799075</c:v>
                </c:pt>
                <c:pt idx="217">
                  <c:v>0.99582702077412777</c:v>
                </c:pt>
                <c:pt idx="218">
                  <c:v>0.9964979067481794</c:v>
                </c:pt>
                <c:pt idx="219">
                  <c:v>0.99714519420986658</c:v>
                </c:pt>
                <c:pt idx="220">
                  <c:v>0.99796611936562774</c:v>
                </c:pt>
                <c:pt idx="221">
                  <c:v>0.99837892381087256</c:v>
                </c:pt>
                <c:pt idx="222">
                  <c:v>0.99895256996507664</c:v>
                </c:pt>
                <c:pt idx="223">
                  <c:v>0.99962451964093846</c:v>
                </c:pt>
                <c:pt idx="224">
                  <c:v>1</c:v>
                </c:pt>
                <c:pt idx="225">
                  <c:v>1.0004347971844811</c:v>
                </c:pt>
                <c:pt idx="226">
                  <c:v>1.0009440645164773</c:v>
                </c:pt>
                <c:pt idx="227">
                  <c:v>1.0016401759444293</c:v>
                </c:pt>
                <c:pt idx="228">
                  <c:v>1.0020337780813151</c:v>
                </c:pt>
                <c:pt idx="229">
                  <c:v>1.0026074114173009</c:v>
                </c:pt>
                <c:pt idx="230">
                  <c:v>1.0033872210925383</c:v>
                </c:pt>
                <c:pt idx="231">
                  <c:v>1.0039890171000212</c:v>
                </c:pt>
                <c:pt idx="232">
                  <c:v>1.0047372727536354</c:v>
                </c:pt>
                <c:pt idx="233">
                  <c:v>1.0051920228720723</c:v>
                </c:pt>
                <c:pt idx="234">
                  <c:v>1.0057140357812073</c:v>
                </c:pt>
                <c:pt idx="235">
                  <c:v>1.0062982656574255</c:v>
                </c:pt>
                <c:pt idx="236">
                  <c:v>1.0069802232015503</c:v>
                </c:pt>
                <c:pt idx="237">
                  <c:v>1.0077459347138924</c:v>
                </c:pt>
                <c:pt idx="238">
                  <c:v>1.0081495036421322</c:v>
                </c:pt>
                <c:pt idx="239">
                  <c:v>1.0085856311095633</c:v>
                </c:pt>
                <c:pt idx="240">
                  <c:v>1.0094140716957269</c:v>
                </c:pt>
                <c:pt idx="241">
                  <c:v>1.0099445908282623</c:v>
                </c:pt>
                <c:pt idx="242">
                  <c:v>1.0106319175033656</c:v>
                </c:pt>
                <c:pt idx="243">
                  <c:v>1.0111551392483407</c:v>
                </c:pt>
                <c:pt idx="244">
                  <c:v>1.0117647818817084</c:v>
                </c:pt>
                <c:pt idx="245">
                  <c:v>1.0126528241052626</c:v>
                </c:pt>
                <c:pt idx="246">
                  <c:v>1.0135539469037071</c:v>
                </c:pt>
                <c:pt idx="247">
                  <c:v>1.0141024521571946</c:v>
                </c:pt>
                <c:pt idx="248">
                  <c:v>1.014918951787009</c:v>
                </c:pt>
                <c:pt idx="249">
                  <c:v>1.0160382765034499</c:v>
                </c:pt>
                <c:pt idx="250">
                  <c:v>1.0164755339052569</c:v>
                </c:pt>
                <c:pt idx="251">
                  <c:v>1.0171106101377663</c:v>
                </c:pt>
                <c:pt idx="252">
                  <c:v>1.0182752583308798</c:v>
                </c:pt>
                <c:pt idx="253">
                  <c:v>1.0191669136312107</c:v>
                </c:pt>
                <c:pt idx="254">
                  <c:v>1.0197713450240737</c:v>
                </c:pt>
                <c:pt idx="255">
                  <c:v>1.0203774297358259</c:v>
                </c:pt>
                <c:pt idx="256">
                  <c:v>1.0209096770003754</c:v>
                </c:pt>
                <c:pt idx="257">
                  <c:v>1.0216375970570237</c:v>
                </c:pt>
                <c:pt idx="258">
                  <c:v>1.0222834080137375</c:v>
                </c:pt>
                <c:pt idx="259">
                  <c:v>1.0229363697047051</c:v>
                </c:pt>
                <c:pt idx="260">
                  <c:v>1.0237123465714348</c:v>
                </c:pt>
                <c:pt idx="261">
                  <c:v>1.0243337058094029</c:v>
                </c:pt>
                <c:pt idx="262">
                  <c:v>1.0248296853770178</c:v>
                </c:pt>
                <c:pt idx="263">
                  <c:v>1.025417315282724</c:v>
                </c:pt>
                <c:pt idx="264">
                  <c:v>1.0259940776013337</c:v>
                </c:pt>
                <c:pt idx="265">
                  <c:v>1.0268100858555618</c:v>
                </c:pt>
                <c:pt idx="266">
                  <c:v>1.027770422084247</c:v>
                </c:pt>
                <c:pt idx="267">
                  <c:v>1.0285790549862548</c:v>
                </c:pt>
                <c:pt idx="268">
                  <c:v>1.0291954946945554</c:v>
                </c:pt>
                <c:pt idx="269">
                  <c:v>1.0301963473291482</c:v>
                </c:pt>
                <c:pt idx="270">
                  <c:v>1.0316998739177294</c:v>
                </c:pt>
                <c:pt idx="271">
                  <c:v>1.0325120672747776</c:v>
                </c:pt>
                <c:pt idx="272">
                  <c:v>1.0334190393598361</c:v>
                </c:pt>
                <c:pt idx="273">
                  <c:v>1.03432361187678</c:v>
                </c:pt>
                <c:pt idx="274">
                  <c:v>1.0351963348359992</c:v>
                </c:pt>
                <c:pt idx="275">
                  <c:v>1.0362328268591006</c:v>
                </c:pt>
                <c:pt idx="276">
                  <c:v>1.037218010345218</c:v>
                </c:pt>
                <c:pt idx="277">
                  <c:v>1.0385909336332506</c:v>
                </c:pt>
                <c:pt idx="278">
                  <c:v>1.0398948348104031</c:v>
                </c:pt>
                <c:pt idx="279">
                  <c:v>1.0412961123483249</c:v>
                </c:pt>
                <c:pt idx="280">
                  <c:v>1.0426285579147681</c:v>
                </c:pt>
                <c:pt idx="281">
                  <c:v>1.0439158426544801</c:v>
                </c:pt>
                <c:pt idx="282">
                  <c:v>1.0455492446545034</c:v>
                </c:pt>
                <c:pt idx="283">
                  <c:v>1.047236320344803</c:v>
                </c:pt>
                <c:pt idx="284">
                  <c:v>1.0486568321490257</c:v>
                </c:pt>
                <c:pt idx="285">
                  <c:v>1.0504456213584421</c:v>
                </c:pt>
                <c:pt idx="286">
                  <c:v>1.0521328977463325</c:v>
                </c:pt>
                <c:pt idx="287">
                  <c:v>1.0535554431292335</c:v>
                </c:pt>
                <c:pt idx="288">
                  <c:v>1.0548971192734904</c:v>
                </c:pt>
                <c:pt idx="289">
                  <c:v>1.0577532258253572</c:v>
                </c:pt>
                <c:pt idx="290">
                  <c:v>1.0602954243159091</c:v>
                </c:pt>
                <c:pt idx="291">
                  <c:v>1.0634080257885008</c:v>
                </c:pt>
                <c:pt idx="292">
                  <c:v>1.065977146744292</c:v>
                </c:pt>
                <c:pt idx="293">
                  <c:v>1.0683570842118639</c:v>
                </c:pt>
                <c:pt idx="294">
                  <c:v>1.0721737009002363</c:v>
                </c:pt>
                <c:pt idx="295">
                  <c:v>1.0780281458091323</c:v>
                </c:pt>
                <c:pt idx="296">
                  <c:v>1.0824436411580685</c:v>
                </c:pt>
                <c:pt idx="297">
                  <c:v>1.0891835951268978</c:v>
                </c:pt>
                <c:pt idx="298">
                  <c:v>1.1092682366510151</c:v>
                </c:pt>
                <c:pt idx="299">
                  <c:v>1.1681064209169592</c:v>
                </c:pt>
              </c:numCache>
            </c:numRef>
          </c:xVal>
          <c:yVal>
            <c:numRef>
              <c:f>Sheet2!$K$3:$K$302</c:f>
              <c:numCache>
                <c:formatCode>General</c:formatCode>
                <c:ptCount val="300"/>
                <c:pt idx="0">
                  <c:v>78.237364427687098</c:v>
                </c:pt>
                <c:pt idx="1">
                  <c:v>78.983446217280118</c:v>
                </c:pt>
                <c:pt idx="2">
                  <c:v>84.003665411638181</c:v>
                </c:pt>
                <c:pt idx="3">
                  <c:v>67.873848110878313</c:v>
                </c:pt>
                <c:pt idx="4">
                  <c:v>60.162103068140581</c:v>
                </c:pt>
                <c:pt idx="5">
                  <c:v>71.124125143803255</c:v>
                </c:pt>
                <c:pt idx="6">
                  <c:v>93.023230405236674</c:v>
                </c:pt>
                <c:pt idx="7">
                  <c:v>110.58482709648567</c:v>
                </c:pt>
                <c:pt idx="8">
                  <c:v>97.180153177591052</c:v>
                </c:pt>
                <c:pt idx="9">
                  <c:v>109.10568485419134</c:v>
                </c:pt>
                <c:pt idx="10">
                  <c:v>155.94904662308184</c:v>
                </c:pt>
                <c:pt idx="11">
                  <c:v>135.68599014010059</c:v>
                </c:pt>
                <c:pt idx="12">
                  <c:v>112.38449832794625</c:v>
                </c:pt>
                <c:pt idx="13">
                  <c:v>110.87605197242239</c:v>
                </c:pt>
                <c:pt idx="14">
                  <c:v>130.01938556470253</c:v>
                </c:pt>
                <c:pt idx="15">
                  <c:v>156.37232890007817</c:v>
                </c:pt>
                <c:pt idx="16">
                  <c:v>144.90123207470111</c:v>
                </c:pt>
                <c:pt idx="17">
                  <c:v>156.93228878873757</c:v>
                </c:pt>
                <c:pt idx="18">
                  <c:v>159.3572870548995</c:v>
                </c:pt>
                <c:pt idx="19">
                  <c:v>138.70790470569602</c:v>
                </c:pt>
                <c:pt idx="20">
                  <c:v>132.54187535523764</c:v>
                </c:pt>
                <c:pt idx="21">
                  <c:v>148.04445084234902</c:v>
                </c:pt>
                <c:pt idx="22">
                  <c:v>171.48717685691639</c:v>
                </c:pt>
                <c:pt idx="23">
                  <c:v>207.44873835247282</c:v>
                </c:pt>
                <c:pt idx="24">
                  <c:v>266.50746471240512</c:v>
                </c:pt>
                <c:pt idx="25">
                  <c:v>202.82275726182729</c:v>
                </c:pt>
                <c:pt idx="26">
                  <c:v>184.13021451551319</c:v>
                </c:pt>
                <c:pt idx="27">
                  <c:v>221.23459310536845</c:v>
                </c:pt>
                <c:pt idx="28">
                  <c:v>218.15888989255964</c:v>
                </c:pt>
                <c:pt idx="29">
                  <c:v>234.59826558626554</c:v>
                </c:pt>
                <c:pt idx="30">
                  <c:v>262.56971992950781</c:v>
                </c:pt>
                <c:pt idx="31">
                  <c:v>246.85882587610487</c:v>
                </c:pt>
                <c:pt idx="32">
                  <c:v>225.54604126354866</c:v>
                </c:pt>
                <c:pt idx="33">
                  <c:v>242.66458921843636</c:v>
                </c:pt>
                <c:pt idx="34">
                  <c:v>272.98410242642979</c:v>
                </c:pt>
                <c:pt idx="35">
                  <c:v>240.86050545951818</c:v>
                </c:pt>
                <c:pt idx="36">
                  <c:v>237.53695295659668</c:v>
                </c:pt>
                <c:pt idx="37">
                  <c:v>232.85824274021184</c:v>
                </c:pt>
                <c:pt idx="38">
                  <c:v>237.29591141382019</c:v>
                </c:pt>
                <c:pt idx="39">
                  <c:v>293.52168539570204</c:v>
                </c:pt>
                <c:pt idx="40">
                  <c:v>311.09783670831246</c:v>
                </c:pt>
                <c:pt idx="41">
                  <c:v>268.15700173294556</c:v>
                </c:pt>
                <c:pt idx="42">
                  <c:v>210.51986781895684</c:v>
                </c:pt>
                <c:pt idx="43">
                  <c:v>207.12221134011085</c:v>
                </c:pt>
                <c:pt idx="44">
                  <c:v>252.49119399684881</c:v>
                </c:pt>
                <c:pt idx="45">
                  <c:v>306.84189672218167</c:v>
                </c:pt>
                <c:pt idx="46">
                  <c:v>354.10720612402196</c:v>
                </c:pt>
                <c:pt idx="47">
                  <c:v>353.49394226525618</c:v>
                </c:pt>
                <c:pt idx="48">
                  <c:v>339.67925757576973</c:v>
                </c:pt>
                <c:pt idx="49">
                  <c:v>506.88302734069816</c:v>
                </c:pt>
                <c:pt idx="50">
                  <c:v>746.5871655317336</c:v>
                </c:pt>
                <c:pt idx="51">
                  <c:v>529.40897290856105</c:v>
                </c:pt>
                <c:pt idx="52">
                  <c:v>324.61216699673679</c:v>
                </c:pt>
                <c:pt idx="53">
                  <c:v>313.79021580012784</c:v>
                </c:pt>
                <c:pt idx="54">
                  <c:v>424.69353242668467</c:v>
                </c:pt>
                <c:pt idx="55">
                  <c:v>528.78389758093135</c:v>
                </c:pt>
                <c:pt idx="56">
                  <c:v>538.26390047426696</c:v>
                </c:pt>
                <c:pt idx="57">
                  <c:v>528.62273829477022</c:v>
                </c:pt>
                <c:pt idx="58">
                  <c:v>465.79171119106178</c:v>
                </c:pt>
                <c:pt idx="59">
                  <c:v>393.8059248633212</c:v>
                </c:pt>
                <c:pt idx="60">
                  <c:v>481.53908788312339</c:v>
                </c:pt>
                <c:pt idx="61">
                  <c:v>610.0978420808882</c:v>
                </c:pt>
                <c:pt idx="62">
                  <c:v>480.96777071805633</c:v>
                </c:pt>
                <c:pt idx="63">
                  <c:v>423.53012733126593</c:v>
                </c:pt>
                <c:pt idx="64">
                  <c:v>381.86994501568404</c:v>
                </c:pt>
                <c:pt idx="65">
                  <c:v>432.57880329962319</c:v>
                </c:pt>
                <c:pt idx="66">
                  <c:v>640.46991774566015</c:v>
                </c:pt>
                <c:pt idx="67">
                  <c:v>615.04061491807681</c:v>
                </c:pt>
                <c:pt idx="68">
                  <c:v>734.11831820930126</c:v>
                </c:pt>
                <c:pt idx="69">
                  <c:v>624.36763527936819</c:v>
                </c:pt>
                <c:pt idx="70">
                  <c:v>543.34007073942996</c:v>
                </c:pt>
                <c:pt idx="71">
                  <c:v>789.91144928214976</c:v>
                </c:pt>
                <c:pt idx="72">
                  <c:v>931.0446970541866</c:v>
                </c:pt>
                <c:pt idx="73">
                  <c:v>828.65248288843009</c:v>
                </c:pt>
                <c:pt idx="74">
                  <c:v>565.4049385903952</c:v>
                </c:pt>
                <c:pt idx="75">
                  <c:v>568.76050985629718</c:v>
                </c:pt>
                <c:pt idx="76">
                  <c:v>749.17315664350747</c:v>
                </c:pt>
                <c:pt idx="77">
                  <c:v>746.10305656481376</c:v>
                </c:pt>
                <c:pt idx="78">
                  <c:v>642.34158965480322</c:v>
                </c:pt>
                <c:pt idx="79">
                  <c:v>636.74988466533182</c:v>
                </c:pt>
                <c:pt idx="80">
                  <c:v>776.53379763777161</c:v>
                </c:pt>
                <c:pt idx="81">
                  <c:v>722.25772689394182</c:v>
                </c:pt>
                <c:pt idx="82">
                  <c:v>505.2786276218626</c:v>
                </c:pt>
                <c:pt idx="83">
                  <c:v>454.17367290776377</c:v>
                </c:pt>
                <c:pt idx="84">
                  <c:v>556.6392549206962</c:v>
                </c:pt>
                <c:pt idx="85">
                  <c:v>688.59624070474752</c:v>
                </c:pt>
                <c:pt idx="86">
                  <c:v>775.7371469592639</c:v>
                </c:pt>
                <c:pt idx="87">
                  <c:v>865.19867541657766</c:v>
                </c:pt>
                <c:pt idx="88">
                  <c:v>1015.0974375867942</c:v>
                </c:pt>
                <c:pt idx="89">
                  <c:v>737.5622277819117</c:v>
                </c:pt>
                <c:pt idx="90">
                  <c:v>640.98336473033635</c:v>
                </c:pt>
                <c:pt idx="91">
                  <c:v>805.32226827824695</c:v>
                </c:pt>
                <c:pt idx="92">
                  <c:v>819.50213570394692</c:v>
                </c:pt>
                <c:pt idx="93">
                  <c:v>934.19720814186667</c:v>
                </c:pt>
                <c:pt idx="94">
                  <c:v>1103.6191310203262</c:v>
                </c:pt>
                <c:pt idx="95">
                  <c:v>888.94798783553017</c:v>
                </c:pt>
                <c:pt idx="96">
                  <c:v>761.46330293531389</c:v>
                </c:pt>
                <c:pt idx="97">
                  <c:v>768.15035131958314</c:v>
                </c:pt>
                <c:pt idx="98">
                  <c:v>861.84915776457069</c:v>
                </c:pt>
                <c:pt idx="99">
                  <c:v>955.58218760261741</c:v>
                </c:pt>
                <c:pt idx="100">
                  <c:v>1015.4104406216459</c:v>
                </c:pt>
                <c:pt idx="101">
                  <c:v>1040.2162153636641</c:v>
                </c:pt>
                <c:pt idx="102">
                  <c:v>948.0038668731836</c:v>
                </c:pt>
                <c:pt idx="103">
                  <c:v>799.92050138414129</c:v>
                </c:pt>
                <c:pt idx="104">
                  <c:v>812.65529000777667</c:v>
                </c:pt>
                <c:pt idx="105">
                  <c:v>987.33832090389933</c:v>
                </c:pt>
                <c:pt idx="106">
                  <c:v>1096.1978460557232</c:v>
                </c:pt>
                <c:pt idx="107">
                  <c:v>983.3499594849319</c:v>
                </c:pt>
                <c:pt idx="108">
                  <c:v>1055.0358965567837</c:v>
                </c:pt>
                <c:pt idx="109">
                  <c:v>1303.7329581141182</c:v>
                </c:pt>
                <c:pt idx="110">
                  <c:v>1335.2303232467166</c:v>
                </c:pt>
                <c:pt idx="111">
                  <c:v>900.63182864088674</c:v>
                </c:pt>
                <c:pt idx="112">
                  <c:v>757.54534688900242</c:v>
                </c:pt>
                <c:pt idx="113">
                  <c:v>1001.1373644673796</c:v>
                </c:pt>
                <c:pt idx="114">
                  <c:v>1171.5044082927973</c:v>
                </c:pt>
                <c:pt idx="115">
                  <c:v>964.79816998339538</c:v>
                </c:pt>
                <c:pt idx="116">
                  <c:v>833.9926606327831</c:v>
                </c:pt>
                <c:pt idx="117">
                  <c:v>1092.4816114671401</c:v>
                </c:pt>
                <c:pt idx="118">
                  <c:v>1518.3699408955385</c:v>
                </c:pt>
                <c:pt idx="119">
                  <c:v>1272.0024497093368</c:v>
                </c:pt>
                <c:pt idx="120">
                  <c:v>1037.3689325550401</c:v>
                </c:pt>
                <c:pt idx="121">
                  <c:v>1036.9761318250871</c:v>
                </c:pt>
                <c:pt idx="122">
                  <c:v>1026.4795379065993</c:v>
                </c:pt>
                <c:pt idx="123">
                  <c:v>1144.6865467706007</c:v>
                </c:pt>
                <c:pt idx="124">
                  <c:v>1495.8617440252783</c:v>
                </c:pt>
                <c:pt idx="125">
                  <c:v>1393.466464475154</c:v>
                </c:pt>
                <c:pt idx="126">
                  <c:v>1035.8259851912976</c:v>
                </c:pt>
                <c:pt idx="127">
                  <c:v>1131.2212207171181</c:v>
                </c:pt>
                <c:pt idx="128">
                  <c:v>1414.3393380598882</c:v>
                </c:pt>
                <c:pt idx="129">
                  <c:v>1309.5608131145889</c:v>
                </c:pt>
                <c:pt idx="130">
                  <c:v>1319.9035591457625</c:v>
                </c:pt>
                <c:pt idx="131">
                  <c:v>1638.3665296931094</c:v>
                </c:pt>
                <c:pt idx="132">
                  <c:v>2148.740024905137</c:v>
                </c:pt>
                <c:pt idx="133">
                  <c:v>1737.0770666480071</c:v>
                </c:pt>
                <c:pt idx="134">
                  <c:v>1546.6392219995455</c:v>
                </c:pt>
                <c:pt idx="135">
                  <c:v>2045.7199642703749</c:v>
                </c:pt>
                <c:pt idx="136">
                  <c:v>1846.2439122788469</c:v>
                </c:pt>
                <c:pt idx="137">
                  <c:v>1422.506544010869</c:v>
                </c:pt>
                <c:pt idx="138">
                  <c:v>1503.3420371283994</c:v>
                </c:pt>
                <c:pt idx="139">
                  <c:v>1768.7310855265341</c:v>
                </c:pt>
                <c:pt idx="140">
                  <c:v>1759.1162840691773</c:v>
                </c:pt>
                <c:pt idx="141">
                  <c:v>1863.8701624387757</c:v>
                </c:pt>
                <c:pt idx="142">
                  <c:v>2162.5112479621021</c:v>
                </c:pt>
                <c:pt idx="143">
                  <c:v>1970.4783531860269</c:v>
                </c:pt>
                <c:pt idx="144">
                  <c:v>1766.9209655588916</c:v>
                </c:pt>
                <c:pt idx="145">
                  <c:v>1586.5644660740209</c:v>
                </c:pt>
                <c:pt idx="146">
                  <c:v>1646.1251129643733</c:v>
                </c:pt>
                <c:pt idx="147">
                  <c:v>2374.3799156346163</c:v>
                </c:pt>
                <c:pt idx="148">
                  <c:v>3157.6117246524868</c:v>
                </c:pt>
                <c:pt idx="149">
                  <c:v>2120.2857611125437</c:v>
                </c:pt>
                <c:pt idx="150">
                  <c:v>1375.6598439605489</c:v>
                </c:pt>
                <c:pt idx="151">
                  <c:v>1489.098720998014</c:v>
                </c:pt>
                <c:pt idx="152">
                  <c:v>2136.1041043015725</c:v>
                </c:pt>
                <c:pt idx="153">
                  <c:v>1933.4822229436973</c:v>
                </c:pt>
                <c:pt idx="154">
                  <c:v>1717.0686360075458</c:v>
                </c:pt>
                <c:pt idx="155">
                  <c:v>1795.1815461225601</c:v>
                </c:pt>
                <c:pt idx="156">
                  <c:v>2051.3791423341017</c:v>
                </c:pt>
                <c:pt idx="157">
                  <c:v>2296.3685317180389</c:v>
                </c:pt>
                <c:pt idx="158">
                  <c:v>2463.0827100178403</c:v>
                </c:pt>
                <c:pt idx="159">
                  <c:v>2535.2833864669797</c:v>
                </c:pt>
                <c:pt idx="160">
                  <c:v>2276.017184839272</c:v>
                </c:pt>
                <c:pt idx="161">
                  <c:v>1983.0918995235725</c:v>
                </c:pt>
                <c:pt idx="162">
                  <c:v>2181.8814375752263</c:v>
                </c:pt>
                <c:pt idx="163">
                  <c:v>2482.0434454874508</c:v>
                </c:pt>
                <c:pt idx="164">
                  <c:v>2089.1126601086944</c:v>
                </c:pt>
                <c:pt idx="165">
                  <c:v>2304.3582703203224</c:v>
                </c:pt>
                <c:pt idx="166">
                  <c:v>2982.3477892278852</c:v>
                </c:pt>
                <c:pt idx="167">
                  <c:v>3039.7309472916781</c:v>
                </c:pt>
                <c:pt idx="168">
                  <c:v>2468.2467831819349</c:v>
                </c:pt>
                <c:pt idx="169">
                  <c:v>1684.5296546789691</c:v>
                </c:pt>
                <c:pt idx="170">
                  <c:v>1728.6532124385435</c:v>
                </c:pt>
                <c:pt idx="171">
                  <c:v>2525.0411629770319</c:v>
                </c:pt>
                <c:pt idx="172">
                  <c:v>2673.5528560625125</c:v>
                </c:pt>
                <c:pt idx="173">
                  <c:v>2885.43241465752</c:v>
                </c:pt>
                <c:pt idx="174">
                  <c:v>3112.187972364824</c:v>
                </c:pt>
                <c:pt idx="175">
                  <c:v>2770.2694643990694</c:v>
                </c:pt>
                <c:pt idx="176">
                  <c:v>3023.5488462850412</c:v>
                </c:pt>
                <c:pt idx="177">
                  <c:v>3278.395528026711</c:v>
                </c:pt>
                <c:pt idx="178">
                  <c:v>2036.7571634030996</c:v>
                </c:pt>
                <c:pt idx="179">
                  <c:v>1704.2950427267388</c:v>
                </c:pt>
                <c:pt idx="180">
                  <c:v>1931.9045477638663</c:v>
                </c:pt>
                <c:pt idx="181">
                  <c:v>2118.5204647426776</c:v>
                </c:pt>
                <c:pt idx="182">
                  <c:v>2403.9131713531106</c:v>
                </c:pt>
                <c:pt idx="183">
                  <c:v>2647.8528705031381</c:v>
                </c:pt>
                <c:pt idx="184">
                  <c:v>2708.9334083076515</c:v>
                </c:pt>
                <c:pt idx="185">
                  <c:v>2644.7206244028139</c:v>
                </c:pt>
                <c:pt idx="186">
                  <c:v>3048.6197553231473</c:v>
                </c:pt>
                <c:pt idx="187">
                  <c:v>3429.6545140442959</c:v>
                </c:pt>
                <c:pt idx="188">
                  <c:v>3030.911505153193</c:v>
                </c:pt>
                <c:pt idx="189">
                  <c:v>2964.9753854411301</c:v>
                </c:pt>
                <c:pt idx="190">
                  <c:v>2835.050241844006</c:v>
                </c:pt>
                <c:pt idx="191">
                  <c:v>2529.6881867873353</c:v>
                </c:pt>
                <c:pt idx="192">
                  <c:v>2769.7254705891701</c:v>
                </c:pt>
                <c:pt idx="193">
                  <c:v>2431.6138772362874</c:v>
                </c:pt>
                <c:pt idx="194">
                  <c:v>2009.6853982641626</c:v>
                </c:pt>
                <c:pt idx="195">
                  <c:v>2412.0580810446982</c:v>
                </c:pt>
                <c:pt idx="196">
                  <c:v>3494.0508590425184</c:v>
                </c:pt>
                <c:pt idx="197">
                  <c:v>3697.8234760155437</c:v>
                </c:pt>
                <c:pt idx="198">
                  <c:v>2769.5120897009169</c:v>
                </c:pt>
                <c:pt idx="199">
                  <c:v>2504.8499962591268</c:v>
                </c:pt>
                <c:pt idx="200">
                  <c:v>2387.1679169984841</c:v>
                </c:pt>
                <c:pt idx="201">
                  <c:v>2605.9460887037212</c:v>
                </c:pt>
                <c:pt idx="202">
                  <c:v>3186.5900921488615</c:v>
                </c:pt>
                <c:pt idx="203">
                  <c:v>2747.293024129709</c:v>
                </c:pt>
                <c:pt idx="204">
                  <c:v>2622.821716906381</c:v>
                </c:pt>
                <c:pt idx="205">
                  <c:v>2597.7646889980119</c:v>
                </c:pt>
                <c:pt idx="206">
                  <c:v>3107.4500013781635</c:v>
                </c:pt>
                <c:pt idx="207">
                  <c:v>4621.1854272612554</c:v>
                </c:pt>
                <c:pt idx="208">
                  <c:v>4465.9221486684755</c:v>
                </c:pt>
                <c:pt idx="209">
                  <c:v>3955.7372469592092</c:v>
                </c:pt>
                <c:pt idx="210">
                  <c:v>3460.1371869628915</c:v>
                </c:pt>
                <c:pt idx="211">
                  <c:v>3919.6983006049732</c:v>
                </c:pt>
                <c:pt idx="212">
                  <c:v>5095.1636959043972</c:v>
                </c:pt>
                <c:pt idx="213">
                  <c:v>3495.906026968441</c:v>
                </c:pt>
                <c:pt idx="214">
                  <c:v>3236.072239328304</c:v>
                </c:pt>
                <c:pt idx="215">
                  <c:v>3377.8269558922952</c:v>
                </c:pt>
                <c:pt idx="216">
                  <c:v>3140.983252989121</c:v>
                </c:pt>
                <c:pt idx="217">
                  <c:v>3249.9415303353694</c:v>
                </c:pt>
                <c:pt idx="218">
                  <c:v>3196.1185452944915</c:v>
                </c:pt>
                <c:pt idx="219">
                  <c:v>2869.5016742203252</c:v>
                </c:pt>
                <c:pt idx="220">
                  <c:v>3414.8800194500759</c:v>
                </c:pt>
                <c:pt idx="221">
                  <c:v>4270.906790703064</c:v>
                </c:pt>
                <c:pt idx="222">
                  <c:v>3382.3479993961723</c:v>
                </c:pt>
                <c:pt idx="223">
                  <c:v>4022.262512443222</c:v>
                </c:pt>
                <c:pt idx="224">
                  <c:v>5199.5005877355024</c:v>
                </c:pt>
                <c:pt idx="225">
                  <c:v>4462.659585596406</c:v>
                </c:pt>
                <c:pt idx="226">
                  <c:v>3495.1989398422584</c:v>
                </c:pt>
                <c:pt idx="227">
                  <c:v>3866.1889691232254</c:v>
                </c:pt>
                <c:pt idx="228">
                  <c:v>4355.7527427851774</c:v>
                </c:pt>
                <c:pt idx="229">
                  <c:v>3112.8304102527468</c:v>
                </c:pt>
                <c:pt idx="230">
                  <c:v>3049.3784272689136</c:v>
                </c:pt>
                <c:pt idx="231">
                  <c:v>3120.6498871722629</c:v>
                </c:pt>
                <c:pt idx="232">
                  <c:v>3502.0933912030737</c:v>
                </c:pt>
                <c:pt idx="233">
                  <c:v>4313.2658024051252</c:v>
                </c:pt>
                <c:pt idx="234">
                  <c:v>3808.4212793618008</c:v>
                </c:pt>
                <c:pt idx="235">
                  <c:v>3327.3419844414416</c:v>
                </c:pt>
                <c:pt idx="236">
                  <c:v>2910.2221568247815</c:v>
                </c:pt>
                <c:pt idx="237">
                  <c:v>3603.1035991529839</c:v>
                </c:pt>
                <c:pt idx="238">
                  <c:v>5017.3355341288434</c:v>
                </c:pt>
                <c:pt idx="239">
                  <c:v>3331.6028757039649</c:v>
                </c:pt>
                <c:pt idx="240">
                  <c:v>3100.1938511559661</c:v>
                </c:pt>
                <c:pt idx="241">
                  <c:v>3459.4187026420414</c:v>
                </c:pt>
                <c:pt idx="242">
                  <c:v>3480.2726549400891</c:v>
                </c:pt>
                <c:pt idx="243">
                  <c:v>3718.9257994342988</c:v>
                </c:pt>
                <c:pt idx="244">
                  <c:v>2813.034093526283</c:v>
                </c:pt>
                <c:pt idx="245">
                  <c:v>2354.751245457026</c:v>
                </c:pt>
                <c:pt idx="246">
                  <c:v>2906.2893466114551</c:v>
                </c:pt>
                <c:pt idx="247">
                  <c:v>3086.4640965151507</c:v>
                </c:pt>
                <c:pt idx="248">
                  <c:v>2176.3537440931118</c:v>
                </c:pt>
                <c:pt idx="249">
                  <c:v>2706.5957616304895</c:v>
                </c:pt>
                <c:pt idx="250">
                  <c:v>3928.8505266049206</c:v>
                </c:pt>
                <c:pt idx="251">
                  <c:v>2340.9353698253417</c:v>
                </c:pt>
                <c:pt idx="252">
                  <c:v>2048.8408337147853</c:v>
                </c:pt>
                <c:pt idx="253">
                  <c:v>2816.0390591304026</c:v>
                </c:pt>
                <c:pt idx="254">
                  <c:v>3480.3655629338346</c:v>
                </c:pt>
                <c:pt idx="255">
                  <c:v>3701.0631798008185</c:v>
                </c:pt>
                <c:pt idx="256">
                  <c:v>3343.2374360214008</c:v>
                </c:pt>
                <c:pt idx="257">
                  <c:v>3066.8584481965577</c:v>
                </c:pt>
                <c:pt idx="258">
                  <c:v>3243.861480606678</c:v>
                </c:pt>
                <c:pt idx="259">
                  <c:v>2948.3692921469396</c:v>
                </c:pt>
                <c:pt idx="260">
                  <c:v>3015.0502443294145</c:v>
                </c:pt>
                <c:pt idx="261">
                  <c:v>3770.6007728617192</c:v>
                </c:pt>
                <c:pt idx="262">
                  <c:v>3887.9676374249807</c:v>
                </c:pt>
                <c:pt idx="263">
                  <c:v>3618.2297304108529</c:v>
                </c:pt>
                <c:pt idx="264">
                  <c:v>3024.9336438058508</c:v>
                </c:pt>
                <c:pt idx="265">
                  <c:v>2371.7463613646473</c:v>
                </c:pt>
                <c:pt idx="266">
                  <c:v>2381.6348690204609</c:v>
                </c:pt>
                <c:pt idx="267">
                  <c:v>2956.36764990349</c:v>
                </c:pt>
                <c:pt idx="268">
                  <c:v>2604.9950600409525</c:v>
                </c:pt>
                <c:pt idx="269">
                  <c:v>1682.2686136725933</c:v>
                </c:pt>
                <c:pt idx="270">
                  <c:v>1819.3212749368972</c:v>
                </c:pt>
                <c:pt idx="271">
                  <c:v>2450.6300910263772</c:v>
                </c:pt>
                <c:pt idx="272">
                  <c:v>2325.6609631485449</c:v>
                </c:pt>
                <c:pt idx="273">
                  <c:v>2370.4772900086336</c:v>
                </c:pt>
                <c:pt idx="274">
                  <c:v>2206.6863097621022</c:v>
                </c:pt>
                <c:pt idx="275">
                  <c:v>2083.9341153749979</c:v>
                </c:pt>
                <c:pt idx="276">
                  <c:v>1786.6190836070423</c:v>
                </c:pt>
                <c:pt idx="277">
                  <c:v>1573.8942237992874</c:v>
                </c:pt>
                <c:pt idx="278">
                  <c:v>1557.3974985101302</c:v>
                </c:pt>
                <c:pt idx="279">
                  <c:v>1541.1358074826715</c:v>
                </c:pt>
                <c:pt idx="280">
                  <c:v>1608.1955283643342</c:v>
                </c:pt>
                <c:pt idx="281">
                  <c:v>1442.4821760451002</c:v>
                </c:pt>
                <c:pt idx="282">
                  <c:v>1268.8049602495175</c:v>
                </c:pt>
                <c:pt idx="283">
                  <c:v>1355.7264506004713</c:v>
                </c:pt>
                <c:pt idx="284">
                  <c:v>1312.7589297403104</c:v>
                </c:pt>
                <c:pt idx="285">
                  <c:v>1212.013538278399</c:v>
                </c:pt>
                <c:pt idx="286">
                  <c:v>1354.7524181127305</c:v>
                </c:pt>
                <c:pt idx="287">
                  <c:v>1524.132028669545</c:v>
                </c:pt>
                <c:pt idx="288">
                  <c:v>1003.6342681029805</c:v>
                </c:pt>
                <c:pt idx="289">
                  <c:v>780.43729110794243</c:v>
                </c:pt>
                <c:pt idx="290">
                  <c:v>745.03759484664488</c:v>
                </c:pt>
                <c:pt idx="291">
                  <c:v>741.50728357183129</c:v>
                </c:pt>
                <c:pt idx="292">
                  <c:v>851.28083030719779</c:v>
                </c:pt>
                <c:pt idx="293">
                  <c:v>679.90022484315864</c:v>
                </c:pt>
                <c:pt idx="294">
                  <c:v>435.63351567003588</c:v>
                </c:pt>
                <c:pt idx="295">
                  <c:v>410.23009463628148</c:v>
                </c:pt>
                <c:pt idx="296">
                  <c:v>377.66641610481668</c:v>
                </c:pt>
                <c:pt idx="297">
                  <c:v>157.05879199510093</c:v>
                </c:pt>
                <c:pt idx="298">
                  <c:v>53.3817501046695</c:v>
                </c:pt>
                <c:pt idx="299">
                  <c:v>35.801908373283723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Sheet2!$L$1</c:f>
              <c:strCache>
                <c:ptCount val="1"/>
                <c:pt idx="0">
                  <c:v>Target 2</c:v>
                </c:pt>
              </c:strCache>
            </c:strRef>
          </c:tx>
          <c:spPr>
            <a:ln w="12700" cap="rnd">
              <a:noFill/>
              <a:round/>
            </a:ln>
            <a:effectLst/>
          </c:spPr>
          <c:marker>
            <c:symbol val="circle"/>
            <c:size val="3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Sheet2!$L$3:$L$302</c:f>
              <c:numCache>
                <c:formatCode>General</c:formatCode>
                <c:ptCount val="300"/>
                <c:pt idx="0">
                  <c:v>0.81313944670514493</c:v>
                </c:pt>
                <c:pt idx="1">
                  <c:v>0.83602317409584248</c:v>
                </c:pt>
                <c:pt idx="2">
                  <c:v>0.84665088558959045</c:v>
                </c:pt>
                <c:pt idx="3">
                  <c:v>0.85299873753655953</c:v>
                </c:pt>
                <c:pt idx="4">
                  <c:v>0.85778305620704032</c:v>
                </c:pt>
                <c:pt idx="5">
                  <c:v>0.86112291221690151</c:v>
                </c:pt>
                <c:pt idx="6">
                  <c:v>0.86387709652022593</c:v>
                </c:pt>
                <c:pt idx="7">
                  <c:v>0.86678154494432991</c:v>
                </c:pt>
                <c:pt idx="8">
                  <c:v>0.86869788724292518</c:v>
                </c:pt>
                <c:pt idx="9">
                  <c:v>0.87072079184491236</c:v>
                </c:pt>
                <c:pt idx="10">
                  <c:v>0.8730088101745197</c:v>
                </c:pt>
                <c:pt idx="11">
                  <c:v>0.87486065905605093</c:v>
                </c:pt>
                <c:pt idx="12">
                  <c:v>0.87673067862314624</c:v>
                </c:pt>
                <c:pt idx="13">
                  <c:v>0.87835750251501488</c:v>
                </c:pt>
                <c:pt idx="14">
                  <c:v>0.87996226122670118</c:v>
                </c:pt>
                <c:pt idx="15">
                  <c:v>0.88167892523433156</c:v>
                </c:pt>
                <c:pt idx="16">
                  <c:v>0.88334228530455794</c:v>
                </c:pt>
                <c:pt idx="17">
                  <c:v>0.8853655128623642</c:v>
                </c:pt>
                <c:pt idx="18">
                  <c:v>0.88632807231308164</c:v>
                </c:pt>
                <c:pt idx="19">
                  <c:v>0.88787898602228965</c:v>
                </c:pt>
                <c:pt idx="20">
                  <c:v>0.88889466994699329</c:v>
                </c:pt>
                <c:pt idx="21">
                  <c:v>0.89071963666866083</c:v>
                </c:pt>
                <c:pt idx="22">
                  <c:v>0.89218601042273327</c:v>
                </c:pt>
                <c:pt idx="23">
                  <c:v>0.89387190012086382</c:v>
                </c:pt>
                <c:pt idx="24">
                  <c:v>0.8946303268922885</c:v>
                </c:pt>
                <c:pt idx="25">
                  <c:v>0.89531852260999012</c:v>
                </c:pt>
                <c:pt idx="26">
                  <c:v>0.89649321286228578</c:v>
                </c:pt>
                <c:pt idx="27">
                  <c:v>0.89779868045373146</c:v>
                </c:pt>
                <c:pt idx="28">
                  <c:v>0.899011051184051</c:v>
                </c:pt>
                <c:pt idx="29">
                  <c:v>0.90011565400932725</c:v>
                </c:pt>
                <c:pt idx="30">
                  <c:v>0.90116167682118931</c:v>
                </c:pt>
                <c:pt idx="31">
                  <c:v>0.90248710301741653</c:v>
                </c:pt>
                <c:pt idx="32">
                  <c:v>0.90339166004146521</c:v>
                </c:pt>
                <c:pt idx="33">
                  <c:v>0.90471208817005178</c:v>
                </c:pt>
                <c:pt idx="34">
                  <c:v>0.90607828076551566</c:v>
                </c:pt>
                <c:pt idx="35">
                  <c:v>0.90739743787503635</c:v>
                </c:pt>
                <c:pt idx="36">
                  <c:v>0.90861465581988254</c:v>
                </c:pt>
                <c:pt idx="37">
                  <c:v>0.90953458925538544</c:v>
                </c:pt>
                <c:pt idx="38">
                  <c:v>0.91041678471953102</c:v>
                </c:pt>
                <c:pt idx="39">
                  <c:v>0.91108349812855904</c:v>
                </c:pt>
                <c:pt idx="40">
                  <c:v>0.91200084746403109</c:v>
                </c:pt>
                <c:pt idx="41">
                  <c:v>0.91322418180570231</c:v>
                </c:pt>
                <c:pt idx="42">
                  <c:v>0.9141251545294059</c:v>
                </c:pt>
                <c:pt idx="43">
                  <c:v>0.91495365191155242</c:v>
                </c:pt>
                <c:pt idx="44">
                  <c:v>0.91590249252551958</c:v>
                </c:pt>
                <c:pt idx="45">
                  <c:v>0.91711940548936177</c:v>
                </c:pt>
                <c:pt idx="46">
                  <c:v>0.91771801506507222</c:v>
                </c:pt>
                <c:pt idx="47">
                  <c:v>0.91843970827240007</c:v>
                </c:pt>
                <c:pt idx="48">
                  <c:v>0.91889672666604394</c:v>
                </c:pt>
                <c:pt idx="49">
                  <c:v>0.91971376861356391</c:v>
                </c:pt>
                <c:pt idx="50">
                  <c:v>0.92047681254034097</c:v>
                </c:pt>
                <c:pt idx="51">
                  <c:v>0.92115791296910421</c:v>
                </c:pt>
                <c:pt idx="52">
                  <c:v>0.92183989346170825</c:v>
                </c:pt>
                <c:pt idx="53">
                  <c:v>0.92274522015197247</c:v>
                </c:pt>
                <c:pt idx="54">
                  <c:v>0.9238373945765409</c:v>
                </c:pt>
                <c:pt idx="55">
                  <c:v>0.92505412514439078</c:v>
                </c:pt>
                <c:pt idx="56">
                  <c:v>0.92560587250625448</c:v>
                </c:pt>
                <c:pt idx="57">
                  <c:v>0.92619861095606404</c:v>
                </c:pt>
                <c:pt idx="58">
                  <c:v>0.9271140433223457</c:v>
                </c:pt>
                <c:pt idx="59">
                  <c:v>0.92786238806913846</c:v>
                </c:pt>
                <c:pt idx="60">
                  <c:v>0.92881393891843023</c:v>
                </c:pt>
                <c:pt idx="61">
                  <c:v>0.92940680123208086</c:v>
                </c:pt>
                <c:pt idx="62">
                  <c:v>0.92993152945956781</c:v>
                </c:pt>
                <c:pt idx="63">
                  <c:v>0.93035953266068716</c:v>
                </c:pt>
                <c:pt idx="64">
                  <c:v>0.93091500225638812</c:v>
                </c:pt>
                <c:pt idx="65">
                  <c:v>0.93151290975866619</c:v>
                </c:pt>
                <c:pt idx="66">
                  <c:v>0.9321223697538038</c:v>
                </c:pt>
                <c:pt idx="67">
                  <c:v>0.93282482173885339</c:v>
                </c:pt>
                <c:pt idx="68">
                  <c:v>0.93350065407272709</c:v>
                </c:pt>
                <c:pt idx="69">
                  <c:v>0.93417697687652179</c:v>
                </c:pt>
                <c:pt idx="70">
                  <c:v>0.9348266144762899</c:v>
                </c:pt>
                <c:pt idx="71">
                  <c:v>0.93531039703508234</c:v>
                </c:pt>
                <c:pt idx="72">
                  <c:v>0.93598219633056667</c:v>
                </c:pt>
                <c:pt idx="73">
                  <c:v>0.93670933701618364</c:v>
                </c:pt>
                <c:pt idx="74">
                  <c:v>0.93725115480028987</c:v>
                </c:pt>
                <c:pt idx="75">
                  <c:v>0.93813857846102544</c:v>
                </c:pt>
                <c:pt idx="76">
                  <c:v>0.93932285884324862</c:v>
                </c:pt>
                <c:pt idx="77">
                  <c:v>0.94053393073614444</c:v>
                </c:pt>
                <c:pt idx="78">
                  <c:v>0.94157078398406024</c:v>
                </c:pt>
                <c:pt idx="79">
                  <c:v>0.94230162355772096</c:v>
                </c:pt>
                <c:pt idx="80">
                  <c:v>0.94284197284381244</c:v>
                </c:pt>
                <c:pt idx="81">
                  <c:v>0.94327586293383814</c:v>
                </c:pt>
                <c:pt idx="82">
                  <c:v>0.94390310184934512</c:v>
                </c:pt>
                <c:pt idx="83">
                  <c:v>0.94451076597449846</c:v>
                </c:pt>
                <c:pt idx="84">
                  <c:v>0.94502881242574555</c:v>
                </c:pt>
                <c:pt idx="85">
                  <c:v>0.94555834326571331</c:v>
                </c:pt>
                <c:pt idx="86">
                  <c:v>0.94616585793360775</c:v>
                </c:pt>
                <c:pt idx="87">
                  <c:v>0.94674770590803004</c:v>
                </c:pt>
                <c:pt idx="88">
                  <c:v>0.94745110542948963</c:v>
                </c:pt>
                <c:pt idx="89">
                  <c:v>0.94814877405983744</c:v>
                </c:pt>
                <c:pt idx="90">
                  <c:v>0.94855690110861313</c:v>
                </c:pt>
                <c:pt idx="91">
                  <c:v>0.9489588729248396</c:v>
                </c:pt>
                <c:pt idx="92">
                  <c:v>0.94962034445055998</c:v>
                </c:pt>
                <c:pt idx="93">
                  <c:v>0.95017590194649992</c:v>
                </c:pt>
                <c:pt idx="94">
                  <c:v>0.95059399539323586</c:v>
                </c:pt>
                <c:pt idx="95">
                  <c:v>0.95089386682198185</c:v>
                </c:pt>
                <c:pt idx="96">
                  <c:v>0.95162288410706042</c:v>
                </c:pt>
                <c:pt idx="97">
                  <c:v>0.95245746977062706</c:v>
                </c:pt>
                <c:pt idx="98">
                  <c:v>0.95302445552032045</c:v>
                </c:pt>
                <c:pt idx="99">
                  <c:v>0.95353720769894013</c:v>
                </c:pt>
                <c:pt idx="100">
                  <c:v>0.95454299589267688</c:v>
                </c:pt>
                <c:pt idx="101">
                  <c:v>0.95516345439487904</c:v>
                </c:pt>
                <c:pt idx="102">
                  <c:v>0.95587308265913229</c:v>
                </c:pt>
                <c:pt idx="103">
                  <c:v>0.95693521036298068</c:v>
                </c:pt>
                <c:pt idx="104">
                  <c:v>0.95778020844606571</c:v>
                </c:pt>
                <c:pt idx="105">
                  <c:v>0.95849764352862843</c:v>
                </c:pt>
                <c:pt idx="106">
                  <c:v>0.95968402418388887</c:v>
                </c:pt>
                <c:pt idx="107">
                  <c:v>0.96039041633691913</c:v>
                </c:pt>
                <c:pt idx="108">
                  <c:v>0.96122628965591728</c:v>
                </c:pt>
                <c:pt idx="109">
                  <c:v>0.96186023791611264</c:v>
                </c:pt>
                <c:pt idx="110">
                  <c:v>0.96257480319467248</c:v>
                </c:pt>
                <c:pt idx="111">
                  <c:v>0.96304949522198346</c:v>
                </c:pt>
                <c:pt idx="112">
                  <c:v>0.96359100871224812</c:v>
                </c:pt>
                <c:pt idx="113">
                  <c:v>0.96454484213760727</c:v>
                </c:pt>
                <c:pt idx="114">
                  <c:v>0.96537215139779264</c:v>
                </c:pt>
                <c:pt idx="115">
                  <c:v>0.96588720493081404</c:v>
                </c:pt>
                <c:pt idx="116">
                  <c:v>0.9663975914424513</c:v>
                </c:pt>
                <c:pt idx="117">
                  <c:v>0.96681285028389963</c:v>
                </c:pt>
                <c:pt idx="118">
                  <c:v>0.9674959870568578</c:v>
                </c:pt>
                <c:pt idx="119">
                  <c:v>0.96798491750840387</c:v>
                </c:pt>
                <c:pt idx="120">
                  <c:v>0.96869099564610239</c:v>
                </c:pt>
                <c:pt idx="121">
                  <c:v>0.96940262042378877</c:v>
                </c:pt>
                <c:pt idx="122">
                  <c:v>0.96979914761970709</c:v>
                </c:pt>
                <c:pt idx="123">
                  <c:v>0.9701545928532479</c:v>
                </c:pt>
                <c:pt idx="124">
                  <c:v>0.97082120392599414</c:v>
                </c:pt>
                <c:pt idx="125">
                  <c:v>0.97133700167750547</c:v>
                </c:pt>
                <c:pt idx="126">
                  <c:v>0.97174372449650814</c:v>
                </c:pt>
                <c:pt idx="127">
                  <c:v>0.97220341690101486</c:v>
                </c:pt>
                <c:pt idx="128">
                  <c:v>0.97253166905375543</c:v>
                </c:pt>
                <c:pt idx="129">
                  <c:v>0.97304391724285488</c:v>
                </c:pt>
                <c:pt idx="130">
                  <c:v>0.9737848451658242</c:v>
                </c:pt>
                <c:pt idx="131">
                  <c:v>0.97434483527599758</c:v>
                </c:pt>
                <c:pt idx="132">
                  <c:v>0.97485181264689502</c:v>
                </c:pt>
                <c:pt idx="133">
                  <c:v>0.97534360708121182</c:v>
                </c:pt>
                <c:pt idx="134">
                  <c:v>0.97589974532663259</c:v>
                </c:pt>
                <c:pt idx="135">
                  <c:v>0.97618213756093442</c:v>
                </c:pt>
                <c:pt idx="136">
                  <c:v>0.97654324252347668</c:v>
                </c:pt>
                <c:pt idx="137">
                  <c:v>0.97687225184201498</c:v>
                </c:pt>
                <c:pt idx="138">
                  <c:v>0.97781647871757971</c:v>
                </c:pt>
                <c:pt idx="139">
                  <c:v>0.97834407800724132</c:v>
                </c:pt>
                <c:pt idx="140">
                  <c:v>0.97884533773392468</c:v>
                </c:pt>
                <c:pt idx="141">
                  <c:v>0.97945351767895694</c:v>
                </c:pt>
                <c:pt idx="142">
                  <c:v>0.97994804984550454</c:v>
                </c:pt>
                <c:pt idx="143">
                  <c:v>0.98027319329090912</c:v>
                </c:pt>
                <c:pt idx="144">
                  <c:v>0.98058630932136837</c:v>
                </c:pt>
                <c:pt idx="145">
                  <c:v>0.98118009196462985</c:v>
                </c:pt>
                <c:pt idx="146">
                  <c:v>0.98161462141741751</c:v>
                </c:pt>
                <c:pt idx="147">
                  <c:v>0.98202127281931439</c:v>
                </c:pt>
                <c:pt idx="148">
                  <c:v>0.98236356770661237</c:v>
                </c:pt>
                <c:pt idx="149">
                  <c:v>0.98281857079643609</c:v>
                </c:pt>
                <c:pt idx="150">
                  <c:v>0.98338688918201833</c:v>
                </c:pt>
                <c:pt idx="151">
                  <c:v>0.98390018811715541</c:v>
                </c:pt>
                <c:pt idx="152">
                  <c:v>0.98448613391621265</c:v>
                </c:pt>
                <c:pt idx="153">
                  <c:v>0.98520198669321291</c:v>
                </c:pt>
                <c:pt idx="154">
                  <c:v>0.98582061995335957</c:v>
                </c:pt>
                <c:pt idx="155">
                  <c:v>0.98627013525753116</c:v>
                </c:pt>
                <c:pt idx="156">
                  <c:v>0.9865894085176462</c:v>
                </c:pt>
                <c:pt idx="157">
                  <c:v>0.98700111448113226</c:v>
                </c:pt>
                <c:pt idx="158">
                  <c:v>0.98752132371229651</c:v>
                </c:pt>
                <c:pt idx="159">
                  <c:v>0.98803424639519399</c:v>
                </c:pt>
                <c:pt idx="160">
                  <c:v>0.98881931273581758</c:v>
                </c:pt>
                <c:pt idx="161">
                  <c:v>0.9892468088624351</c:v>
                </c:pt>
                <c:pt idx="162">
                  <c:v>0.98975236201072947</c:v>
                </c:pt>
                <c:pt idx="163">
                  <c:v>0.99013075464362743</c:v>
                </c:pt>
                <c:pt idx="164">
                  <c:v>0.99045138827066237</c:v>
                </c:pt>
                <c:pt idx="165">
                  <c:v>0.99088253103687063</c:v>
                </c:pt>
                <c:pt idx="166">
                  <c:v>0.99132358471258974</c:v>
                </c:pt>
                <c:pt idx="167">
                  <c:v>0.99189042175270747</c:v>
                </c:pt>
                <c:pt idx="168">
                  <c:v>0.99257772554995649</c:v>
                </c:pt>
                <c:pt idx="169">
                  <c:v>0.99317730396034998</c:v>
                </c:pt>
                <c:pt idx="170">
                  <c:v>0.9934846825003133</c:v>
                </c:pt>
                <c:pt idx="171">
                  <c:v>0.99396489311470437</c:v>
                </c:pt>
                <c:pt idx="172">
                  <c:v>0.99431260889977457</c:v>
                </c:pt>
                <c:pt idx="173">
                  <c:v>0.99467457706263185</c:v>
                </c:pt>
                <c:pt idx="174">
                  <c:v>0.99499800392508109</c:v>
                </c:pt>
                <c:pt idx="175">
                  <c:v>0.99546521691007173</c:v>
                </c:pt>
                <c:pt idx="176">
                  <c:v>0.99593425217411657</c:v>
                </c:pt>
                <c:pt idx="177">
                  <c:v>0.99651523613431381</c:v>
                </c:pt>
                <c:pt idx="178">
                  <c:v>0.9969514713598292</c:v>
                </c:pt>
                <c:pt idx="179">
                  <c:v>0.99747815954906949</c:v>
                </c:pt>
                <c:pt idx="180">
                  <c:v>0.99800261829648318</c:v>
                </c:pt>
                <c:pt idx="181">
                  <c:v>0.99846354236659585</c:v>
                </c:pt>
                <c:pt idx="182">
                  <c:v>0.99910248226540999</c:v>
                </c:pt>
                <c:pt idx="183">
                  <c:v>0.99970653870741333</c:v>
                </c:pt>
                <c:pt idx="184">
                  <c:v>1</c:v>
                </c:pt>
                <c:pt idx="185">
                  <c:v>1.0002628738112866</c:v>
                </c:pt>
                <c:pt idx="186">
                  <c:v>1.0006437320274388</c:v>
                </c:pt>
                <c:pt idx="187">
                  <c:v>1.0010442085133819</c:v>
                </c:pt>
                <c:pt idx="188">
                  <c:v>1.0015605017196967</c:v>
                </c:pt>
                <c:pt idx="189">
                  <c:v>1.0020786706400058</c:v>
                </c:pt>
                <c:pt idx="190">
                  <c:v>1.0027039879887107</c:v>
                </c:pt>
                <c:pt idx="191">
                  <c:v>1.003403180789739</c:v>
                </c:pt>
                <c:pt idx="192">
                  <c:v>1.0037576934761552</c:v>
                </c:pt>
                <c:pt idx="193">
                  <c:v>1.004345239012288</c:v>
                </c:pt>
                <c:pt idx="194">
                  <c:v>1.0048352894888444</c:v>
                </c:pt>
                <c:pt idx="195">
                  <c:v>1.005499674292464</c:v>
                </c:pt>
                <c:pt idx="196">
                  <c:v>1.005985099888796</c:v>
                </c:pt>
                <c:pt idx="197">
                  <c:v>1.0062216962591375</c:v>
                </c:pt>
                <c:pt idx="198">
                  <c:v>1.0065746938254845</c:v>
                </c:pt>
                <c:pt idx="199">
                  <c:v>1.0070572043910324</c:v>
                </c:pt>
                <c:pt idx="200">
                  <c:v>1.0076068492697883</c:v>
                </c:pt>
                <c:pt idx="201">
                  <c:v>1.0080113085549509</c:v>
                </c:pt>
                <c:pt idx="202">
                  <c:v>1.0085995556035221</c:v>
                </c:pt>
                <c:pt idx="203">
                  <c:v>1.0089134979506924</c:v>
                </c:pt>
                <c:pt idx="204">
                  <c:v>1.0097119651331445</c:v>
                </c:pt>
                <c:pt idx="205">
                  <c:v>1.0104545091577937</c:v>
                </c:pt>
                <c:pt idx="206">
                  <c:v>1.0111014357819024</c:v>
                </c:pt>
                <c:pt idx="207">
                  <c:v>1.0116002034411382</c:v>
                </c:pt>
                <c:pt idx="208">
                  <c:v>1.0120907580432619</c:v>
                </c:pt>
                <c:pt idx="209">
                  <c:v>1.0128111464392202</c:v>
                </c:pt>
                <c:pt idx="210">
                  <c:v>1.0136312982628801</c:v>
                </c:pt>
                <c:pt idx="211">
                  <c:v>1.0142499162976624</c:v>
                </c:pt>
                <c:pt idx="212">
                  <c:v>1.0150151175254987</c:v>
                </c:pt>
                <c:pt idx="213">
                  <c:v>1.0155046409813473</c:v>
                </c:pt>
                <c:pt idx="214">
                  <c:v>1.015877281997986</c:v>
                </c:pt>
                <c:pt idx="215">
                  <c:v>1.0163100993746195</c:v>
                </c:pt>
                <c:pt idx="216">
                  <c:v>1.0169461782912967</c:v>
                </c:pt>
                <c:pt idx="217">
                  <c:v>1.0174864274670703</c:v>
                </c:pt>
                <c:pt idx="218">
                  <c:v>1.0181521233146391</c:v>
                </c:pt>
                <c:pt idx="219">
                  <c:v>1.0186824997321846</c:v>
                </c:pt>
                <c:pt idx="220">
                  <c:v>1.0194115516195374</c:v>
                </c:pt>
                <c:pt idx="221">
                  <c:v>1.019907657556427</c:v>
                </c:pt>
                <c:pt idx="222">
                  <c:v>1.0206019070885106</c:v>
                </c:pt>
                <c:pt idx="223">
                  <c:v>1.021338162436574</c:v>
                </c:pt>
                <c:pt idx="224">
                  <c:v>1.022035295392363</c:v>
                </c:pt>
                <c:pt idx="225">
                  <c:v>1.0225710727375266</c:v>
                </c:pt>
                <c:pt idx="226">
                  <c:v>1.0235982583500296</c:v>
                </c:pt>
                <c:pt idx="227">
                  <c:v>1.0243040218939028</c:v>
                </c:pt>
                <c:pt idx="228">
                  <c:v>1.0248888283075501</c:v>
                </c:pt>
                <c:pt idx="229">
                  <c:v>1.0256066408942381</c:v>
                </c:pt>
                <c:pt idx="230">
                  <c:v>1.026234854222138</c:v>
                </c:pt>
                <c:pt idx="231">
                  <c:v>1.0267166715687996</c:v>
                </c:pt>
                <c:pt idx="232">
                  <c:v>1.0271847279824855</c:v>
                </c:pt>
                <c:pt idx="233">
                  <c:v>1.0275675055401794</c:v>
                </c:pt>
                <c:pt idx="234">
                  <c:v>1.0279373413879274</c:v>
                </c:pt>
                <c:pt idx="235">
                  <c:v>1.028419908834723</c:v>
                </c:pt>
                <c:pt idx="236">
                  <c:v>1.0288715688501642</c:v>
                </c:pt>
                <c:pt idx="237">
                  <c:v>1.0297168587503294</c:v>
                </c:pt>
                <c:pt idx="238">
                  <c:v>1.0302925633961797</c:v>
                </c:pt>
                <c:pt idx="239">
                  <c:v>1.031237849537779</c:v>
                </c:pt>
                <c:pt idx="240">
                  <c:v>1.0321880667551713</c:v>
                </c:pt>
                <c:pt idx="241">
                  <c:v>1.0330695383067818</c:v>
                </c:pt>
                <c:pt idx="242">
                  <c:v>1.0337105668447082</c:v>
                </c:pt>
                <c:pt idx="243">
                  <c:v>1.0345311597269764</c:v>
                </c:pt>
                <c:pt idx="244">
                  <c:v>1.0353162884442031</c:v>
                </c:pt>
                <c:pt idx="245">
                  <c:v>1.0359891792992335</c:v>
                </c:pt>
                <c:pt idx="246">
                  <c:v>1.0365808010805402</c:v>
                </c:pt>
                <c:pt idx="247">
                  <c:v>1.0372916220862671</c:v>
                </c:pt>
                <c:pt idx="248">
                  <c:v>1.0380444289490043</c:v>
                </c:pt>
                <c:pt idx="249">
                  <c:v>1.0389005848694506</c:v>
                </c:pt>
                <c:pt idx="250">
                  <c:v>1.0399718765604593</c:v>
                </c:pt>
                <c:pt idx="251">
                  <c:v>1.0405679479943457</c:v>
                </c:pt>
                <c:pt idx="252">
                  <c:v>1.0409551928966649</c:v>
                </c:pt>
                <c:pt idx="253">
                  <c:v>1.0414037131470377</c:v>
                </c:pt>
                <c:pt idx="254">
                  <c:v>1.0421215051490922</c:v>
                </c:pt>
                <c:pt idx="255">
                  <c:v>1.0430947226254235</c:v>
                </c:pt>
                <c:pt idx="256">
                  <c:v>1.0437051842426539</c:v>
                </c:pt>
                <c:pt idx="257">
                  <c:v>1.0445008074589375</c:v>
                </c:pt>
                <c:pt idx="258">
                  <c:v>1.0453893832782</c:v>
                </c:pt>
                <c:pt idx="259">
                  <c:v>1.0461115964120549</c:v>
                </c:pt>
                <c:pt idx="260">
                  <c:v>1.0467102602797063</c:v>
                </c:pt>
                <c:pt idx="261">
                  <c:v>1.0474305723444106</c:v>
                </c:pt>
                <c:pt idx="262">
                  <c:v>1.0483443060518594</c:v>
                </c:pt>
                <c:pt idx="263">
                  <c:v>1.0493827324318321</c:v>
                </c:pt>
                <c:pt idx="264">
                  <c:v>1.0502460240982729</c:v>
                </c:pt>
                <c:pt idx="265">
                  <c:v>1.0510781914224665</c:v>
                </c:pt>
                <c:pt idx="266">
                  <c:v>1.0519478370593562</c:v>
                </c:pt>
                <c:pt idx="267">
                  <c:v>1.0526894118150658</c:v>
                </c:pt>
                <c:pt idx="268">
                  <c:v>1.0533457279106162</c:v>
                </c:pt>
                <c:pt idx="269">
                  <c:v>1.0542110114873195</c:v>
                </c:pt>
                <c:pt idx="270">
                  <c:v>1.0549831601409865</c:v>
                </c:pt>
                <c:pt idx="271">
                  <c:v>1.0559235362984198</c:v>
                </c:pt>
                <c:pt idx="272">
                  <c:v>1.0568348577122821</c:v>
                </c:pt>
                <c:pt idx="273">
                  <c:v>1.057909820961259</c:v>
                </c:pt>
                <c:pt idx="274">
                  <c:v>1.0592035809118399</c:v>
                </c:pt>
                <c:pt idx="275">
                  <c:v>1.0604803337434798</c:v>
                </c:pt>
                <c:pt idx="276">
                  <c:v>1.0618544462812329</c:v>
                </c:pt>
                <c:pt idx="277">
                  <c:v>1.0630752746779579</c:v>
                </c:pt>
                <c:pt idx="278">
                  <c:v>1.0639273596938263</c:v>
                </c:pt>
                <c:pt idx="279">
                  <c:v>1.0654395873874389</c:v>
                </c:pt>
                <c:pt idx="280">
                  <c:v>1.0678007815424686</c:v>
                </c:pt>
                <c:pt idx="281">
                  <c:v>1.0689954707375313</c:v>
                </c:pt>
                <c:pt idx="282">
                  <c:v>1.0700919103534781</c:v>
                </c:pt>
                <c:pt idx="283">
                  <c:v>1.0720080052034089</c:v>
                </c:pt>
                <c:pt idx="284">
                  <c:v>1.0736289010775093</c:v>
                </c:pt>
                <c:pt idx="285">
                  <c:v>1.0755700229922116</c:v>
                </c:pt>
                <c:pt idx="286">
                  <c:v>1.0771340691387943</c:v>
                </c:pt>
                <c:pt idx="287">
                  <c:v>1.0794590384025418</c:v>
                </c:pt>
                <c:pt idx="288">
                  <c:v>1.0821187830520977</c:v>
                </c:pt>
                <c:pt idx="289">
                  <c:v>1.0853929011592327</c:v>
                </c:pt>
                <c:pt idx="290">
                  <c:v>1.0876040824480182</c:v>
                </c:pt>
                <c:pt idx="291">
                  <c:v>1.0895024313820012</c:v>
                </c:pt>
                <c:pt idx="292">
                  <c:v>1.0920241697823503</c:v>
                </c:pt>
                <c:pt idx="293">
                  <c:v>1.0958022759831723</c:v>
                </c:pt>
                <c:pt idx="294">
                  <c:v>1.1032373790444601</c:v>
                </c:pt>
                <c:pt idx="295">
                  <c:v>1.1077816972466161</c:v>
                </c:pt>
                <c:pt idx="296">
                  <c:v>1.1136645093349595</c:v>
                </c:pt>
                <c:pt idx="297">
                  <c:v>1.1220754186715356</c:v>
                </c:pt>
                <c:pt idx="298">
                  <c:v>1.1331482461703462</c:v>
                </c:pt>
                <c:pt idx="299">
                  <c:v>1.1762936156335895</c:v>
                </c:pt>
              </c:numCache>
            </c:numRef>
          </c:xVal>
          <c:yVal>
            <c:numRef>
              <c:f>Sheet2!$M$3:$M$302</c:f>
              <c:numCache>
                <c:formatCode>General</c:formatCode>
                <c:ptCount val="300"/>
                <c:pt idx="0">
                  <c:v>3118.6165032247632</c:v>
                </c:pt>
                <c:pt idx="1">
                  <c:v>3161.9976828326025</c:v>
                </c:pt>
                <c:pt idx="2">
                  <c:v>3319.7994261943177</c:v>
                </c:pt>
                <c:pt idx="3">
                  <c:v>3487.6654907854959</c:v>
                </c:pt>
                <c:pt idx="4">
                  <c:v>3668.224854987734</c:v>
                </c:pt>
                <c:pt idx="5">
                  <c:v>3890.8335305758383</c:v>
                </c:pt>
                <c:pt idx="6">
                  <c:v>3959.3793605568972</c:v>
                </c:pt>
                <c:pt idx="7">
                  <c:v>4126.1172201698237</c:v>
                </c:pt>
                <c:pt idx="8">
                  <c:v>4378.1252063342072</c:v>
                </c:pt>
                <c:pt idx="9">
                  <c:v>4259.3070054394466</c:v>
                </c:pt>
                <c:pt idx="10">
                  <c:v>4311.3404780375522</c:v>
                </c:pt>
                <c:pt idx="11">
                  <c:v>4458.6156180962917</c:v>
                </c:pt>
                <c:pt idx="12">
                  <c:v>4552.4788316589429</c:v>
                </c:pt>
                <c:pt idx="13">
                  <c:v>4679.9123258351892</c:v>
                </c:pt>
                <c:pt idx="14">
                  <c:v>4634.4729070750545</c:v>
                </c:pt>
                <c:pt idx="15">
                  <c:v>4606.1351406434387</c:v>
                </c:pt>
                <c:pt idx="16">
                  <c:v>4472.5746395898359</c:v>
                </c:pt>
                <c:pt idx="17">
                  <c:v>4818.2058640381119</c:v>
                </c:pt>
                <c:pt idx="18">
                  <c:v>5159.8700691228005</c:v>
                </c:pt>
                <c:pt idx="19">
                  <c:v>5115.1642064722682</c:v>
                </c:pt>
                <c:pt idx="20">
                  <c:v>4911.1028153362022</c:v>
                </c:pt>
                <c:pt idx="21">
                  <c:v>4649.411687329638</c:v>
                </c:pt>
                <c:pt idx="22">
                  <c:v>4722.1832914608067</c:v>
                </c:pt>
                <c:pt idx="23">
                  <c:v>5220.9789588557214</c:v>
                </c:pt>
                <c:pt idx="24">
                  <c:v>6752.7243551601423</c:v>
                </c:pt>
                <c:pt idx="25">
                  <c:v>5914.1748529429715</c:v>
                </c:pt>
                <c:pt idx="26">
                  <c:v>5188.8830428135716</c:v>
                </c:pt>
                <c:pt idx="27">
                  <c:v>5156.1255147871007</c:v>
                </c:pt>
                <c:pt idx="28">
                  <c:v>5343.0459249547866</c:v>
                </c:pt>
                <c:pt idx="29">
                  <c:v>5524.2772865342231</c:v>
                </c:pt>
                <c:pt idx="30">
                  <c:v>5289.2229304312186</c:v>
                </c:pt>
                <c:pt idx="31">
                  <c:v>5434.4467699604029</c:v>
                </c:pt>
                <c:pt idx="32">
                  <c:v>5439.9153590921778</c:v>
                </c:pt>
                <c:pt idx="33">
                  <c:v>5020.6705766349578</c:v>
                </c:pt>
                <c:pt idx="34">
                  <c:v>5021.6269924135158</c:v>
                </c:pt>
                <c:pt idx="35">
                  <c:v>5140.3677813026543</c:v>
                </c:pt>
                <c:pt idx="36">
                  <c:v>5540.192284731731</c:v>
                </c:pt>
                <c:pt idx="37">
                  <c:v>6012.4235001865982</c:v>
                </c:pt>
                <c:pt idx="38">
                  <c:v>6504.9030589794693</c:v>
                </c:pt>
                <c:pt idx="39">
                  <c:v>6427.1214738908275</c:v>
                </c:pt>
                <c:pt idx="40">
                  <c:v>5536.0007672460979</c:v>
                </c:pt>
                <c:pt idx="41">
                  <c:v>5555.5511894457686</c:v>
                </c:pt>
                <c:pt idx="42">
                  <c:v>6138.9819513521416</c:v>
                </c:pt>
                <c:pt idx="43">
                  <c:v>6054.4417885269686</c:v>
                </c:pt>
                <c:pt idx="44">
                  <c:v>5506.6450326069826</c:v>
                </c:pt>
                <c:pt idx="45">
                  <c:v>5990.1999724025409</c:v>
                </c:pt>
                <c:pt idx="46">
                  <c:v>7111.7655112212706</c:v>
                </c:pt>
                <c:pt idx="47">
                  <c:v>7605.6859397933813</c:v>
                </c:pt>
                <c:pt idx="48">
                  <c:v>7261.0034016970758</c:v>
                </c:pt>
                <c:pt idx="49">
                  <c:v>6435.747091962111</c:v>
                </c:pt>
                <c:pt idx="50">
                  <c:v>6759.1639830462154</c:v>
                </c:pt>
                <c:pt idx="51">
                  <c:v>6982.7242554471577</c:v>
                </c:pt>
                <c:pt idx="52">
                  <c:v>6420.1164754114616</c:v>
                </c:pt>
                <c:pt idx="53">
                  <c:v>5717.7834381940975</c:v>
                </c:pt>
                <c:pt idx="54">
                  <c:v>5351.233795021004</c:v>
                </c:pt>
                <c:pt idx="55">
                  <c:v>6069.7445280224829</c:v>
                </c:pt>
                <c:pt idx="56">
                  <c:v>7743.4187407961745</c:v>
                </c:pt>
                <c:pt idx="57">
                  <c:v>6599.5759828694554</c:v>
                </c:pt>
                <c:pt idx="58">
                  <c:v>6262.9223019152078</c:v>
                </c:pt>
                <c:pt idx="59">
                  <c:v>6193.59345372199</c:v>
                </c:pt>
                <c:pt idx="60">
                  <c:v>6515.1056582060573</c:v>
                </c:pt>
                <c:pt idx="61">
                  <c:v>7857.571040410432</c:v>
                </c:pt>
                <c:pt idx="62">
                  <c:v>8698.1173126699778</c:v>
                </c:pt>
                <c:pt idx="63">
                  <c:v>8520.0057034808597</c:v>
                </c:pt>
                <c:pt idx="64">
                  <c:v>7706.8521277031059</c:v>
                </c:pt>
                <c:pt idx="65">
                  <c:v>7496.3736884475165</c:v>
                </c:pt>
                <c:pt idx="66">
                  <c:v>7138.0637799281749</c:v>
                </c:pt>
                <c:pt idx="67">
                  <c:v>6938.7921440675636</c:v>
                </c:pt>
                <c:pt idx="68">
                  <c:v>7014.9057578019365</c:v>
                </c:pt>
                <c:pt idx="69">
                  <c:v>7094.2213908346739</c:v>
                </c:pt>
                <c:pt idx="70">
                  <c:v>7789.7290397246616</c:v>
                </c:pt>
                <c:pt idx="71">
                  <c:v>7697.871836231373</c:v>
                </c:pt>
                <c:pt idx="72">
                  <c:v>6880.6349957863677</c:v>
                </c:pt>
                <c:pt idx="73">
                  <c:v>7278.1348461709322</c:v>
                </c:pt>
                <c:pt idx="74">
                  <c:v>6798.3613386384168</c:v>
                </c:pt>
                <c:pt idx="75">
                  <c:v>5620.4396646893056</c:v>
                </c:pt>
                <c:pt idx="76">
                  <c:v>5266.3787302002002</c:v>
                </c:pt>
                <c:pt idx="77">
                  <c:v>5415.0161182443198</c:v>
                </c:pt>
                <c:pt idx="78">
                  <c:v>6071.1079331221954</c:v>
                </c:pt>
                <c:pt idx="79">
                  <c:v>7270.6285584697816</c:v>
                </c:pt>
                <c:pt idx="80">
                  <c:v>8572.3219372457352</c:v>
                </c:pt>
                <c:pt idx="81">
                  <c:v>8116.0371824364174</c:v>
                </c:pt>
                <c:pt idx="82">
                  <c:v>7396.1147304031601</c:v>
                </c:pt>
                <c:pt idx="83">
                  <c:v>7822.5321512260098</c:v>
                </c:pt>
                <c:pt idx="84">
                  <c:v>8182.2194822215261</c:v>
                </c:pt>
                <c:pt idx="85">
                  <c:v>7774.457495437774</c:v>
                </c:pt>
                <c:pt idx="86">
                  <c:v>7564.4408648080735</c:v>
                </c:pt>
                <c:pt idx="87">
                  <c:v>7223.9144328710663</c:v>
                </c:pt>
                <c:pt idx="88">
                  <c:v>6874.7404547477099</c:v>
                </c:pt>
                <c:pt idx="89">
                  <c:v>7909.3838492564773</c:v>
                </c:pt>
                <c:pt idx="90">
                  <c:v>9701.3739707584209</c:v>
                </c:pt>
                <c:pt idx="91">
                  <c:v>8104.9033206866425</c:v>
                </c:pt>
                <c:pt idx="92">
                  <c:v>7460.6787110632504</c:v>
                </c:pt>
                <c:pt idx="93">
                  <c:v>8575.6896128982189</c:v>
                </c:pt>
                <c:pt idx="94">
                  <c:v>10561.338490302696</c:v>
                </c:pt>
                <c:pt idx="95">
                  <c:v>8276.3485250866033</c:v>
                </c:pt>
                <c:pt idx="96">
                  <c:v>6471.9654707547725</c:v>
                </c:pt>
                <c:pt idx="97">
                  <c:v>6873.3491538895214</c:v>
                </c:pt>
                <c:pt idx="98">
                  <c:v>8027.8639893185909</c:v>
                </c:pt>
                <c:pt idx="99">
                  <c:v>6574.9957962872222</c:v>
                </c:pt>
                <c:pt idx="100">
                  <c:v>6338.2238139042756</c:v>
                </c:pt>
                <c:pt idx="101">
                  <c:v>7081.5197809490091</c:v>
                </c:pt>
                <c:pt idx="102">
                  <c:v>6064.0649984563897</c:v>
                </c:pt>
                <c:pt idx="103">
                  <c:v>5846.574402622804</c:v>
                </c:pt>
                <c:pt idx="104">
                  <c:v>6474.564907495509</c:v>
                </c:pt>
                <c:pt idx="105">
                  <c:v>5851.5235691211947</c:v>
                </c:pt>
                <c:pt idx="106">
                  <c:v>5868.1601002969419</c:v>
                </c:pt>
                <c:pt idx="107">
                  <c:v>6520.0006394014945</c:v>
                </c:pt>
                <c:pt idx="108">
                  <c:v>6693.4928187988116</c:v>
                </c:pt>
                <c:pt idx="109">
                  <c:v>7025.7478265124109</c:v>
                </c:pt>
                <c:pt idx="110">
                  <c:v>7564.8451524046786</c:v>
                </c:pt>
                <c:pt idx="111">
                  <c:v>8342.2022944906275</c:v>
                </c:pt>
                <c:pt idx="112">
                  <c:v>6630.4454778656445</c:v>
                </c:pt>
                <c:pt idx="113">
                  <c:v>6047.9172116448317</c:v>
                </c:pt>
                <c:pt idx="114">
                  <c:v>7044.1939207042851</c:v>
                </c:pt>
                <c:pt idx="115">
                  <c:v>8294.093473279494</c:v>
                </c:pt>
                <c:pt idx="116">
                  <c:v>8864.8546439196016</c:v>
                </c:pt>
                <c:pt idx="117">
                  <c:v>7942.4591435573202</c:v>
                </c:pt>
                <c:pt idx="118">
                  <c:v>7631.7952879904515</c:v>
                </c:pt>
                <c:pt idx="119">
                  <c:v>7542.8756717958604</c:v>
                </c:pt>
                <c:pt idx="120">
                  <c:v>6829.2757874399967</c:v>
                </c:pt>
                <c:pt idx="121">
                  <c:v>7898.944889307134</c:v>
                </c:pt>
                <c:pt idx="122">
                  <c:v>10219.380970617236</c:v>
                </c:pt>
                <c:pt idx="123">
                  <c:v>8311.6207143115953</c:v>
                </c:pt>
                <c:pt idx="124">
                  <c:v>7591.2846185629714</c:v>
                </c:pt>
                <c:pt idx="125">
                  <c:v>8884.7202124086398</c:v>
                </c:pt>
                <c:pt idx="126">
                  <c:v>9265.7895433520498</c:v>
                </c:pt>
                <c:pt idx="127">
                  <c:v>9889.7937015156986</c:v>
                </c:pt>
                <c:pt idx="128">
                  <c:v>9458.9806540499758</c:v>
                </c:pt>
                <c:pt idx="129">
                  <c:v>7332.0131906318429</c:v>
                </c:pt>
                <c:pt idx="130">
                  <c:v>7173.034203047805</c:v>
                </c:pt>
                <c:pt idx="131">
                  <c:v>8088.0420856110159</c:v>
                </c:pt>
                <c:pt idx="132">
                  <c:v>8435.4512405386122</c:v>
                </c:pt>
                <c:pt idx="133">
                  <c:v>8180.4620207340367</c:v>
                </c:pt>
                <c:pt idx="134">
                  <c:v>9474.1539859858785</c:v>
                </c:pt>
                <c:pt idx="135">
                  <c:v>11436.362231709041</c:v>
                </c:pt>
                <c:pt idx="136">
                  <c:v>10866.487618784191</c:v>
                </c:pt>
                <c:pt idx="137">
                  <c:v>7263.7614865254163</c:v>
                </c:pt>
                <c:pt idx="138">
                  <c:v>6688.4623849800064</c:v>
                </c:pt>
                <c:pt idx="139">
                  <c:v>8276.5008241387986</c:v>
                </c:pt>
                <c:pt idx="140">
                  <c:v>7893.258809892006</c:v>
                </c:pt>
                <c:pt idx="141">
                  <c:v>7923.1121982406157</c:v>
                </c:pt>
                <c:pt idx="142">
                  <c:v>9623.0779207119631</c:v>
                </c:pt>
                <c:pt idx="143">
                  <c:v>11505.593184212785</c:v>
                </c:pt>
                <c:pt idx="144">
                  <c:v>8986.0881981385173</c:v>
                </c:pt>
                <c:pt idx="145">
                  <c:v>8279.3071952808205</c:v>
                </c:pt>
                <c:pt idx="146">
                  <c:v>9453.7553576422233</c:v>
                </c:pt>
                <c:pt idx="147">
                  <c:v>10248.551099041764</c:v>
                </c:pt>
                <c:pt idx="148">
                  <c:v>9808.9667896366227</c:v>
                </c:pt>
                <c:pt idx="149">
                  <c:v>8305.0537667185854</c:v>
                </c:pt>
                <c:pt idx="150">
                  <c:v>8019.1276930146723</c:v>
                </c:pt>
                <c:pt idx="151">
                  <c:v>7938.641304154452</c:v>
                </c:pt>
                <c:pt idx="152">
                  <c:v>7170.2115423322584</c:v>
                </c:pt>
                <c:pt idx="153">
                  <c:v>7068.0646305397649</c:v>
                </c:pt>
                <c:pt idx="154">
                  <c:v>8082.4160880012578</c:v>
                </c:pt>
                <c:pt idx="155">
                  <c:v>10061.467482550112</c:v>
                </c:pt>
                <c:pt idx="156">
                  <c:v>10426.716481656465</c:v>
                </c:pt>
                <c:pt idx="157">
                  <c:v>8825.3964296653121</c:v>
                </c:pt>
                <c:pt idx="158">
                  <c:v>8254.6779107069469</c:v>
                </c:pt>
                <c:pt idx="159">
                  <c:v>7182.4509678362019</c:v>
                </c:pt>
                <c:pt idx="160">
                  <c:v>7477.1099174943756</c:v>
                </c:pt>
                <c:pt idx="161">
                  <c:v>8818.3159171089646</c:v>
                </c:pt>
                <c:pt idx="162">
                  <c:v>9141.5253776577338</c:v>
                </c:pt>
                <c:pt idx="163">
                  <c:v>10766.196720832722</c:v>
                </c:pt>
                <c:pt idx="164">
                  <c:v>10221.263525243576</c:v>
                </c:pt>
                <c:pt idx="165">
                  <c:v>9224.2577322030866</c:v>
                </c:pt>
                <c:pt idx="166">
                  <c:v>8386.2738909739201</c:v>
                </c:pt>
                <c:pt idx="167">
                  <c:v>7328.6808673456444</c:v>
                </c:pt>
                <c:pt idx="168">
                  <c:v>7218.5488426418042</c:v>
                </c:pt>
                <c:pt idx="169">
                  <c:v>8985.7035612667969</c:v>
                </c:pt>
                <c:pt idx="170">
                  <c:v>9892.9027496778435</c:v>
                </c:pt>
                <c:pt idx="171">
                  <c:v>9557.0749419265121</c:v>
                </c:pt>
                <c:pt idx="172">
                  <c:v>10649.567759734433</c:v>
                </c:pt>
                <c:pt idx="173">
                  <c:v>10920.651955766705</c:v>
                </c:pt>
                <c:pt idx="174">
                  <c:v>9866.3064039145902</c:v>
                </c:pt>
                <c:pt idx="175">
                  <c:v>8798.4358884077192</c:v>
                </c:pt>
                <c:pt idx="176">
                  <c:v>8170.1676715349977</c:v>
                </c:pt>
                <c:pt idx="177">
                  <c:v>8336.8787414909893</c:v>
                </c:pt>
                <c:pt idx="178">
                  <c:v>8637.8060440493173</c:v>
                </c:pt>
                <c:pt idx="179">
                  <c:v>8164.6209091825986</c:v>
                </c:pt>
                <c:pt idx="180">
                  <c:v>8509.3059784571742</c:v>
                </c:pt>
                <c:pt idx="181">
                  <c:v>7935.8607982801641</c:v>
                </c:pt>
                <c:pt idx="182">
                  <c:v>7367.4910934140398</c:v>
                </c:pt>
                <c:pt idx="183">
                  <c:v>9048.6553506896707</c:v>
                </c:pt>
                <c:pt idx="184">
                  <c:v>12758.103362291553</c:v>
                </c:pt>
                <c:pt idx="185">
                  <c:v>11433.284684104301</c:v>
                </c:pt>
                <c:pt idx="186">
                  <c:v>9948.0792714149284</c:v>
                </c:pt>
                <c:pt idx="187">
                  <c:v>8921.634946608443</c:v>
                </c:pt>
                <c:pt idx="188">
                  <c:v>8247.9209319960501</c:v>
                </c:pt>
                <c:pt idx="189">
                  <c:v>7747.5650515224106</c:v>
                </c:pt>
                <c:pt idx="190">
                  <c:v>7098.7043011787864</c:v>
                </c:pt>
                <c:pt idx="191">
                  <c:v>8152.0804554532551</c:v>
                </c:pt>
                <c:pt idx="192">
                  <c:v>8762.6750849621676</c:v>
                </c:pt>
                <c:pt idx="193">
                  <c:v>8037.8577720593094</c:v>
                </c:pt>
                <c:pt idx="194">
                  <c:v>7702.5377176965894</c:v>
                </c:pt>
                <c:pt idx="195">
                  <c:v>7721.4527263756481</c:v>
                </c:pt>
                <c:pt idx="196">
                  <c:v>10518.850808207348</c:v>
                </c:pt>
                <c:pt idx="197">
                  <c:v>12207.65141880155</c:v>
                </c:pt>
                <c:pt idx="198">
                  <c:v>9497.5734411506419</c:v>
                </c:pt>
                <c:pt idx="199">
                  <c:v>8259.6490941625489</c:v>
                </c:pt>
                <c:pt idx="200">
                  <c:v>8689.9190392066521</c:v>
                </c:pt>
                <c:pt idx="201">
                  <c:v>8468.6620435346267</c:v>
                </c:pt>
                <c:pt idx="202">
                  <c:v>9017.3345788507104</c:v>
                </c:pt>
                <c:pt idx="203">
                  <c:v>7880.1950209006918</c:v>
                </c:pt>
                <c:pt idx="204">
                  <c:v>6522.8656499378176</c:v>
                </c:pt>
                <c:pt idx="205">
                  <c:v>6907.0817742857125</c:v>
                </c:pt>
                <c:pt idx="206">
                  <c:v>7738.4154102772436</c:v>
                </c:pt>
                <c:pt idx="207">
                  <c:v>8487.3681303864432</c:v>
                </c:pt>
                <c:pt idx="208">
                  <c:v>7483.0974342020036</c:v>
                </c:pt>
                <c:pt idx="209">
                  <c:v>6523.9426913580273</c:v>
                </c:pt>
                <c:pt idx="210">
                  <c:v>6773.2062677104386</c:v>
                </c:pt>
                <c:pt idx="211">
                  <c:v>6923.0379243267389</c:v>
                </c:pt>
                <c:pt idx="212">
                  <c:v>7326.6666530563316</c:v>
                </c:pt>
                <c:pt idx="213">
                  <c:v>9296.6819219596728</c:v>
                </c:pt>
                <c:pt idx="214">
                  <c:v>9739.9824659009319</c:v>
                </c:pt>
                <c:pt idx="215">
                  <c:v>8078.8607666063335</c:v>
                </c:pt>
                <c:pt idx="216">
                  <c:v>7615.0181080479542</c:v>
                </c:pt>
                <c:pt idx="217">
                  <c:v>7501.6773920756823</c:v>
                </c:pt>
                <c:pt idx="218">
                  <c:v>7538.835659021478</c:v>
                </c:pt>
                <c:pt idx="219">
                  <c:v>7310.5077331928314</c:v>
                </c:pt>
                <c:pt idx="220">
                  <c:v>7431.0825432008669</c:v>
                </c:pt>
                <c:pt idx="221">
                  <c:v>7560.6338519617839</c:v>
                </c:pt>
                <c:pt idx="222">
                  <c:v>6795.0065903363538</c:v>
                </c:pt>
                <c:pt idx="223">
                  <c:v>6787.3725026746697</c:v>
                </c:pt>
                <c:pt idx="224">
                  <c:v>7403.22012353441</c:v>
                </c:pt>
                <c:pt idx="225">
                  <c:v>6473.3871465334505</c:v>
                </c:pt>
                <c:pt idx="226">
                  <c:v>6132.6801641535785</c:v>
                </c:pt>
                <c:pt idx="227">
                  <c:v>7206.4945151027541</c:v>
                </c:pt>
                <c:pt idx="228">
                  <c:v>7167.5850315931311</c:v>
                </c:pt>
                <c:pt idx="229">
                  <c:v>7033.1879117860708</c:v>
                </c:pt>
                <c:pt idx="230">
                  <c:v>7890.6535396516174</c:v>
                </c:pt>
                <c:pt idx="231">
                  <c:v>8715.2599369416439</c:v>
                </c:pt>
                <c:pt idx="232">
                  <c:v>9380.5344289006753</c:v>
                </c:pt>
                <c:pt idx="233">
                  <c:v>10213.232462261916</c:v>
                </c:pt>
                <c:pt idx="234">
                  <c:v>9368.7875004904272</c:v>
                </c:pt>
                <c:pt idx="235">
                  <c:v>8810.978232933212</c:v>
                </c:pt>
                <c:pt idx="236">
                  <c:v>7185.8019206000154</c:v>
                </c:pt>
                <c:pt idx="237">
                  <c:v>6820.4055482755412</c:v>
                </c:pt>
                <c:pt idx="238">
                  <c:v>6569.2362455193925</c:v>
                </c:pt>
                <c:pt idx="239">
                  <c:v>5864.0283974776703</c:v>
                </c:pt>
                <c:pt idx="240">
                  <c:v>5963.8088847495947</c:v>
                </c:pt>
                <c:pt idx="241">
                  <c:v>6565.6979496911954</c:v>
                </c:pt>
                <c:pt idx="242">
                  <c:v>6714.2144830796333</c:v>
                </c:pt>
                <c:pt idx="243">
                  <c:v>6380.8945768523472</c:v>
                </c:pt>
                <c:pt idx="244">
                  <c:v>6723.3899674354707</c:v>
                </c:pt>
                <c:pt idx="245">
                  <c:v>7293.1761151801857</c:v>
                </c:pt>
                <c:pt idx="246">
                  <c:v>7168.148882786104</c:v>
                </c:pt>
                <c:pt idx="247">
                  <c:v>6709.1227658596781</c:v>
                </c:pt>
                <c:pt idx="248">
                  <c:v>6374.0839156795373</c:v>
                </c:pt>
                <c:pt idx="249">
                  <c:v>5816.5618693875167</c:v>
                </c:pt>
                <c:pt idx="250">
                  <c:v>6255.9047076249972</c:v>
                </c:pt>
                <c:pt idx="251">
                  <c:v>8520.8840205131273</c:v>
                </c:pt>
                <c:pt idx="252">
                  <c:v>9495.5752584090042</c:v>
                </c:pt>
                <c:pt idx="253">
                  <c:v>7654.6501045229716</c:v>
                </c:pt>
                <c:pt idx="254">
                  <c:v>6210.3755283791397</c:v>
                </c:pt>
                <c:pt idx="255">
                  <c:v>6427.9517041909858</c:v>
                </c:pt>
                <c:pt idx="256">
                  <c:v>6860.9160118022437</c:v>
                </c:pt>
                <c:pt idx="257">
                  <c:v>6223.357413873744</c:v>
                </c:pt>
                <c:pt idx="258">
                  <c:v>6370.2586779974881</c:v>
                </c:pt>
                <c:pt idx="259">
                  <c:v>7109.9780232949952</c:v>
                </c:pt>
                <c:pt idx="260">
                  <c:v>7115.9018254192497</c:v>
                </c:pt>
                <c:pt idx="261">
                  <c:v>6322.290929778148</c:v>
                </c:pt>
                <c:pt idx="262">
                  <c:v>5780.9068952111584</c:v>
                </c:pt>
                <c:pt idx="263">
                  <c:v>5854.6689441711005</c:v>
                </c:pt>
                <c:pt idx="264">
                  <c:v>6201.9503141360665</c:v>
                </c:pt>
                <c:pt idx="265">
                  <c:v>6189.9953589558245</c:v>
                </c:pt>
                <c:pt idx="266">
                  <c:v>6369.3562175614843</c:v>
                </c:pt>
                <c:pt idx="267">
                  <c:v>6883.5474477661046</c:v>
                </c:pt>
                <c:pt idx="268">
                  <c:v>6567.8079764735212</c:v>
                </c:pt>
                <c:pt idx="269">
                  <c:v>6315.4199282124227</c:v>
                </c:pt>
                <c:pt idx="270">
                  <c:v>6170.04192434383</c:v>
                </c:pt>
                <c:pt idx="271">
                  <c:v>5931.7829929794962</c:v>
                </c:pt>
                <c:pt idx="272">
                  <c:v>5733.1306278661868</c:v>
                </c:pt>
                <c:pt idx="273">
                  <c:v>5291.8572540177611</c:v>
                </c:pt>
                <c:pt idx="274">
                  <c:v>5111.9425996303617</c:v>
                </c:pt>
                <c:pt idx="275">
                  <c:v>5047.9257492090564</c:v>
                </c:pt>
                <c:pt idx="276">
                  <c:v>5092.0612779798485</c:v>
                </c:pt>
                <c:pt idx="277">
                  <c:v>5618.9108598002022</c:v>
                </c:pt>
                <c:pt idx="278">
                  <c:v>5296.1325825880413</c:v>
                </c:pt>
                <c:pt idx="279">
                  <c:v>4401.5451091570412</c:v>
                </c:pt>
                <c:pt idx="280">
                  <c:v>4526.7023445878112</c:v>
                </c:pt>
                <c:pt idx="281">
                  <c:v>5369.476312977371</c:v>
                </c:pt>
                <c:pt idx="282">
                  <c:v>4802.0625188383301</c:v>
                </c:pt>
                <c:pt idx="283">
                  <c:v>4534.8571345641358</c:v>
                </c:pt>
                <c:pt idx="284">
                  <c:v>4524.0730870945808</c:v>
                </c:pt>
                <c:pt idx="285">
                  <c:v>4548.7917705367327</c:v>
                </c:pt>
                <c:pt idx="286">
                  <c:v>4395.9254142440386</c:v>
                </c:pt>
                <c:pt idx="287">
                  <c:v>4089.0846580338243</c:v>
                </c:pt>
                <c:pt idx="288">
                  <c:v>3914.8805205420713</c:v>
                </c:pt>
                <c:pt idx="289">
                  <c:v>3989.695375917719</c:v>
                </c:pt>
                <c:pt idx="290">
                  <c:v>4321.0209326576478</c:v>
                </c:pt>
                <c:pt idx="291">
                  <c:v>4228.2054713035795</c:v>
                </c:pt>
                <c:pt idx="292">
                  <c:v>3861.7316444055559</c:v>
                </c:pt>
                <c:pt idx="293">
                  <c:v>3484.1410983036635</c:v>
                </c:pt>
                <c:pt idx="294">
                  <c:v>3453.1751015579425</c:v>
                </c:pt>
                <c:pt idx="295">
                  <c:v>3520.639456535122</c:v>
                </c:pt>
                <c:pt idx="296">
                  <c:v>3379.8014027475119</c:v>
                </c:pt>
                <c:pt idx="297">
                  <c:v>3278.631121613525</c:v>
                </c:pt>
                <c:pt idx="298">
                  <c:v>3100.1282918254551</c:v>
                </c:pt>
                <c:pt idx="299">
                  <c:v>3062.9126081802528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Sheet2!$N$1</c:f>
              <c:strCache>
                <c:ptCount val="1"/>
                <c:pt idx="0">
                  <c:v>Target 3</c:v>
                </c:pt>
              </c:strCache>
            </c:strRef>
          </c:tx>
          <c:spPr>
            <a:ln w="12700" cap="rnd">
              <a:noFill/>
              <a:round/>
            </a:ln>
            <a:effectLst/>
          </c:spPr>
          <c:marker>
            <c:symbol val="circle"/>
            <c:size val="3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xVal>
            <c:numRef>
              <c:f>Sheet2!$N$3:$N$290</c:f>
              <c:numCache>
                <c:formatCode>General</c:formatCode>
                <c:ptCount val="288"/>
                <c:pt idx="0">
                  <c:v>3.6431476148606557E-3</c:v>
                </c:pt>
                <c:pt idx="1">
                  <c:v>1.0736501667335401E-2</c:v>
                </c:pt>
                <c:pt idx="2">
                  <c:v>2.4698294440112317E-2</c:v>
                </c:pt>
                <c:pt idx="3">
                  <c:v>3.4555289470129161E-2</c:v>
                </c:pt>
                <c:pt idx="4">
                  <c:v>4.6590260107541207E-2</c:v>
                </c:pt>
                <c:pt idx="5">
                  <c:v>5.6148443491263252E-2</c:v>
                </c:pt>
                <c:pt idx="6">
                  <c:v>7.0775856446950336E-2</c:v>
                </c:pt>
                <c:pt idx="7">
                  <c:v>8.3778188379370261E-2</c:v>
                </c:pt>
                <c:pt idx="8">
                  <c:v>9.2013983034862787E-2</c:v>
                </c:pt>
                <c:pt idx="9">
                  <c:v>0.10242542731624145</c:v>
                </c:pt>
                <c:pt idx="10">
                  <c:v>0.11793061843084038</c:v>
                </c:pt>
                <c:pt idx="11">
                  <c:v>0.13186749091604849</c:v>
                </c:pt>
                <c:pt idx="12">
                  <c:v>0.14328840194884765</c:v>
                </c:pt>
                <c:pt idx="13">
                  <c:v>0.16072094252449329</c:v>
                </c:pt>
                <c:pt idx="14">
                  <c:v>0.16969200080705182</c:v>
                </c:pt>
                <c:pt idx="15">
                  <c:v>0.18148433359490823</c:v>
                </c:pt>
                <c:pt idx="16">
                  <c:v>0.19135133013674496</c:v>
                </c:pt>
                <c:pt idx="17">
                  <c:v>0.20468315601306161</c:v>
                </c:pt>
                <c:pt idx="18">
                  <c:v>0.21475292136698443</c:v>
                </c:pt>
                <c:pt idx="19">
                  <c:v>0.22543010474371075</c:v>
                </c:pt>
                <c:pt idx="20">
                  <c:v>0.23953110602111832</c:v>
                </c:pt>
                <c:pt idx="21">
                  <c:v>0.25207009993537671</c:v>
                </c:pt>
                <c:pt idx="22">
                  <c:v>0.26209680145590303</c:v>
                </c:pt>
                <c:pt idx="23">
                  <c:v>0.27618121739188189</c:v>
                </c:pt>
                <c:pt idx="24">
                  <c:v>0.28745060458686561</c:v>
                </c:pt>
                <c:pt idx="25">
                  <c:v>0.30194786120469796</c:v>
                </c:pt>
                <c:pt idx="26">
                  <c:v>0.31096800971759436</c:v>
                </c:pt>
                <c:pt idx="27">
                  <c:v>0.32102296780308559</c:v>
                </c:pt>
                <c:pt idx="28">
                  <c:v>0.33400512821211575</c:v>
                </c:pt>
                <c:pt idx="29">
                  <c:v>0.34114093896375641</c:v>
                </c:pt>
                <c:pt idx="30">
                  <c:v>0.3494854182723181</c:v>
                </c:pt>
                <c:pt idx="31">
                  <c:v>0.36187804435836268</c:v>
                </c:pt>
                <c:pt idx="32">
                  <c:v>0.37361104626520963</c:v>
                </c:pt>
                <c:pt idx="33">
                  <c:v>0.3825722244688517</c:v>
                </c:pt>
                <c:pt idx="34">
                  <c:v>0.38943598901253584</c:v>
                </c:pt>
                <c:pt idx="35">
                  <c:v>0.3991653845410324</c:v>
                </c:pt>
                <c:pt idx="36">
                  <c:v>0.41101321588588147</c:v>
                </c:pt>
                <c:pt idx="37">
                  <c:v>0.4237536913199802</c:v>
                </c:pt>
                <c:pt idx="38">
                  <c:v>0.43300407590786338</c:v>
                </c:pt>
                <c:pt idx="39">
                  <c:v>0.44426209200434269</c:v>
                </c:pt>
                <c:pt idx="40">
                  <c:v>0.45625469975533539</c:v>
                </c:pt>
                <c:pt idx="41">
                  <c:v>0.46415128046376358</c:v>
                </c:pt>
                <c:pt idx="42">
                  <c:v>0.47778158652807456</c:v>
                </c:pt>
                <c:pt idx="43">
                  <c:v>0.49500051916193338</c:v>
                </c:pt>
                <c:pt idx="44">
                  <c:v>0.51075064894823807</c:v>
                </c:pt>
                <c:pt idx="45">
                  <c:v>0.52240573165604609</c:v>
                </c:pt>
                <c:pt idx="46">
                  <c:v>0.54508571473090461</c:v>
                </c:pt>
                <c:pt idx="47">
                  <c:v>0.55155438777232035</c:v>
                </c:pt>
                <c:pt idx="48">
                  <c:v>0.56188397687773772</c:v>
                </c:pt>
                <c:pt idx="49">
                  <c:v>0.56906009168917815</c:v>
                </c:pt>
                <c:pt idx="50">
                  <c:v>0.57756063808685454</c:v>
                </c:pt>
                <c:pt idx="51">
                  <c:v>0.59030161659653679</c:v>
                </c:pt>
                <c:pt idx="52">
                  <c:v>0.60085822512317255</c:v>
                </c:pt>
                <c:pt idx="53">
                  <c:v>0.61355077562447491</c:v>
                </c:pt>
                <c:pt idx="54">
                  <c:v>0.62058139225864462</c:v>
                </c:pt>
                <c:pt idx="55">
                  <c:v>0.62807296732941376</c:v>
                </c:pt>
                <c:pt idx="56">
                  <c:v>0.63634234386159261</c:v>
                </c:pt>
                <c:pt idx="57">
                  <c:v>0.64379913179154813</c:v>
                </c:pt>
                <c:pt idx="58">
                  <c:v>0.65275076826676892</c:v>
                </c:pt>
                <c:pt idx="59">
                  <c:v>0.66146970734131383</c:v>
                </c:pt>
                <c:pt idx="60">
                  <c:v>0.66905154133955347</c:v>
                </c:pt>
                <c:pt idx="61">
                  <c:v>0.67475545855060537</c:v>
                </c:pt>
                <c:pt idx="62">
                  <c:v>0.68123313443273625</c:v>
                </c:pt>
                <c:pt idx="63">
                  <c:v>0.68890122925056996</c:v>
                </c:pt>
                <c:pt idx="64">
                  <c:v>0.69415425978731848</c:v>
                </c:pt>
                <c:pt idx="65">
                  <c:v>0.70061230291451582</c:v>
                </c:pt>
                <c:pt idx="66">
                  <c:v>0.71226227804571107</c:v>
                </c:pt>
                <c:pt idx="67">
                  <c:v>0.71904339010253238</c:v>
                </c:pt>
                <c:pt idx="68">
                  <c:v>0.72808887271873923</c:v>
                </c:pt>
                <c:pt idx="69">
                  <c:v>0.73423113138618801</c:v>
                </c:pt>
                <c:pt idx="70">
                  <c:v>0.74184974766656553</c:v>
                </c:pt>
                <c:pt idx="71">
                  <c:v>0.74780722990105686</c:v>
                </c:pt>
                <c:pt idx="72">
                  <c:v>0.75130008951706595</c:v>
                </c:pt>
                <c:pt idx="73">
                  <c:v>0.7545585304544532</c:v>
                </c:pt>
                <c:pt idx="74">
                  <c:v>0.7594492560092746</c:v>
                </c:pt>
                <c:pt idx="75">
                  <c:v>0.76474006073553014</c:v>
                </c:pt>
                <c:pt idx="76">
                  <c:v>0.76846208745622768</c:v>
                </c:pt>
                <c:pt idx="77">
                  <c:v>0.77128531485165774</c:v>
                </c:pt>
                <c:pt idx="78">
                  <c:v>0.77725975209110987</c:v>
                </c:pt>
                <c:pt idx="79">
                  <c:v>0.78188253246940742</c:v>
                </c:pt>
                <c:pt idx="80">
                  <c:v>0.78764687699243907</c:v>
                </c:pt>
                <c:pt idx="81">
                  <c:v>0.7924872515640754</c:v>
                </c:pt>
                <c:pt idx="82">
                  <c:v>0.79644057367553833</c:v>
                </c:pt>
                <c:pt idx="83">
                  <c:v>0.80015254911867484</c:v>
                </c:pt>
                <c:pt idx="84">
                  <c:v>0.80411999456452043</c:v>
                </c:pt>
                <c:pt idx="85">
                  <c:v>0.81007314811916886</c:v>
                </c:pt>
                <c:pt idx="86">
                  <c:v>0.81455656128182596</c:v>
                </c:pt>
                <c:pt idx="87">
                  <c:v>0.8179128422034514</c:v>
                </c:pt>
                <c:pt idx="88">
                  <c:v>0.82133447124262204</c:v>
                </c:pt>
                <c:pt idx="89">
                  <c:v>0.82577235405587668</c:v>
                </c:pt>
                <c:pt idx="90">
                  <c:v>0.82860377415243103</c:v>
                </c:pt>
                <c:pt idx="91">
                  <c:v>0.83160012513781179</c:v>
                </c:pt>
                <c:pt idx="92">
                  <c:v>0.83573487222623788</c:v>
                </c:pt>
                <c:pt idx="93">
                  <c:v>0.84150726226036188</c:v>
                </c:pt>
                <c:pt idx="94">
                  <c:v>0.84596749563713558</c:v>
                </c:pt>
                <c:pt idx="95">
                  <c:v>0.84809812622282732</c:v>
                </c:pt>
                <c:pt idx="96">
                  <c:v>0.84985658979585244</c:v>
                </c:pt>
                <c:pt idx="97">
                  <c:v>0.85258498827103346</c:v>
                </c:pt>
                <c:pt idx="98">
                  <c:v>0.85524587810182806</c:v>
                </c:pt>
                <c:pt idx="99">
                  <c:v>0.8589087796411714</c:v>
                </c:pt>
                <c:pt idx="100">
                  <c:v>0.8608309169347762</c:v>
                </c:pt>
                <c:pt idx="101">
                  <c:v>0.86288842257477683</c:v>
                </c:pt>
                <c:pt idx="102">
                  <c:v>0.86572795284689863</c:v>
                </c:pt>
                <c:pt idx="103">
                  <c:v>0.86957176582855378</c:v>
                </c:pt>
                <c:pt idx="104">
                  <c:v>0.87297181190063233</c:v>
                </c:pt>
                <c:pt idx="105">
                  <c:v>0.87560859308677175</c:v>
                </c:pt>
                <c:pt idx="106">
                  <c:v>0.87875935883153666</c:v>
                </c:pt>
                <c:pt idx="107">
                  <c:v>0.88130644068029551</c:v>
                </c:pt>
                <c:pt idx="108">
                  <c:v>0.88449034209483546</c:v>
                </c:pt>
                <c:pt idx="109">
                  <c:v>0.88612012377943983</c:v>
                </c:pt>
                <c:pt idx="110">
                  <c:v>0.88827999487651732</c:v>
                </c:pt>
                <c:pt idx="111">
                  <c:v>0.89093259227246657</c:v>
                </c:pt>
                <c:pt idx="112">
                  <c:v>0.893519728449644</c:v>
                </c:pt>
                <c:pt idx="113">
                  <c:v>0.89539287171386972</c:v>
                </c:pt>
                <c:pt idx="114">
                  <c:v>0.89813721332646368</c:v>
                </c:pt>
                <c:pt idx="115">
                  <c:v>0.90039903807728749</c:v>
                </c:pt>
                <c:pt idx="116">
                  <c:v>0.90213632434190727</c:v>
                </c:pt>
                <c:pt idx="117">
                  <c:v>0.90409316233055348</c:v>
                </c:pt>
                <c:pt idx="118">
                  <c:v>0.9059627737054079</c:v>
                </c:pt>
                <c:pt idx="119">
                  <c:v>0.90721653749744968</c:v>
                </c:pt>
                <c:pt idx="120">
                  <c:v>0.90911292246511499</c:v>
                </c:pt>
                <c:pt idx="121">
                  <c:v>0.9107608640195296</c:v>
                </c:pt>
                <c:pt idx="122">
                  <c:v>0.91287910885178314</c:v>
                </c:pt>
                <c:pt idx="123">
                  <c:v>0.91503390699425424</c:v>
                </c:pt>
                <c:pt idx="124">
                  <c:v>0.91669502345877429</c:v>
                </c:pt>
                <c:pt idx="125">
                  <c:v>0.91790628345722325</c:v>
                </c:pt>
                <c:pt idx="126">
                  <c:v>0.92009290760431084</c:v>
                </c:pt>
                <c:pt idx="127">
                  <c:v>0.92149416538708995</c:v>
                </c:pt>
                <c:pt idx="128">
                  <c:v>0.92292959534630392</c:v>
                </c:pt>
                <c:pt idx="129">
                  <c:v>0.92424778814105957</c:v>
                </c:pt>
                <c:pt idx="130">
                  <c:v>0.9259561827482562</c:v>
                </c:pt>
                <c:pt idx="131">
                  <c:v>0.92767589101539294</c:v>
                </c:pt>
                <c:pt idx="132">
                  <c:v>0.92984742174794943</c:v>
                </c:pt>
                <c:pt idx="133">
                  <c:v>0.93182663455431036</c:v>
                </c:pt>
                <c:pt idx="134">
                  <c:v>0.93348329275515773</c:v>
                </c:pt>
                <c:pt idx="135">
                  <c:v>0.93515014676029518</c:v>
                </c:pt>
                <c:pt idx="136">
                  <c:v>0.93652605112456122</c:v>
                </c:pt>
                <c:pt idx="137">
                  <c:v>0.93877083991822441</c:v>
                </c:pt>
                <c:pt idx="138">
                  <c:v>0.9405157745147712</c:v>
                </c:pt>
                <c:pt idx="139">
                  <c:v>0.94208114696237844</c:v>
                </c:pt>
                <c:pt idx="140">
                  <c:v>0.94343255795805614</c:v>
                </c:pt>
                <c:pt idx="141">
                  <c:v>0.94479110856230764</c:v>
                </c:pt>
                <c:pt idx="142">
                  <c:v>0.94602508653980499</c:v>
                </c:pt>
                <c:pt idx="143">
                  <c:v>0.94724330442963545</c:v>
                </c:pt>
                <c:pt idx="144">
                  <c:v>0.94823904198968123</c:v>
                </c:pt>
                <c:pt idx="145">
                  <c:v>0.94944697337505612</c:v>
                </c:pt>
                <c:pt idx="146">
                  <c:v>0.95059187084508445</c:v>
                </c:pt>
                <c:pt idx="147">
                  <c:v>0.95210481766430077</c:v>
                </c:pt>
                <c:pt idx="148">
                  <c:v>0.95315774142375331</c:v>
                </c:pt>
                <c:pt idx="149">
                  <c:v>0.9540523229428074</c:v>
                </c:pt>
                <c:pt idx="150">
                  <c:v>0.95591624947377041</c:v>
                </c:pt>
                <c:pt idx="151">
                  <c:v>0.95739697253584832</c:v>
                </c:pt>
                <c:pt idx="152">
                  <c:v>0.95846097588692858</c:v>
                </c:pt>
                <c:pt idx="153">
                  <c:v>0.95935206866540113</c:v>
                </c:pt>
                <c:pt idx="154">
                  <c:v>0.96037730333385218</c:v>
                </c:pt>
                <c:pt idx="155">
                  <c:v>0.96135218796340505</c:v>
                </c:pt>
                <c:pt idx="156">
                  <c:v>0.96188312740147341</c:v>
                </c:pt>
                <c:pt idx="157">
                  <c:v>0.96284326398763742</c:v>
                </c:pt>
                <c:pt idx="158">
                  <c:v>0.96442202335535565</c:v>
                </c:pt>
                <c:pt idx="159">
                  <c:v>0.96527609699609673</c:v>
                </c:pt>
                <c:pt idx="160">
                  <c:v>0.9663420008231558</c:v>
                </c:pt>
                <c:pt idx="161">
                  <c:v>0.96744875189548118</c:v>
                </c:pt>
                <c:pt idx="162">
                  <c:v>0.96841621600110139</c:v>
                </c:pt>
                <c:pt idx="163">
                  <c:v>0.96999357255257512</c:v>
                </c:pt>
                <c:pt idx="164">
                  <c:v>0.97080926367483011</c:v>
                </c:pt>
                <c:pt idx="165">
                  <c:v>0.97145520497669879</c:v>
                </c:pt>
                <c:pt idx="166">
                  <c:v>0.97264359108876131</c:v>
                </c:pt>
                <c:pt idx="167">
                  <c:v>0.97357122106884308</c:v>
                </c:pt>
                <c:pt idx="168">
                  <c:v>0.97471161931102179</c:v>
                </c:pt>
                <c:pt idx="169">
                  <c:v>0.97555754208839196</c:v>
                </c:pt>
                <c:pt idx="170">
                  <c:v>0.97627094823778271</c:v>
                </c:pt>
                <c:pt idx="171">
                  <c:v>0.97671858236908071</c:v>
                </c:pt>
                <c:pt idx="172">
                  <c:v>0.97770266946008444</c:v>
                </c:pt>
                <c:pt idx="173">
                  <c:v>0.97880320603272442</c:v>
                </c:pt>
                <c:pt idx="174">
                  <c:v>0.98004368339922054</c:v>
                </c:pt>
                <c:pt idx="175">
                  <c:v>0.98083524204430816</c:v>
                </c:pt>
                <c:pt idx="176">
                  <c:v>0.98155047288306785</c:v>
                </c:pt>
                <c:pt idx="177">
                  <c:v>0.982215331661069</c:v>
                </c:pt>
                <c:pt idx="178">
                  <c:v>0.98333821065631244</c:v>
                </c:pt>
                <c:pt idx="179">
                  <c:v>0.98423618442878547</c:v>
                </c:pt>
                <c:pt idx="180">
                  <c:v>0.98504481879317063</c:v>
                </c:pt>
                <c:pt idx="181">
                  <c:v>0.98596414326149817</c:v>
                </c:pt>
                <c:pt idx="182">
                  <c:v>0.98712754314812412</c:v>
                </c:pt>
                <c:pt idx="183">
                  <c:v>0.98779097666133331</c:v>
                </c:pt>
                <c:pt idx="184">
                  <c:v>0.98866892328750611</c:v>
                </c:pt>
                <c:pt idx="185">
                  <c:v>0.98985146852771044</c:v>
                </c:pt>
                <c:pt idx="186">
                  <c:v>0.99084276956688799</c:v>
                </c:pt>
                <c:pt idx="187">
                  <c:v>0.99141751043631243</c:v>
                </c:pt>
                <c:pt idx="188">
                  <c:v>0.99225695833188921</c:v>
                </c:pt>
                <c:pt idx="189">
                  <c:v>0.99304734116536986</c:v>
                </c:pt>
                <c:pt idx="190">
                  <c:v>0.99388614969183886</c:v>
                </c:pt>
                <c:pt idx="191">
                  <c:v>0.99474179056035916</c:v>
                </c:pt>
                <c:pt idx="192">
                  <c:v>0.99540096738702977</c:v>
                </c:pt>
                <c:pt idx="193">
                  <c:v>0.99601453742039858</c:v>
                </c:pt>
                <c:pt idx="194">
                  <c:v>0.9967323384689265</c:v>
                </c:pt>
                <c:pt idx="195">
                  <c:v>0.99736213170821397</c:v>
                </c:pt>
                <c:pt idx="196">
                  <c:v>0.99817178441979326</c:v>
                </c:pt>
                <c:pt idx="197">
                  <c:v>0.99884565380322166</c:v>
                </c:pt>
                <c:pt idx="198">
                  <c:v>0.9995365504708642</c:v>
                </c:pt>
                <c:pt idx="199">
                  <c:v>1</c:v>
                </c:pt>
                <c:pt idx="200">
                  <c:v>1.0003096178606488</c:v>
                </c:pt>
                <c:pt idx="201">
                  <c:v>1.0008367598322947</c:v>
                </c:pt>
                <c:pt idx="202">
                  <c:v>1.0018725677250413</c:v>
                </c:pt>
                <c:pt idx="203">
                  <c:v>1.0023781341646185</c:v>
                </c:pt>
                <c:pt idx="204">
                  <c:v>1.0030787257551577</c:v>
                </c:pt>
                <c:pt idx="205">
                  <c:v>1.0040332488975894</c:v>
                </c:pt>
                <c:pt idx="206">
                  <c:v>1.0049479441496374</c:v>
                </c:pt>
                <c:pt idx="207">
                  <c:v>1.0056488785810709</c:v>
                </c:pt>
                <c:pt idx="208">
                  <c:v>1.0063457899337289</c:v>
                </c:pt>
                <c:pt idx="209">
                  <c:v>1.0071203837466902</c:v>
                </c:pt>
                <c:pt idx="210">
                  <c:v>1.0077304236825826</c:v>
                </c:pt>
                <c:pt idx="211">
                  <c:v>1.0082451381403754</c:v>
                </c:pt>
                <c:pt idx="212">
                  <c:v>1.0086679723555716</c:v>
                </c:pt>
                <c:pt idx="213">
                  <c:v>1.009292277029769</c:v>
                </c:pt>
                <c:pt idx="214">
                  <c:v>1.0101785698091263</c:v>
                </c:pt>
                <c:pt idx="215">
                  <c:v>1.0111773737496159</c:v>
                </c:pt>
                <c:pt idx="216">
                  <c:v>1.0121208210163872</c:v>
                </c:pt>
                <c:pt idx="217">
                  <c:v>1.0128178597990729</c:v>
                </c:pt>
                <c:pt idx="218">
                  <c:v>1.0134804364994381</c:v>
                </c:pt>
                <c:pt idx="219">
                  <c:v>1.0141188789089761</c:v>
                </c:pt>
                <c:pt idx="220">
                  <c:v>1.0148866292097545</c:v>
                </c:pt>
                <c:pt idx="221">
                  <c:v>1.0157633128184276</c:v>
                </c:pt>
                <c:pt idx="222">
                  <c:v>1.0166661757132085</c:v>
                </c:pt>
                <c:pt idx="223">
                  <c:v>1.0173786523042954</c:v>
                </c:pt>
                <c:pt idx="224">
                  <c:v>1.0186124573728637</c:v>
                </c:pt>
                <c:pt idx="225">
                  <c:v>1.0196673603130111</c:v>
                </c:pt>
                <c:pt idx="226">
                  <c:v>1.0202448931223156</c:v>
                </c:pt>
                <c:pt idx="227">
                  <c:v>1.0210752297788424</c:v>
                </c:pt>
                <c:pt idx="228">
                  <c:v>1.0217427994503558</c:v>
                </c:pt>
                <c:pt idx="229">
                  <c:v>1.0221341373504667</c:v>
                </c:pt>
                <c:pt idx="230">
                  <c:v>1.0228157631833827</c:v>
                </c:pt>
                <c:pt idx="231">
                  <c:v>1.0232432582211017</c:v>
                </c:pt>
                <c:pt idx="232">
                  <c:v>1.0237695573000551</c:v>
                </c:pt>
                <c:pt idx="233">
                  <c:v>1.0246298708651782</c:v>
                </c:pt>
                <c:pt idx="234">
                  <c:v>1.0255672484819127</c:v>
                </c:pt>
                <c:pt idx="235">
                  <c:v>1.0264041239774961</c:v>
                </c:pt>
                <c:pt idx="236">
                  <c:v>1.0272861545374699</c:v>
                </c:pt>
                <c:pt idx="237">
                  <c:v>1.0281611840084366</c:v>
                </c:pt>
                <c:pt idx="238">
                  <c:v>1.028750668455741</c:v>
                </c:pt>
                <c:pt idx="239">
                  <c:v>1.0292469846623429</c:v>
                </c:pt>
                <c:pt idx="240">
                  <c:v>1.0298905772320111</c:v>
                </c:pt>
                <c:pt idx="241">
                  <c:v>1.0311828963938694</c:v>
                </c:pt>
                <c:pt idx="242">
                  <c:v>1.03160824704566</c:v>
                </c:pt>
                <c:pt idx="243">
                  <c:v>1.0323480743726872</c:v>
                </c:pt>
                <c:pt idx="244">
                  <c:v>1.0333884166544267</c:v>
                </c:pt>
                <c:pt idx="245">
                  <c:v>1.0342083175476617</c:v>
                </c:pt>
                <c:pt idx="246">
                  <c:v>1.0351072428772878</c:v>
                </c:pt>
                <c:pt idx="247">
                  <c:v>1.0360639149585797</c:v>
                </c:pt>
                <c:pt idx="248">
                  <c:v>1.036892321298887</c:v>
                </c:pt>
                <c:pt idx="249">
                  <c:v>1.037901855695647</c:v>
                </c:pt>
                <c:pt idx="250">
                  <c:v>1.0391064436135151</c:v>
                </c:pt>
                <c:pt idx="251">
                  <c:v>1.0398465874814797</c:v>
                </c:pt>
                <c:pt idx="252">
                  <c:v>1.0408203139311569</c:v>
                </c:pt>
                <c:pt idx="253">
                  <c:v>1.0414674083462947</c:v>
                </c:pt>
                <c:pt idx="254">
                  <c:v>1.0430402934300198</c:v>
                </c:pt>
                <c:pt idx="255">
                  <c:v>1.0439567672523191</c:v>
                </c:pt>
                <c:pt idx="256">
                  <c:v>1.0448381587941364</c:v>
                </c:pt>
                <c:pt idx="257">
                  <c:v>1.0458586240179721</c:v>
                </c:pt>
                <c:pt idx="258">
                  <c:v>1.0471879571698295</c:v>
                </c:pt>
                <c:pt idx="259">
                  <c:v>1.0484890242108997</c:v>
                </c:pt>
                <c:pt idx="260">
                  <c:v>1.0492701550328436</c:v>
                </c:pt>
                <c:pt idx="261">
                  <c:v>1.0499863728512211</c:v>
                </c:pt>
                <c:pt idx="262">
                  <c:v>1.0509932135963549</c:v>
                </c:pt>
                <c:pt idx="263">
                  <c:v>1.0519500152916579</c:v>
                </c:pt>
                <c:pt idx="264">
                  <c:v>1.0529491512308458</c:v>
                </c:pt>
                <c:pt idx="265">
                  <c:v>1.0545202469722179</c:v>
                </c:pt>
                <c:pt idx="266">
                  <c:v>1.0559133900549771</c:v>
                </c:pt>
                <c:pt idx="267">
                  <c:v>1.0575673661822587</c:v>
                </c:pt>
                <c:pt idx="268">
                  <c:v>1.0587253653130149</c:v>
                </c:pt>
                <c:pt idx="269">
                  <c:v>1.06011192311091</c:v>
                </c:pt>
                <c:pt idx="270">
                  <c:v>1.0618647849161464</c:v>
                </c:pt>
                <c:pt idx="271">
                  <c:v>1.0633835803246647</c:v>
                </c:pt>
                <c:pt idx="272">
                  <c:v>1.064873697892776</c:v>
                </c:pt>
                <c:pt idx="273">
                  <c:v>1.0667197248042208</c:v>
                </c:pt>
                <c:pt idx="274">
                  <c:v>1.0682634247957412</c:v>
                </c:pt>
                <c:pt idx="275">
                  <c:v>1.0697890756788184</c:v>
                </c:pt>
                <c:pt idx="276">
                  <c:v>1.0716822965873101</c:v>
                </c:pt>
                <c:pt idx="277">
                  <c:v>1.0745085587722873</c:v>
                </c:pt>
                <c:pt idx="278">
                  <c:v>1.0777514742051806</c:v>
                </c:pt>
                <c:pt idx="279">
                  <c:v>1.0804880946506266</c:v>
                </c:pt>
                <c:pt idx="280">
                  <c:v>1.0827244131732561</c:v>
                </c:pt>
                <c:pt idx="281">
                  <c:v>1.0850729749151937</c:v>
                </c:pt>
                <c:pt idx="282">
                  <c:v>1.0879413264755948</c:v>
                </c:pt>
                <c:pt idx="283">
                  <c:v>1.0936782434016221</c:v>
                </c:pt>
                <c:pt idx="284">
                  <c:v>1.0984025579998824</c:v>
                </c:pt>
                <c:pt idx="285">
                  <c:v>1.1051203644667076</c:v>
                </c:pt>
                <c:pt idx="286">
                  <c:v>1.1159473914636446</c:v>
                </c:pt>
                <c:pt idx="287">
                  <c:v>1.2030258036451202</c:v>
                </c:pt>
              </c:numCache>
            </c:numRef>
          </c:xVal>
          <c:yVal>
            <c:numRef>
              <c:f>Sheet2!$O$3:$O$290</c:f>
              <c:numCache>
                <c:formatCode>General</c:formatCode>
                <c:ptCount val="288"/>
                <c:pt idx="0">
                  <c:v>10696.783236876745</c:v>
                </c:pt>
                <c:pt idx="1">
                  <c:v>10469.484277456426</c:v>
                </c:pt>
                <c:pt idx="2">
                  <c:v>10415.011060841342</c:v>
                </c:pt>
                <c:pt idx="3">
                  <c:v>10451.538274093831</c:v>
                </c:pt>
                <c:pt idx="4">
                  <c:v>10457.786777434983</c:v>
                </c:pt>
                <c:pt idx="5">
                  <c:v>10408.716835229945</c:v>
                </c:pt>
                <c:pt idx="6">
                  <c:v>10357.76878990465</c:v>
                </c:pt>
                <c:pt idx="7">
                  <c:v>10465.439376353386</c:v>
                </c:pt>
                <c:pt idx="8">
                  <c:v>10530.10852853108</c:v>
                </c:pt>
                <c:pt idx="9">
                  <c:v>10381.41758152474</c:v>
                </c:pt>
                <c:pt idx="10">
                  <c:v>10335.746180307044</c:v>
                </c:pt>
                <c:pt idx="11">
                  <c:v>10389.823518564728</c:v>
                </c:pt>
                <c:pt idx="12">
                  <c:v>10342.59542075372</c:v>
                </c:pt>
                <c:pt idx="13">
                  <c:v>10374.383069788259</c:v>
                </c:pt>
                <c:pt idx="14">
                  <c:v>10476.081212383324</c:v>
                </c:pt>
                <c:pt idx="15">
                  <c:v>10456.388110800857</c:v>
                </c:pt>
                <c:pt idx="16">
                  <c:v>10426.101817403329</c:v>
                </c:pt>
                <c:pt idx="17">
                  <c:v>10422.409753966593</c:v>
                </c:pt>
                <c:pt idx="18">
                  <c:v>10476.458515530489</c:v>
                </c:pt>
                <c:pt idx="19">
                  <c:v>10398.942074731172</c:v>
                </c:pt>
                <c:pt idx="20">
                  <c:v>10371.060892574211</c:v>
                </c:pt>
                <c:pt idx="21">
                  <c:v>10438.056980010222</c:v>
                </c:pt>
                <c:pt idx="22">
                  <c:v>10409.979355449792</c:v>
                </c:pt>
                <c:pt idx="23">
                  <c:v>10389.884718396366</c:v>
                </c:pt>
                <c:pt idx="24">
                  <c:v>10383.63787173072</c:v>
                </c:pt>
                <c:pt idx="25">
                  <c:v>10420.329553326275</c:v>
                </c:pt>
                <c:pt idx="26">
                  <c:v>10518.217832388302</c:v>
                </c:pt>
                <c:pt idx="27">
                  <c:v>10429.092744231146</c:v>
                </c:pt>
                <c:pt idx="28">
                  <c:v>10491.354735278515</c:v>
                </c:pt>
                <c:pt idx="29">
                  <c:v>10638.557827763534</c:v>
                </c:pt>
                <c:pt idx="30">
                  <c:v>10476.684677339941</c:v>
                </c:pt>
                <c:pt idx="31">
                  <c:v>10409.732770351296</c:v>
                </c:pt>
                <c:pt idx="32">
                  <c:v>10477.673449308673</c:v>
                </c:pt>
                <c:pt idx="33">
                  <c:v>10624.650626029115</c:v>
                </c:pt>
                <c:pt idx="34">
                  <c:v>10595.73103320838</c:v>
                </c:pt>
                <c:pt idx="35">
                  <c:v>10458.124691000179</c:v>
                </c:pt>
                <c:pt idx="36">
                  <c:v>10402.022818523466</c:v>
                </c:pt>
                <c:pt idx="37">
                  <c:v>10449.507676557952</c:v>
                </c:pt>
                <c:pt idx="38">
                  <c:v>10482.00054924466</c:v>
                </c:pt>
                <c:pt idx="39">
                  <c:v>10425.152480158808</c:v>
                </c:pt>
                <c:pt idx="40">
                  <c:v>10497.006723736382</c:v>
                </c:pt>
                <c:pt idx="41">
                  <c:v>10459.196004436197</c:v>
                </c:pt>
                <c:pt idx="42">
                  <c:v>10320.431258959356</c:v>
                </c:pt>
                <c:pt idx="43">
                  <c:v>10299.82837449289</c:v>
                </c:pt>
                <c:pt idx="44">
                  <c:v>10360.700009026232</c:v>
                </c:pt>
                <c:pt idx="45">
                  <c:v>10287.899853070401</c:v>
                </c:pt>
                <c:pt idx="46">
                  <c:v>10339.125768082091</c:v>
                </c:pt>
                <c:pt idx="47">
                  <c:v>10588.457324191466</c:v>
                </c:pt>
                <c:pt idx="48">
                  <c:v>10564.67654433896</c:v>
                </c:pt>
                <c:pt idx="49">
                  <c:v>10630.559036910459</c:v>
                </c:pt>
                <c:pt idx="50">
                  <c:v>10465.364913164392</c:v>
                </c:pt>
                <c:pt idx="51">
                  <c:v>10424.295459378807</c:v>
                </c:pt>
                <c:pt idx="52">
                  <c:v>10425.179267005467</c:v>
                </c:pt>
                <c:pt idx="53">
                  <c:v>10501.190317259645</c:v>
                </c:pt>
                <c:pt idx="54">
                  <c:v>10680.686537875026</c:v>
                </c:pt>
                <c:pt idx="55">
                  <c:v>10627.186774188385</c:v>
                </c:pt>
                <c:pt idx="56">
                  <c:v>10628.57414583153</c:v>
                </c:pt>
                <c:pt idx="57">
                  <c:v>10602.438122631314</c:v>
                </c:pt>
                <c:pt idx="58">
                  <c:v>10559.407947191812</c:v>
                </c:pt>
                <c:pt idx="59">
                  <c:v>10606.416661949372</c:v>
                </c:pt>
                <c:pt idx="60">
                  <c:v>10744.034736032014</c:v>
                </c:pt>
                <c:pt idx="61">
                  <c:v>10811.475175568312</c:v>
                </c:pt>
                <c:pt idx="62">
                  <c:v>10698.799705131438</c:v>
                </c:pt>
                <c:pt idx="63">
                  <c:v>10765.030918184442</c:v>
                </c:pt>
                <c:pt idx="64">
                  <c:v>10844.078064714493</c:v>
                </c:pt>
                <c:pt idx="65">
                  <c:v>10545.894103536744</c:v>
                </c:pt>
                <c:pt idx="66">
                  <c:v>10536.325410061499</c:v>
                </c:pt>
                <c:pt idx="67">
                  <c:v>10624.585427137936</c:v>
                </c:pt>
                <c:pt idx="68">
                  <c:v>10650.85783391834</c:v>
                </c:pt>
                <c:pt idx="69">
                  <c:v>10718.345340065291</c:v>
                </c:pt>
                <c:pt idx="70">
                  <c:v>10728.12232344704</c:v>
                </c:pt>
                <c:pt idx="71">
                  <c:v>11046.000298229294</c:v>
                </c:pt>
                <c:pt idx="72">
                  <c:v>11464.17128311958</c:v>
                </c:pt>
                <c:pt idx="73">
                  <c:v>11213.014902007872</c:v>
                </c:pt>
                <c:pt idx="74">
                  <c:v>10970.881598453263</c:v>
                </c:pt>
                <c:pt idx="75">
                  <c:v>11096.776351823821</c:v>
                </c:pt>
                <c:pt idx="76">
                  <c:v>11510.263806203522</c:v>
                </c:pt>
                <c:pt idx="77">
                  <c:v>11123.600501296518</c:v>
                </c:pt>
                <c:pt idx="78">
                  <c:v>10932.79771639637</c:v>
                </c:pt>
                <c:pt idx="79">
                  <c:v>10951.664728006432</c:v>
                </c:pt>
                <c:pt idx="80">
                  <c:v>10932.137881800416</c:v>
                </c:pt>
                <c:pt idx="81">
                  <c:v>11124.107499976719</c:v>
                </c:pt>
                <c:pt idx="82">
                  <c:v>11289.585997618693</c:v>
                </c:pt>
                <c:pt idx="83">
                  <c:v>11287.21430129902</c:v>
                </c:pt>
                <c:pt idx="84">
                  <c:v>10996.41769549399</c:v>
                </c:pt>
                <c:pt idx="85">
                  <c:v>10947.156345735923</c:v>
                </c:pt>
                <c:pt idx="86">
                  <c:v>11260.898740144774</c:v>
                </c:pt>
                <c:pt idx="87">
                  <c:v>11458.42309077107</c:v>
                </c:pt>
                <c:pt idx="88">
                  <c:v>11257.719382526524</c:v>
                </c:pt>
                <c:pt idx="89">
                  <c:v>11359.836082859285</c:v>
                </c:pt>
                <c:pt idx="90">
                  <c:v>11696.199156592473</c:v>
                </c:pt>
                <c:pt idx="91">
                  <c:v>11386.190498529384</c:v>
                </c:pt>
                <c:pt idx="92">
                  <c:v>10997.771633895363</c:v>
                </c:pt>
                <c:pt idx="93">
                  <c:v>10966.033830920098</c:v>
                </c:pt>
                <c:pt idx="94">
                  <c:v>11499.812536002411</c:v>
                </c:pt>
                <c:pt idx="95">
                  <c:v>12541.738510454019</c:v>
                </c:pt>
                <c:pt idx="96">
                  <c:v>12203.112172335288</c:v>
                </c:pt>
                <c:pt idx="97">
                  <c:v>11834.20515525802</c:v>
                </c:pt>
                <c:pt idx="98">
                  <c:v>11563.154097820394</c:v>
                </c:pt>
                <c:pt idx="99">
                  <c:v>11769.917934263358</c:v>
                </c:pt>
                <c:pt idx="100">
                  <c:v>12483.906360171051</c:v>
                </c:pt>
                <c:pt idx="101">
                  <c:v>12018.580335406983</c:v>
                </c:pt>
                <c:pt idx="102">
                  <c:v>11479.059210134963</c:v>
                </c:pt>
                <c:pt idx="103">
                  <c:v>11364.612469771513</c:v>
                </c:pt>
                <c:pt idx="104">
                  <c:v>11637.459541439695</c:v>
                </c:pt>
                <c:pt idx="105">
                  <c:v>11707.987945844223</c:v>
                </c:pt>
                <c:pt idx="106">
                  <c:v>11734.876237340508</c:v>
                </c:pt>
                <c:pt idx="107">
                  <c:v>11724.845447952366</c:v>
                </c:pt>
                <c:pt idx="108">
                  <c:v>12053.533685204486</c:v>
                </c:pt>
                <c:pt idx="109">
                  <c:v>12608.434324583495</c:v>
                </c:pt>
                <c:pt idx="110">
                  <c:v>12054.051971107066</c:v>
                </c:pt>
                <c:pt idx="111">
                  <c:v>11886.557828949613</c:v>
                </c:pt>
                <c:pt idx="112">
                  <c:v>12216.242395539794</c:v>
                </c:pt>
                <c:pt idx="113">
                  <c:v>12140.788905149744</c:v>
                </c:pt>
                <c:pt idx="114">
                  <c:v>11974.576887062069</c:v>
                </c:pt>
                <c:pt idx="115">
                  <c:v>12471.814449716112</c:v>
                </c:pt>
                <c:pt idx="116">
                  <c:v>12675.887359569162</c:v>
                </c:pt>
                <c:pt idx="117">
                  <c:v>12583.350635260653</c:v>
                </c:pt>
                <c:pt idx="118">
                  <c:v>13164.864886793341</c:v>
                </c:pt>
                <c:pt idx="119">
                  <c:v>13137.966219383001</c:v>
                </c:pt>
                <c:pt idx="120">
                  <c:v>12788.98130079492</c:v>
                </c:pt>
                <c:pt idx="121">
                  <c:v>12624.686985483302</c:v>
                </c:pt>
                <c:pt idx="122">
                  <c:v>12313.353844663598</c:v>
                </c:pt>
                <c:pt idx="123">
                  <c:v>12590.482600392048</c:v>
                </c:pt>
                <c:pt idx="124">
                  <c:v>13441.422293154024</c:v>
                </c:pt>
                <c:pt idx="125">
                  <c:v>12909.181117012868</c:v>
                </c:pt>
                <c:pt idx="126">
                  <c:v>12755.124217356686</c:v>
                </c:pt>
                <c:pt idx="127">
                  <c:v>13484.719254663798</c:v>
                </c:pt>
                <c:pt idx="128">
                  <c:v>13589.838288393681</c:v>
                </c:pt>
                <c:pt idx="129">
                  <c:v>13266.074651475743</c:v>
                </c:pt>
                <c:pt idx="130">
                  <c:v>12883.53668380349</c:v>
                </c:pt>
                <c:pt idx="131">
                  <c:v>12540.337510692985</c:v>
                </c:pt>
                <c:pt idx="132">
                  <c:v>12381.515576982722</c:v>
                </c:pt>
                <c:pt idx="133">
                  <c:v>12718.759926959623</c:v>
                </c:pt>
                <c:pt idx="134">
                  <c:v>12974.281356990858</c:v>
                </c:pt>
                <c:pt idx="135">
                  <c:v>13248.716852902884</c:v>
                </c:pt>
                <c:pt idx="136">
                  <c:v>12730.156896157856</c:v>
                </c:pt>
                <c:pt idx="137">
                  <c:v>12477.630508984234</c:v>
                </c:pt>
                <c:pt idx="138">
                  <c:v>12986.146077128751</c:v>
                </c:pt>
                <c:pt idx="139">
                  <c:v>13389.027874780957</c:v>
                </c:pt>
                <c:pt idx="140">
                  <c:v>13647.675448335069</c:v>
                </c:pt>
                <c:pt idx="141">
                  <c:v>13812.903149296819</c:v>
                </c:pt>
                <c:pt idx="142">
                  <c:v>14031.105559591317</c:v>
                </c:pt>
                <c:pt idx="143">
                  <c:v>14464.886768405722</c:v>
                </c:pt>
                <c:pt idx="144">
                  <c:v>14485.728409675105</c:v>
                </c:pt>
                <c:pt idx="145">
                  <c:v>14201.351225054686</c:v>
                </c:pt>
                <c:pt idx="146">
                  <c:v>13719.202224898447</c:v>
                </c:pt>
                <c:pt idx="147">
                  <c:v>13852.517144150221</c:v>
                </c:pt>
                <c:pt idx="148">
                  <c:v>15075.755379503955</c:v>
                </c:pt>
                <c:pt idx="149">
                  <c:v>13583.480713036432</c:v>
                </c:pt>
                <c:pt idx="150">
                  <c:v>12955.484608779265</c:v>
                </c:pt>
                <c:pt idx="151">
                  <c:v>13884.527760186274</c:v>
                </c:pt>
                <c:pt idx="152">
                  <c:v>15056.048265132051</c:v>
                </c:pt>
                <c:pt idx="153">
                  <c:v>15158.335758255418</c:v>
                </c:pt>
                <c:pt idx="154">
                  <c:v>14942.235397587203</c:v>
                </c:pt>
                <c:pt idx="155">
                  <c:v>16564.551999496274</c:v>
                </c:pt>
                <c:pt idx="156">
                  <c:v>16629.481148743736</c:v>
                </c:pt>
                <c:pt idx="157">
                  <c:v>13893.448401805121</c:v>
                </c:pt>
                <c:pt idx="158">
                  <c:v>14063.189030903723</c:v>
                </c:pt>
                <c:pt idx="159">
                  <c:v>15148.529375877637</c:v>
                </c:pt>
                <c:pt idx="160">
                  <c:v>14549.760938468724</c:v>
                </c:pt>
                <c:pt idx="161">
                  <c:v>14765.68704110177</c:v>
                </c:pt>
                <c:pt idx="162">
                  <c:v>13884.383902039219</c:v>
                </c:pt>
                <c:pt idx="163">
                  <c:v>14130.741105792535</c:v>
                </c:pt>
                <c:pt idx="164">
                  <c:v>16763.027578509395</c:v>
                </c:pt>
                <c:pt idx="165">
                  <c:v>15388.929107703636</c:v>
                </c:pt>
                <c:pt idx="166">
                  <c:v>14671.543109095634</c:v>
                </c:pt>
                <c:pt idx="167">
                  <c:v>14779.944629182493</c:v>
                </c:pt>
                <c:pt idx="168">
                  <c:v>14976.56738095515</c:v>
                </c:pt>
                <c:pt idx="169">
                  <c:v>16339.304186786103</c:v>
                </c:pt>
                <c:pt idx="170">
                  <c:v>18513.968514622022</c:v>
                </c:pt>
                <c:pt idx="171">
                  <c:v>16904.31924875782</c:v>
                </c:pt>
                <c:pt idx="172">
                  <c:v>14741.892057732141</c:v>
                </c:pt>
                <c:pt idx="173">
                  <c:v>14222.555119701556</c:v>
                </c:pt>
                <c:pt idx="174">
                  <c:v>14864.608864036771</c:v>
                </c:pt>
                <c:pt idx="175">
                  <c:v>16560.346020435987</c:v>
                </c:pt>
                <c:pt idx="176">
                  <c:v>17162.622103622918</c:v>
                </c:pt>
                <c:pt idx="177">
                  <c:v>15529.368200377517</c:v>
                </c:pt>
                <c:pt idx="178">
                  <c:v>14891.529235532696</c:v>
                </c:pt>
                <c:pt idx="179">
                  <c:v>15792.226217900565</c:v>
                </c:pt>
                <c:pt idx="180">
                  <c:v>15720.657348343166</c:v>
                </c:pt>
                <c:pt idx="181">
                  <c:v>14746.216353825939</c:v>
                </c:pt>
                <c:pt idx="182">
                  <c:v>15411.035508155559</c:v>
                </c:pt>
                <c:pt idx="183">
                  <c:v>16413.122980782813</c:v>
                </c:pt>
                <c:pt idx="184">
                  <c:v>14797.427524609622</c:v>
                </c:pt>
                <c:pt idx="185">
                  <c:v>14547.267434568797</c:v>
                </c:pt>
                <c:pt idx="186">
                  <c:v>16312.13017971981</c:v>
                </c:pt>
                <c:pt idx="187">
                  <c:v>16989.915800939409</c:v>
                </c:pt>
                <c:pt idx="188">
                  <c:v>16065.084071466179</c:v>
                </c:pt>
                <c:pt idx="189">
                  <c:v>16067.464287496412</c:v>
                </c:pt>
                <c:pt idx="190">
                  <c:v>15833.789089968126</c:v>
                </c:pt>
                <c:pt idx="191">
                  <c:v>16525.577582948612</c:v>
                </c:pt>
                <c:pt idx="192">
                  <c:v>17766.713636744782</c:v>
                </c:pt>
                <c:pt idx="193">
                  <c:v>17424.722174309311</c:v>
                </c:pt>
                <c:pt idx="194">
                  <c:v>17335.338598100774</c:v>
                </c:pt>
                <c:pt idx="195">
                  <c:v>16867.267498331286</c:v>
                </c:pt>
                <c:pt idx="196">
                  <c:v>16663.237728145152</c:v>
                </c:pt>
                <c:pt idx="197">
                  <c:v>17243.043880110767</c:v>
                </c:pt>
                <c:pt idx="198">
                  <c:v>18563.341241631715</c:v>
                </c:pt>
                <c:pt idx="199">
                  <c:v>22786.802967779808</c:v>
                </c:pt>
                <c:pt idx="200">
                  <c:v>21813.497747475234</c:v>
                </c:pt>
                <c:pt idx="201">
                  <c:v>16324.617711160055</c:v>
                </c:pt>
                <c:pt idx="202">
                  <c:v>16413.147141933543</c:v>
                </c:pt>
                <c:pt idx="203">
                  <c:v>18195.493581416442</c:v>
                </c:pt>
                <c:pt idx="204">
                  <c:v>15972.432120309353</c:v>
                </c:pt>
                <c:pt idx="205">
                  <c:v>15288.338924539643</c:v>
                </c:pt>
                <c:pt idx="206">
                  <c:v>16118.39488656343</c:v>
                </c:pt>
                <c:pt idx="207">
                  <c:v>17071.638736183133</c:v>
                </c:pt>
                <c:pt idx="208">
                  <c:v>16717.652526778817</c:v>
                </c:pt>
                <c:pt idx="209">
                  <c:v>17139.115598024815</c:v>
                </c:pt>
                <c:pt idx="210">
                  <c:v>18788.63905710524</c:v>
                </c:pt>
                <c:pt idx="211">
                  <c:v>20543.517023470158</c:v>
                </c:pt>
                <c:pt idx="212">
                  <c:v>19440.066159435435</c:v>
                </c:pt>
                <c:pt idx="213">
                  <c:v>16543.808458521547</c:v>
                </c:pt>
                <c:pt idx="214">
                  <c:v>15243.794808997784</c:v>
                </c:pt>
                <c:pt idx="215">
                  <c:v>15089.486034060907</c:v>
                </c:pt>
                <c:pt idx="216">
                  <c:v>16025.690006485693</c:v>
                </c:pt>
                <c:pt idx="217">
                  <c:v>17270.482365949047</c:v>
                </c:pt>
                <c:pt idx="218">
                  <c:v>17597.936355237885</c:v>
                </c:pt>
                <c:pt idx="219">
                  <c:v>17029.662663922783</c:v>
                </c:pt>
                <c:pt idx="220">
                  <c:v>16011.223885117426</c:v>
                </c:pt>
                <c:pt idx="221">
                  <c:v>15554.819935756719</c:v>
                </c:pt>
                <c:pt idx="222">
                  <c:v>16119.494063306605</c:v>
                </c:pt>
                <c:pt idx="223">
                  <c:v>15078.946484931301</c:v>
                </c:pt>
                <c:pt idx="224">
                  <c:v>14319.057020969332</c:v>
                </c:pt>
                <c:pt idx="225">
                  <c:v>16055.405486746964</c:v>
                </c:pt>
                <c:pt idx="226">
                  <c:v>17021.290420667574</c:v>
                </c:pt>
                <c:pt idx="227">
                  <c:v>16599.251374366315</c:v>
                </c:pt>
                <c:pt idx="228">
                  <c:v>19335.14941141694</c:v>
                </c:pt>
                <c:pt idx="229">
                  <c:v>19212.856026462476</c:v>
                </c:pt>
                <c:pt idx="230">
                  <c:v>18912.51860433555</c:v>
                </c:pt>
                <c:pt idx="231">
                  <c:v>20363.935173430895</c:v>
                </c:pt>
                <c:pt idx="232">
                  <c:v>17128.92705559844</c:v>
                </c:pt>
                <c:pt idx="233">
                  <c:v>15498.753341927044</c:v>
                </c:pt>
                <c:pt idx="234">
                  <c:v>15571.392449794464</c:v>
                </c:pt>
                <c:pt idx="235">
                  <c:v>15750.785717482704</c:v>
                </c:pt>
                <c:pt idx="236">
                  <c:v>15625.909314380104</c:v>
                </c:pt>
                <c:pt idx="237">
                  <c:v>16749.721030757595</c:v>
                </c:pt>
                <c:pt idx="238">
                  <c:v>19103.936674220924</c:v>
                </c:pt>
                <c:pt idx="239">
                  <c:v>18671.799533237041</c:v>
                </c:pt>
                <c:pt idx="240">
                  <c:v>15106.152430926079</c:v>
                </c:pt>
                <c:pt idx="241">
                  <c:v>15754.924674954573</c:v>
                </c:pt>
                <c:pt idx="242">
                  <c:v>18483.734308145562</c:v>
                </c:pt>
                <c:pt idx="243">
                  <c:v>15552.875605398016</c:v>
                </c:pt>
                <c:pt idx="244">
                  <c:v>15313.853869737861</c:v>
                </c:pt>
                <c:pt idx="245">
                  <c:v>15751.052818788041</c:v>
                </c:pt>
                <c:pt idx="246">
                  <c:v>15327.157893102414</c:v>
                </c:pt>
                <c:pt idx="247">
                  <c:v>15537.605672885315</c:v>
                </c:pt>
                <c:pt idx="248">
                  <c:v>15378.334673492693</c:v>
                </c:pt>
                <c:pt idx="249">
                  <c:v>14464.550277409595</c:v>
                </c:pt>
                <c:pt idx="250">
                  <c:v>15082.994203110185</c:v>
                </c:pt>
                <c:pt idx="251">
                  <c:v>15767.682824213649</c:v>
                </c:pt>
                <c:pt idx="252">
                  <c:v>16098.798830011889</c:v>
                </c:pt>
                <c:pt idx="253">
                  <c:v>14452.771027415185</c:v>
                </c:pt>
                <c:pt idx="254">
                  <c:v>13970.926156959184</c:v>
                </c:pt>
                <c:pt idx="255">
                  <c:v>15498.220607219369</c:v>
                </c:pt>
                <c:pt idx="256">
                  <c:v>15197.584051814159</c:v>
                </c:pt>
                <c:pt idx="257">
                  <c:v>14206.769608935996</c:v>
                </c:pt>
                <c:pt idx="258">
                  <c:v>13758.006261013139</c:v>
                </c:pt>
                <c:pt idx="259">
                  <c:v>14747.416453344435</c:v>
                </c:pt>
                <c:pt idx="260">
                  <c:v>16601.709266501082</c:v>
                </c:pt>
                <c:pt idx="261">
                  <c:v>15736.926534782819</c:v>
                </c:pt>
                <c:pt idx="262">
                  <c:v>15034.042955291221</c:v>
                </c:pt>
                <c:pt idx="263">
                  <c:v>15053.872996602835</c:v>
                </c:pt>
                <c:pt idx="264">
                  <c:v>13845.980293822648</c:v>
                </c:pt>
                <c:pt idx="265">
                  <c:v>13334.771919698207</c:v>
                </c:pt>
                <c:pt idx="266">
                  <c:v>13244.067498711369</c:v>
                </c:pt>
                <c:pt idx="267">
                  <c:v>13515.344015114035</c:v>
                </c:pt>
                <c:pt idx="268">
                  <c:v>13884.78649571106</c:v>
                </c:pt>
                <c:pt idx="269">
                  <c:v>13148.690408931607</c:v>
                </c:pt>
                <c:pt idx="270">
                  <c:v>13021.423012298867</c:v>
                </c:pt>
                <c:pt idx="271">
                  <c:v>13285.259650501819</c:v>
                </c:pt>
                <c:pt idx="272">
                  <c:v>12963.019274065484</c:v>
                </c:pt>
                <c:pt idx="273">
                  <c:v>12916.18194531981</c:v>
                </c:pt>
                <c:pt idx="274">
                  <c:v>13220.570341371749</c:v>
                </c:pt>
                <c:pt idx="275">
                  <c:v>12891.322341589192</c:v>
                </c:pt>
                <c:pt idx="276">
                  <c:v>12094.521836018743</c:v>
                </c:pt>
                <c:pt idx="277">
                  <c:v>11628.731438817369</c:v>
                </c:pt>
                <c:pt idx="278">
                  <c:v>11653.148437456632</c:v>
                </c:pt>
                <c:pt idx="279">
                  <c:v>11987.770301918245</c:v>
                </c:pt>
                <c:pt idx="280">
                  <c:v>12156.012768836277</c:v>
                </c:pt>
                <c:pt idx="281">
                  <c:v>11894.810172436717</c:v>
                </c:pt>
                <c:pt idx="282">
                  <c:v>11148.72190328312</c:v>
                </c:pt>
                <c:pt idx="283">
                  <c:v>10944.923202497001</c:v>
                </c:pt>
                <c:pt idx="284">
                  <c:v>10863.918528545855</c:v>
                </c:pt>
                <c:pt idx="285">
                  <c:v>10563.417168615999</c:v>
                </c:pt>
                <c:pt idx="286">
                  <c:v>10100.965385344718</c:v>
                </c:pt>
                <c:pt idx="287">
                  <c:v>10056.759535149718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Sheet2!$P$1</c:f>
              <c:strCache>
                <c:ptCount val="1"/>
                <c:pt idx="0">
                  <c:v>Target 4</c:v>
                </c:pt>
              </c:strCache>
            </c:strRef>
          </c:tx>
          <c:spPr>
            <a:ln w="12700" cap="rnd">
              <a:noFill/>
              <a:round/>
            </a:ln>
            <a:effectLst/>
          </c:spPr>
          <c:marker>
            <c:symbol val="circle"/>
            <c:size val="3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xVal>
            <c:numRef>
              <c:f>Sheet2!$P$3:$P$302</c:f>
              <c:numCache>
                <c:formatCode>General</c:formatCode>
                <c:ptCount val="300"/>
                <c:pt idx="0">
                  <c:v>0.34385227963401033</c:v>
                </c:pt>
                <c:pt idx="1">
                  <c:v>0.44681047522815348</c:v>
                </c:pt>
                <c:pt idx="2">
                  <c:v>0.49215218070384936</c:v>
                </c:pt>
                <c:pt idx="3">
                  <c:v>0.51635277794490486</c:v>
                </c:pt>
                <c:pt idx="4">
                  <c:v>0.55226860475923834</c:v>
                </c:pt>
                <c:pt idx="5">
                  <c:v>0.57646573988129968</c:v>
                </c:pt>
                <c:pt idx="6">
                  <c:v>0.59807373387274543</c:v>
                </c:pt>
                <c:pt idx="7">
                  <c:v>0.60981614480177959</c:v>
                </c:pt>
                <c:pt idx="8">
                  <c:v>0.61827662595611332</c:v>
                </c:pt>
                <c:pt idx="9">
                  <c:v>0.63259062928054899</c:v>
                </c:pt>
                <c:pt idx="10">
                  <c:v>0.64290560565789889</c:v>
                </c:pt>
                <c:pt idx="11">
                  <c:v>0.65268644704588885</c:v>
                </c:pt>
                <c:pt idx="12">
                  <c:v>0.66123390601517817</c:v>
                </c:pt>
                <c:pt idx="13">
                  <c:v>0.6723760066011385</c:v>
                </c:pt>
                <c:pt idx="14">
                  <c:v>0.68180726736232977</c:v>
                </c:pt>
                <c:pt idx="15">
                  <c:v>0.69517239367656747</c:v>
                </c:pt>
                <c:pt idx="16">
                  <c:v>0.70918617401567263</c:v>
                </c:pt>
                <c:pt idx="17">
                  <c:v>0.71394462922296009</c:v>
                </c:pt>
                <c:pt idx="18">
                  <c:v>0.71747071109151894</c:v>
                </c:pt>
                <c:pt idx="19">
                  <c:v>0.72242012537367128</c:v>
                </c:pt>
                <c:pt idx="20">
                  <c:v>0.72909911732380828</c:v>
                </c:pt>
                <c:pt idx="21">
                  <c:v>0.73373588747199681</c:v>
                </c:pt>
                <c:pt idx="22">
                  <c:v>0.73824327222097019</c:v>
                </c:pt>
                <c:pt idx="23">
                  <c:v>0.74363147999325929</c:v>
                </c:pt>
                <c:pt idx="24">
                  <c:v>0.74828278294707207</c:v>
                </c:pt>
                <c:pt idx="25">
                  <c:v>0.75159161228020255</c:v>
                </c:pt>
                <c:pt idx="26">
                  <c:v>0.75463494205973358</c:v>
                </c:pt>
                <c:pt idx="27">
                  <c:v>0.75984888611100809</c:v>
                </c:pt>
                <c:pt idx="28">
                  <c:v>0.76388589907791549</c:v>
                </c:pt>
                <c:pt idx="29">
                  <c:v>0.76773578506710571</c:v>
                </c:pt>
                <c:pt idx="30">
                  <c:v>0.77096495299076662</c:v>
                </c:pt>
                <c:pt idx="31">
                  <c:v>0.7753510490257447</c:v>
                </c:pt>
                <c:pt idx="32">
                  <c:v>0.77990890133694546</c:v>
                </c:pt>
                <c:pt idx="33">
                  <c:v>0.78301642731977272</c:v>
                </c:pt>
                <c:pt idx="34">
                  <c:v>0.78717169708022794</c:v>
                </c:pt>
                <c:pt idx="35">
                  <c:v>0.79226650924530939</c:v>
                </c:pt>
                <c:pt idx="36">
                  <c:v>0.79469332646502211</c:v>
                </c:pt>
                <c:pt idx="37">
                  <c:v>0.79696404551789735</c:v>
                </c:pt>
                <c:pt idx="38">
                  <c:v>0.80038508944605025</c:v>
                </c:pt>
                <c:pt idx="39">
                  <c:v>0.80353837607883194</c:v>
                </c:pt>
                <c:pt idx="40">
                  <c:v>0.8069158215736012</c:v>
                </c:pt>
                <c:pt idx="41">
                  <c:v>0.81026789930834064</c:v>
                </c:pt>
                <c:pt idx="42">
                  <c:v>0.81327604674579745</c:v>
                </c:pt>
                <c:pt idx="43">
                  <c:v>0.81689084724420291</c:v>
                </c:pt>
                <c:pt idx="44">
                  <c:v>0.81902974755563551</c:v>
                </c:pt>
                <c:pt idx="45">
                  <c:v>0.82235518318513168</c:v>
                </c:pt>
                <c:pt idx="46">
                  <c:v>0.8253779545427038</c:v>
                </c:pt>
                <c:pt idx="47">
                  <c:v>0.82920008818930857</c:v>
                </c:pt>
                <c:pt idx="48">
                  <c:v>0.83181450636407273</c:v>
                </c:pt>
                <c:pt idx="49">
                  <c:v>0.83422503899232103</c:v>
                </c:pt>
                <c:pt idx="50">
                  <c:v>0.83691112460826711</c:v>
                </c:pt>
                <c:pt idx="51">
                  <c:v>0.83961101988648212</c:v>
                </c:pt>
                <c:pt idx="52">
                  <c:v>0.84177283026368199</c:v>
                </c:pt>
                <c:pt idx="53">
                  <c:v>0.84441451221117214</c:v>
                </c:pt>
                <c:pt idx="54">
                  <c:v>0.84628813219490473</c:v>
                </c:pt>
                <c:pt idx="55">
                  <c:v>0.84780051139064283</c:v>
                </c:pt>
                <c:pt idx="56">
                  <c:v>0.85006761488364768</c:v>
                </c:pt>
                <c:pt idx="57">
                  <c:v>0.85246569644979187</c:v>
                </c:pt>
                <c:pt idx="58">
                  <c:v>0.85450922969507281</c:v>
                </c:pt>
                <c:pt idx="59">
                  <c:v>0.85623393591161523</c:v>
                </c:pt>
                <c:pt idx="60">
                  <c:v>0.85810214533819107</c:v>
                </c:pt>
                <c:pt idx="61">
                  <c:v>0.85998689350550717</c:v>
                </c:pt>
                <c:pt idx="62">
                  <c:v>0.8617971050738592</c:v>
                </c:pt>
                <c:pt idx="63">
                  <c:v>0.86535614336165279</c:v>
                </c:pt>
                <c:pt idx="64">
                  <c:v>0.8674014810272983</c:v>
                </c:pt>
                <c:pt idx="65">
                  <c:v>0.86994902627512716</c:v>
                </c:pt>
                <c:pt idx="66">
                  <c:v>0.87215730486914556</c:v>
                </c:pt>
                <c:pt idx="67">
                  <c:v>0.87390263665904955</c:v>
                </c:pt>
                <c:pt idx="68">
                  <c:v>0.87565378926329973</c:v>
                </c:pt>
                <c:pt idx="69">
                  <c:v>0.8775222094244195</c:v>
                </c:pt>
                <c:pt idx="70">
                  <c:v>0.87882333217242137</c:v>
                </c:pt>
                <c:pt idx="71">
                  <c:v>0.88025283295864276</c:v>
                </c:pt>
                <c:pt idx="72">
                  <c:v>0.88199366871373552</c:v>
                </c:pt>
                <c:pt idx="73">
                  <c:v>0.88339512144367405</c:v>
                </c:pt>
                <c:pt idx="74">
                  <c:v>0.88478483116853568</c:v>
                </c:pt>
                <c:pt idx="75">
                  <c:v>0.88594601141681084</c:v>
                </c:pt>
                <c:pt idx="76">
                  <c:v>0.88752270332938255</c:v>
                </c:pt>
                <c:pt idx="77">
                  <c:v>0.88892295033369617</c:v>
                </c:pt>
                <c:pt idx="78">
                  <c:v>0.89115015343705417</c:v>
                </c:pt>
                <c:pt idx="79">
                  <c:v>0.89279441647643853</c:v>
                </c:pt>
                <c:pt idx="80">
                  <c:v>0.89424274787776248</c:v>
                </c:pt>
                <c:pt idx="81">
                  <c:v>0.89601584421752667</c:v>
                </c:pt>
                <c:pt idx="82">
                  <c:v>0.8975878687795279</c:v>
                </c:pt>
                <c:pt idx="83">
                  <c:v>0.89924895933917415</c:v>
                </c:pt>
                <c:pt idx="84">
                  <c:v>0.90061310308822262</c:v>
                </c:pt>
                <c:pt idx="85">
                  <c:v>0.90134824177522455</c:v>
                </c:pt>
                <c:pt idx="86">
                  <c:v>0.90258155353102176</c:v>
                </c:pt>
                <c:pt idx="87">
                  <c:v>0.90420104334427098</c:v>
                </c:pt>
                <c:pt idx="88">
                  <c:v>0.90630777047135902</c:v>
                </c:pt>
                <c:pt idx="89">
                  <c:v>0.90746022883033217</c:v>
                </c:pt>
                <c:pt idx="90">
                  <c:v>0.90816205324766353</c:v>
                </c:pt>
                <c:pt idx="91">
                  <c:v>0.90909441755562836</c:v>
                </c:pt>
                <c:pt idx="92">
                  <c:v>0.91005076368764592</c:v>
                </c:pt>
                <c:pt idx="93">
                  <c:v>0.91123049984384485</c:v>
                </c:pt>
                <c:pt idx="94">
                  <c:v>0.91198888308921833</c:v>
                </c:pt>
                <c:pt idx="95">
                  <c:v>0.91294336266312648</c:v>
                </c:pt>
                <c:pt idx="96">
                  <c:v>0.91386159113352028</c:v>
                </c:pt>
                <c:pt idx="97">
                  <c:v>0.91465013355450675</c:v>
                </c:pt>
                <c:pt idx="98">
                  <c:v>0.91604485224005161</c:v>
                </c:pt>
                <c:pt idx="99">
                  <c:v>0.91738692326439597</c:v>
                </c:pt>
                <c:pt idx="100">
                  <c:v>0.91881629135818288</c:v>
                </c:pt>
                <c:pt idx="101">
                  <c:v>0.92026339110005251</c:v>
                </c:pt>
                <c:pt idx="102">
                  <c:v>0.92115693269218268</c:v>
                </c:pt>
                <c:pt idx="103">
                  <c:v>0.9224029224438971</c:v>
                </c:pt>
                <c:pt idx="104">
                  <c:v>0.92379522870517894</c:v>
                </c:pt>
                <c:pt idx="105">
                  <c:v>0.92465006888005963</c:v>
                </c:pt>
                <c:pt idx="106">
                  <c:v>0.92575873192264979</c:v>
                </c:pt>
                <c:pt idx="107">
                  <c:v>0.92645265737698324</c:v>
                </c:pt>
                <c:pt idx="108">
                  <c:v>0.92717801607553885</c:v>
                </c:pt>
                <c:pt idx="109">
                  <c:v>0.92822866159174056</c:v>
                </c:pt>
                <c:pt idx="110">
                  <c:v>0.92897816711580028</c:v>
                </c:pt>
                <c:pt idx="111">
                  <c:v>0.92987232465661829</c:v>
                </c:pt>
                <c:pt idx="112">
                  <c:v>0.93081843035914236</c:v>
                </c:pt>
                <c:pt idx="113">
                  <c:v>0.93158789696425393</c:v>
                </c:pt>
                <c:pt idx="114">
                  <c:v>0.93233920720153129</c:v>
                </c:pt>
                <c:pt idx="115">
                  <c:v>0.93361100217642845</c:v>
                </c:pt>
                <c:pt idx="116">
                  <c:v>0.93503902253154481</c:v>
                </c:pt>
                <c:pt idx="117">
                  <c:v>0.93639638105506873</c:v>
                </c:pt>
                <c:pt idx="118">
                  <c:v>0.93729341983147896</c:v>
                </c:pt>
                <c:pt idx="119">
                  <c:v>0.93822447441965418</c:v>
                </c:pt>
                <c:pt idx="120">
                  <c:v>0.93898397020808488</c:v>
                </c:pt>
                <c:pt idx="121">
                  <c:v>0.93980674040980838</c:v>
                </c:pt>
                <c:pt idx="122">
                  <c:v>0.94055600036760523</c:v>
                </c:pt>
                <c:pt idx="123">
                  <c:v>0.94127386915350619</c:v>
                </c:pt>
                <c:pt idx="124">
                  <c:v>0.94207730375286691</c:v>
                </c:pt>
                <c:pt idx="125">
                  <c:v>0.94331384521324957</c:v>
                </c:pt>
                <c:pt idx="126">
                  <c:v>0.94405316754290491</c:v>
                </c:pt>
                <c:pt idx="127">
                  <c:v>0.94475401020267158</c:v>
                </c:pt>
                <c:pt idx="128">
                  <c:v>0.94518294956156768</c:v>
                </c:pt>
                <c:pt idx="129">
                  <c:v>0.94569521468100526</c:v>
                </c:pt>
                <c:pt idx="130">
                  <c:v>0.94625396890630176</c:v>
                </c:pt>
                <c:pt idx="131">
                  <c:v>0.94730115287630734</c:v>
                </c:pt>
                <c:pt idx="132">
                  <c:v>0.94812026853474995</c:v>
                </c:pt>
                <c:pt idx="133">
                  <c:v>0.94891099523482425</c:v>
                </c:pt>
                <c:pt idx="134">
                  <c:v>0.94959775101234356</c:v>
                </c:pt>
                <c:pt idx="135">
                  <c:v>0.94993914030381132</c:v>
                </c:pt>
                <c:pt idx="136">
                  <c:v>0.95042034422681965</c:v>
                </c:pt>
                <c:pt idx="137">
                  <c:v>0.95109885846358933</c:v>
                </c:pt>
                <c:pt idx="138">
                  <c:v>0.95156672214812787</c:v>
                </c:pt>
                <c:pt idx="139">
                  <c:v>0.95212465315643557</c:v>
                </c:pt>
                <c:pt idx="140">
                  <c:v>0.952814795479898</c:v>
                </c:pt>
                <c:pt idx="141">
                  <c:v>0.95352379107157792</c:v>
                </c:pt>
                <c:pt idx="142">
                  <c:v>0.95400823726593842</c:v>
                </c:pt>
                <c:pt idx="143">
                  <c:v>0.95435007659495563</c:v>
                </c:pt>
                <c:pt idx="144">
                  <c:v>0.95494703629188582</c:v>
                </c:pt>
                <c:pt idx="145">
                  <c:v>0.95555029461548535</c:v>
                </c:pt>
                <c:pt idx="146">
                  <c:v>0.95625895572237585</c:v>
                </c:pt>
                <c:pt idx="147">
                  <c:v>0.95680754252838873</c:v>
                </c:pt>
                <c:pt idx="148">
                  <c:v>0.9573236927787202</c:v>
                </c:pt>
                <c:pt idx="149">
                  <c:v>0.95791631594282145</c:v>
                </c:pt>
                <c:pt idx="150">
                  <c:v>0.95870261973858273</c:v>
                </c:pt>
                <c:pt idx="151">
                  <c:v>0.95947138860172265</c:v>
                </c:pt>
                <c:pt idx="152">
                  <c:v>0.96008811645602421</c:v>
                </c:pt>
                <c:pt idx="153">
                  <c:v>0.96061630843216461</c:v>
                </c:pt>
                <c:pt idx="154">
                  <c:v>0.96122893800469411</c:v>
                </c:pt>
                <c:pt idx="155">
                  <c:v>0.96170527531717298</c:v>
                </c:pt>
                <c:pt idx="156">
                  <c:v>0.96236261367066533</c:v>
                </c:pt>
                <c:pt idx="157">
                  <c:v>0.96289013131047585</c:v>
                </c:pt>
                <c:pt idx="158">
                  <c:v>0.96335799642207753</c:v>
                </c:pt>
                <c:pt idx="159">
                  <c:v>0.96388786202890842</c:v>
                </c:pt>
                <c:pt idx="160">
                  <c:v>0.96468980240151048</c:v>
                </c:pt>
                <c:pt idx="161">
                  <c:v>0.96527694427531496</c:v>
                </c:pt>
                <c:pt idx="162">
                  <c:v>0.96573425554822723</c:v>
                </c:pt>
                <c:pt idx="163">
                  <c:v>0.96620344271438852</c:v>
                </c:pt>
                <c:pt idx="164">
                  <c:v>0.96671070629409395</c:v>
                </c:pt>
                <c:pt idx="165">
                  <c:v>0.96754916983385253</c:v>
                </c:pt>
                <c:pt idx="166">
                  <c:v>0.96800270504915864</c:v>
                </c:pt>
                <c:pt idx="167">
                  <c:v>0.96839523505746372</c:v>
                </c:pt>
                <c:pt idx="168">
                  <c:v>0.96921051284383075</c:v>
                </c:pt>
                <c:pt idx="169">
                  <c:v>0.96983819954463335</c:v>
                </c:pt>
                <c:pt idx="170">
                  <c:v>0.97040308129224273</c:v>
                </c:pt>
                <c:pt idx="171">
                  <c:v>0.97100137755068006</c:v>
                </c:pt>
                <c:pt idx="172">
                  <c:v>0.97153180293934405</c:v>
                </c:pt>
                <c:pt idx="173">
                  <c:v>0.97189664906116235</c:v>
                </c:pt>
                <c:pt idx="174">
                  <c:v>0.97241214905536699</c:v>
                </c:pt>
                <c:pt idx="175">
                  <c:v>0.97293777773344603</c:v>
                </c:pt>
                <c:pt idx="176">
                  <c:v>0.97337783685817658</c:v>
                </c:pt>
                <c:pt idx="177">
                  <c:v>0.97367751662020696</c:v>
                </c:pt>
                <c:pt idx="178">
                  <c:v>0.9742385277591199</c:v>
                </c:pt>
                <c:pt idx="179">
                  <c:v>0.97492038574175588</c:v>
                </c:pt>
                <c:pt idx="180">
                  <c:v>0.97538089803528305</c:v>
                </c:pt>
                <c:pt idx="181">
                  <c:v>0.97588590020199073</c:v>
                </c:pt>
                <c:pt idx="182">
                  <c:v>0.97648644572959431</c:v>
                </c:pt>
                <c:pt idx="183">
                  <c:v>0.9768327806424727</c:v>
                </c:pt>
                <c:pt idx="184">
                  <c:v>0.97718340116776781</c:v>
                </c:pt>
                <c:pt idx="185">
                  <c:v>0.97774006714537232</c:v>
                </c:pt>
                <c:pt idx="186">
                  <c:v>0.97842788982477613</c:v>
                </c:pt>
                <c:pt idx="187">
                  <c:v>0.97895110627823689</c:v>
                </c:pt>
                <c:pt idx="188">
                  <c:v>0.97948086933388689</c:v>
                </c:pt>
                <c:pt idx="189">
                  <c:v>0.97986295227690756</c:v>
                </c:pt>
                <c:pt idx="190">
                  <c:v>0.98019615496299428</c:v>
                </c:pt>
                <c:pt idx="191">
                  <c:v>0.98074942647331198</c:v>
                </c:pt>
                <c:pt idx="192">
                  <c:v>0.98156782994340508</c:v>
                </c:pt>
                <c:pt idx="193">
                  <c:v>0.98226264161027432</c:v>
                </c:pt>
                <c:pt idx="194">
                  <c:v>0.98276223705375021</c:v>
                </c:pt>
                <c:pt idx="195">
                  <c:v>0.98323203245407564</c:v>
                </c:pt>
                <c:pt idx="196">
                  <c:v>0.98399968456160958</c:v>
                </c:pt>
                <c:pt idx="197">
                  <c:v>0.98467455585065322</c:v>
                </c:pt>
                <c:pt idx="198">
                  <c:v>0.98543970346045073</c:v>
                </c:pt>
                <c:pt idx="199">
                  <c:v>0.98588001053843255</c:v>
                </c:pt>
                <c:pt idx="200">
                  <c:v>0.98645205585477513</c:v>
                </c:pt>
                <c:pt idx="201">
                  <c:v>0.98738337033827983</c:v>
                </c:pt>
                <c:pt idx="202">
                  <c:v>0.98778799993063282</c:v>
                </c:pt>
                <c:pt idx="203">
                  <c:v>0.98843450424279355</c:v>
                </c:pt>
                <c:pt idx="204">
                  <c:v>0.98899831834124141</c:v>
                </c:pt>
                <c:pt idx="205">
                  <c:v>0.98945647394998293</c:v>
                </c:pt>
                <c:pt idx="206">
                  <c:v>0.99007039908963135</c:v>
                </c:pt>
                <c:pt idx="207">
                  <c:v>0.99039509167009943</c:v>
                </c:pt>
                <c:pt idx="208">
                  <c:v>0.99080407199481013</c:v>
                </c:pt>
                <c:pt idx="209">
                  <c:v>0.99154460536585876</c:v>
                </c:pt>
                <c:pt idx="210">
                  <c:v>0.99205225111196815</c:v>
                </c:pt>
                <c:pt idx="211">
                  <c:v>0.99225016169210456</c:v>
                </c:pt>
                <c:pt idx="212">
                  <c:v>0.99269787235383022</c:v>
                </c:pt>
                <c:pt idx="213">
                  <c:v>0.99309528707202843</c:v>
                </c:pt>
                <c:pt idx="214">
                  <c:v>0.99343269349495611</c:v>
                </c:pt>
                <c:pt idx="215">
                  <c:v>0.99416521212582476</c:v>
                </c:pt>
                <c:pt idx="216">
                  <c:v>0.99466752854906249</c:v>
                </c:pt>
                <c:pt idx="217">
                  <c:v>0.99495712202629472</c:v>
                </c:pt>
                <c:pt idx="218">
                  <c:v>0.99542844737521086</c:v>
                </c:pt>
                <c:pt idx="219">
                  <c:v>0.99588445247076218</c:v>
                </c:pt>
                <c:pt idx="220">
                  <c:v>0.99631236274899604</c:v>
                </c:pt>
                <c:pt idx="221">
                  <c:v>0.99679296988454524</c:v>
                </c:pt>
                <c:pt idx="222">
                  <c:v>0.99761035917056518</c:v>
                </c:pt>
                <c:pt idx="223">
                  <c:v>0.99842797196461175</c:v>
                </c:pt>
                <c:pt idx="224">
                  <c:v>0.99875534658359255</c:v>
                </c:pt>
                <c:pt idx="225">
                  <c:v>0.99919038039170904</c:v>
                </c:pt>
                <c:pt idx="226">
                  <c:v>0.99970527473188453</c:v>
                </c:pt>
                <c:pt idx="227">
                  <c:v>1</c:v>
                </c:pt>
                <c:pt idx="228">
                  <c:v>1.0002948336192052</c:v>
                </c:pt>
                <c:pt idx="229">
                  <c:v>1.0007315172382805</c:v>
                </c:pt>
                <c:pt idx="230">
                  <c:v>1.0011764532005127</c:v>
                </c:pt>
                <c:pt idx="231">
                  <c:v>1.0017838305651083</c:v>
                </c:pt>
                <c:pt idx="232">
                  <c:v>1.0023904611392542</c:v>
                </c:pt>
                <c:pt idx="233">
                  <c:v>1.0031375153696511</c:v>
                </c:pt>
                <c:pt idx="234">
                  <c:v>1.0036903637921692</c:v>
                </c:pt>
                <c:pt idx="235">
                  <c:v>1.0042457881468758</c:v>
                </c:pt>
                <c:pt idx="236">
                  <c:v>1.0047042970969675</c:v>
                </c:pt>
                <c:pt idx="237">
                  <c:v>1.005565405889425</c:v>
                </c:pt>
                <c:pt idx="238">
                  <c:v>1.0061960733744648</c:v>
                </c:pt>
                <c:pt idx="239">
                  <c:v>1.0065009572349901</c:v>
                </c:pt>
                <c:pt idx="240">
                  <c:v>1.0068610956486093</c:v>
                </c:pt>
                <c:pt idx="241">
                  <c:v>1.0072597047300689</c:v>
                </c:pt>
                <c:pt idx="242">
                  <c:v>1.0079371591742821</c:v>
                </c:pt>
                <c:pt idx="243">
                  <c:v>1.0084352307209383</c:v>
                </c:pt>
                <c:pt idx="244">
                  <c:v>1.0090245644697617</c:v>
                </c:pt>
                <c:pt idx="245">
                  <c:v>1.0097135793114131</c:v>
                </c:pt>
                <c:pt idx="246">
                  <c:v>1.0102335899747721</c:v>
                </c:pt>
                <c:pt idx="247">
                  <c:v>1.010900204224501</c:v>
                </c:pt>
                <c:pt idx="248">
                  <c:v>1.0114403311628855</c:v>
                </c:pt>
                <c:pt idx="249">
                  <c:v>1.0118305758559363</c:v>
                </c:pt>
                <c:pt idx="250">
                  <c:v>1.0124781621336674</c:v>
                </c:pt>
                <c:pt idx="251">
                  <c:v>1.0132915269534672</c:v>
                </c:pt>
                <c:pt idx="252">
                  <c:v>1.0140022521480307</c:v>
                </c:pt>
                <c:pt idx="253">
                  <c:v>1.014631883898149</c:v>
                </c:pt>
                <c:pt idx="254">
                  <c:v>1.0154187838304087</c:v>
                </c:pt>
                <c:pt idx="255">
                  <c:v>1.0159196675351876</c:v>
                </c:pt>
                <c:pt idx="256">
                  <c:v>1.0166430880020705</c:v>
                </c:pt>
                <c:pt idx="257">
                  <c:v>1.017445208789107</c:v>
                </c:pt>
                <c:pt idx="258">
                  <c:v>1.0180667783105692</c:v>
                </c:pt>
                <c:pt idx="259">
                  <c:v>1.0188274221575282</c:v>
                </c:pt>
                <c:pt idx="260">
                  <c:v>1.0198240748135736</c:v>
                </c:pt>
                <c:pt idx="261">
                  <c:v>1.0205603520935775</c:v>
                </c:pt>
                <c:pt idx="262">
                  <c:v>1.021266720532537</c:v>
                </c:pt>
                <c:pt idx="263">
                  <c:v>1.0220770597790199</c:v>
                </c:pt>
                <c:pt idx="264">
                  <c:v>1.0227582327389877</c:v>
                </c:pt>
                <c:pt idx="265">
                  <c:v>1.0236032352802344</c:v>
                </c:pt>
                <c:pt idx="266">
                  <c:v>1.0250372400901864</c:v>
                </c:pt>
                <c:pt idx="267">
                  <c:v>1.0263556457106482</c:v>
                </c:pt>
                <c:pt idx="268">
                  <c:v>1.0273992944701174</c:v>
                </c:pt>
                <c:pt idx="269">
                  <c:v>1.0287848009756964</c:v>
                </c:pt>
                <c:pt idx="270">
                  <c:v>1.0301556521389679</c:v>
                </c:pt>
                <c:pt idx="271">
                  <c:v>1.0308321084354839</c:v>
                </c:pt>
                <c:pt idx="272">
                  <c:v>1.0316588713513855</c:v>
                </c:pt>
                <c:pt idx="273">
                  <c:v>1.032419278445053</c:v>
                </c:pt>
                <c:pt idx="274">
                  <c:v>1.0334524258309172</c:v>
                </c:pt>
                <c:pt idx="275">
                  <c:v>1.0345393584130387</c:v>
                </c:pt>
                <c:pt idx="276">
                  <c:v>1.0355618163064382</c:v>
                </c:pt>
                <c:pt idx="277">
                  <c:v>1.0362854787393887</c:v>
                </c:pt>
                <c:pt idx="278">
                  <c:v>1.0380238990859558</c:v>
                </c:pt>
                <c:pt idx="279">
                  <c:v>1.0399505794361814</c:v>
                </c:pt>
                <c:pt idx="280">
                  <c:v>1.0409497308340034</c:v>
                </c:pt>
                <c:pt idx="281">
                  <c:v>1.0420527021932708</c:v>
                </c:pt>
                <c:pt idx="282">
                  <c:v>1.0432955049972141</c:v>
                </c:pt>
                <c:pt idx="283">
                  <c:v>1.0447201170996685</c:v>
                </c:pt>
                <c:pt idx="284">
                  <c:v>1.0457176133733344</c:v>
                </c:pt>
                <c:pt idx="285">
                  <c:v>1.0470276914184358</c:v>
                </c:pt>
                <c:pt idx="286">
                  <c:v>1.0479468629958073</c:v>
                </c:pt>
                <c:pt idx="287">
                  <c:v>1.0492106012847633</c:v>
                </c:pt>
                <c:pt idx="288">
                  <c:v>1.0499905409748811</c:v>
                </c:pt>
                <c:pt idx="289">
                  <c:v>1.0515532590102761</c:v>
                </c:pt>
                <c:pt idx="290">
                  <c:v>1.0547225556733697</c:v>
                </c:pt>
                <c:pt idx="291">
                  <c:v>1.0562466041226299</c:v>
                </c:pt>
                <c:pt idx="292">
                  <c:v>1.0601058212407599</c:v>
                </c:pt>
                <c:pt idx="293">
                  <c:v>1.0623296083608358</c:v>
                </c:pt>
                <c:pt idx="294">
                  <c:v>1.0650149627177736</c:v>
                </c:pt>
                <c:pt idx="295">
                  <c:v>1.0702299767279446</c:v>
                </c:pt>
                <c:pt idx="296">
                  <c:v>1.0735938119894963</c:v>
                </c:pt>
                <c:pt idx="297">
                  <c:v>1.0794553801509277</c:v>
                </c:pt>
                <c:pt idx="298">
                  <c:v>1.097303349664837</c:v>
                </c:pt>
                <c:pt idx="299">
                  <c:v>1.1863927590646663</c:v>
                </c:pt>
              </c:numCache>
            </c:numRef>
          </c:xVal>
          <c:yVal>
            <c:numRef>
              <c:f>Sheet2!$Q$3:$Q$302</c:f>
              <c:numCache>
                <c:formatCode>General</c:formatCode>
                <c:ptCount val="300"/>
                <c:pt idx="0">
                  <c:v>20042.621850665582</c:v>
                </c:pt>
                <c:pt idx="1">
                  <c:v>20059.181008291369</c:v>
                </c:pt>
                <c:pt idx="2">
                  <c:v>20126.204300576159</c:v>
                </c:pt>
                <c:pt idx="3">
                  <c:v>20145.992344234193</c:v>
                </c:pt>
                <c:pt idx="4">
                  <c:v>20146.000752451851</c:v>
                </c:pt>
                <c:pt idx="5">
                  <c:v>20191.606002311979</c:v>
                </c:pt>
                <c:pt idx="6">
                  <c:v>20263.161352785664</c:v>
                </c:pt>
                <c:pt idx="7">
                  <c:v>20434.419866156117</c:v>
                </c:pt>
                <c:pt idx="8">
                  <c:v>20385.367127980644</c:v>
                </c:pt>
                <c:pt idx="9">
                  <c:v>20356.350030780482</c:v>
                </c:pt>
                <c:pt idx="10">
                  <c:v>20436.734537370277</c:v>
                </c:pt>
                <c:pt idx="11">
                  <c:v>20478.851694032688</c:v>
                </c:pt>
                <c:pt idx="12">
                  <c:v>20445.745759329755</c:v>
                </c:pt>
                <c:pt idx="13">
                  <c:v>20426.597167411259</c:v>
                </c:pt>
                <c:pt idx="14">
                  <c:v>20384.996870152416</c:v>
                </c:pt>
                <c:pt idx="15">
                  <c:v>20320.558369475708</c:v>
                </c:pt>
                <c:pt idx="16">
                  <c:v>20467.527570338294</c:v>
                </c:pt>
                <c:pt idx="17">
                  <c:v>21059.387820281623</c:v>
                </c:pt>
                <c:pt idx="18">
                  <c:v>21035.519044402688</c:v>
                </c:pt>
                <c:pt idx="19">
                  <c:v>20754.749834113361</c:v>
                </c:pt>
                <c:pt idx="20">
                  <c:v>20775.602880173836</c:v>
                </c:pt>
                <c:pt idx="21">
                  <c:v>20959.797572714695</c:v>
                </c:pt>
                <c:pt idx="22">
                  <c:v>20886.913810968384</c:v>
                </c:pt>
                <c:pt idx="23">
                  <c:v>20874.199740830485</c:v>
                </c:pt>
                <c:pt idx="24">
                  <c:v>21102.561786469178</c:v>
                </c:pt>
                <c:pt idx="25">
                  <c:v>21381.662127658172</c:v>
                </c:pt>
                <c:pt idx="26">
                  <c:v>21062.885627224845</c:v>
                </c:pt>
                <c:pt idx="27">
                  <c:v>20948.716728179974</c:v>
                </c:pt>
                <c:pt idx="28">
                  <c:v>21112.799558315335</c:v>
                </c:pt>
                <c:pt idx="29">
                  <c:v>21239.789636139154</c:v>
                </c:pt>
                <c:pt idx="30">
                  <c:v>21152.492904053153</c:v>
                </c:pt>
                <c:pt idx="31">
                  <c:v>20981.282240809542</c:v>
                </c:pt>
                <c:pt idx="32">
                  <c:v>21144.958192299637</c:v>
                </c:pt>
                <c:pt idx="33">
                  <c:v>21208.424136523558</c:v>
                </c:pt>
                <c:pt idx="34">
                  <c:v>20948.806480361403</c:v>
                </c:pt>
                <c:pt idx="35">
                  <c:v>21166.839952599345</c:v>
                </c:pt>
                <c:pt idx="36">
                  <c:v>21868.327813887867</c:v>
                </c:pt>
                <c:pt idx="37">
                  <c:v>21541.971741282501</c:v>
                </c:pt>
                <c:pt idx="38">
                  <c:v>21334.970548480531</c:v>
                </c:pt>
                <c:pt idx="39">
                  <c:v>21343.882661761283</c:v>
                </c:pt>
                <c:pt idx="40">
                  <c:v>21304.184171077424</c:v>
                </c:pt>
                <c:pt idx="41">
                  <c:v>21379.909898974944</c:v>
                </c:pt>
                <c:pt idx="42">
                  <c:v>21325.170869500504</c:v>
                </c:pt>
                <c:pt idx="43">
                  <c:v>21525.372619274254</c:v>
                </c:pt>
                <c:pt idx="44">
                  <c:v>21606.148994077277</c:v>
                </c:pt>
                <c:pt idx="45">
                  <c:v>21382.522292152975</c:v>
                </c:pt>
                <c:pt idx="46">
                  <c:v>21282.200069901275</c:v>
                </c:pt>
                <c:pt idx="47">
                  <c:v>21363.546494830596</c:v>
                </c:pt>
                <c:pt idx="48">
                  <c:v>21746.591761567423</c:v>
                </c:pt>
                <c:pt idx="49">
                  <c:v>21722.031601017101</c:v>
                </c:pt>
                <c:pt idx="50">
                  <c:v>21629.515189022983</c:v>
                </c:pt>
                <c:pt idx="51">
                  <c:v>21805.238386871093</c:v>
                </c:pt>
                <c:pt idx="52">
                  <c:v>21827.115998439651</c:v>
                </c:pt>
                <c:pt idx="53">
                  <c:v>21943.732181924403</c:v>
                </c:pt>
                <c:pt idx="54">
                  <c:v>22592.008210762473</c:v>
                </c:pt>
                <c:pt idx="55">
                  <c:v>22322.153161585804</c:v>
                </c:pt>
                <c:pt idx="56">
                  <c:v>21881.283928407353</c:v>
                </c:pt>
                <c:pt idx="57">
                  <c:v>21975.979018317212</c:v>
                </c:pt>
                <c:pt idx="58">
                  <c:v>22329.081727352957</c:v>
                </c:pt>
                <c:pt idx="59">
                  <c:v>22442.734131994868</c:v>
                </c:pt>
                <c:pt idx="60">
                  <c:v>22338.565639299308</c:v>
                </c:pt>
                <c:pt idx="61">
                  <c:v>22375.272885953709</c:v>
                </c:pt>
                <c:pt idx="62">
                  <c:v>21634.592896580802</c:v>
                </c:pt>
                <c:pt idx="63">
                  <c:v>21566.015154539633</c:v>
                </c:pt>
                <c:pt idx="64">
                  <c:v>21910.89950259239</c:v>
                </c:pt>
                <c:pt idx="65">
                  <c:v>21845.429512673887</c:v>
                </c:pt>
                <c:pt idx="66">
                  <c:v>22219.879255303793</c:v>
                </c:pt>
                <c:pt idx="67">
                  <c:v>22510.103488377288</c:v>
                </c:pt>
                <c:pt idx="68">
                  <c:v>22424.74409101325</c:v>
                </c:pt>
                <c:pt idx="69">
                  <c:v>22769.023145124553</c:v>
                </c:pt>
                <c:pt idx="70">
                  <c:v>23214.114858685352</c:v>
                </c:pt>
                <c:pt idx="71">
                  <c:v>22768.329973948166</c:v>
                </c:pt>
                <c:pt idx="72">
                  <c:v>22793.04007783869</c:v>
                </c:pt>
                <c:pt idx="73">
                  <c:v>23144.402311563575</c:v>
                </c:pt>
                <c:pt idx="74">
                  <c:v>23440.578687143683</c:v>
                </c:pt>
                <c:pt idx="75">
                  <c:v>23205.605360371679</c:v>
                </c:pt>
                <c:pt idx="76">
                  <c:v>22948.17526320152</c:v>
                </c:pt>
                <c:pt idx="77">
                  <c:v>22419.478535696951</c:v>
                </c:pt>
                <c:pt idx="78">
                  <c:v>22266.980350913291</c:v>
                </c:pt>
                <c:pt idx="79">
                  <c:v>22837.920665993719</c:v>
                </c:pt>
                <c:pt idx="80">
                  <c:v>22724.424814153535</c:v>
                </c:pt>
                <c:pt idx="81">
                  <c:v>22623.683248695452</c:v>
                </c:pt>
                <c:pt idx="82">
                  <c:v>22714.576297039195</c:v>
                </c:pt>
                <c:pt idx="83">
                  <c:v>22901.110056037302</c:v>
                </c:pt>
                <c:pt idx="84">
                  <c:v>24180.732198824808</c:v>
                </c:pt>
                <c:pt idx="85">
                  <c:v>24458.602301586325</c:v>
                </c:pt>
                <c:pt idx="86">
                  <c:v>23076.462720032971</c:v>
                </c:pt>
                <c:pt idx="87">
                  <c:v>22355.348015252424</c:v>
                </c:pt>
                <c:pt idx="88">
                  <c:v>22692.862284874111</c:v>
                </c:pt>
                <c:pt idx="89">
                  <c:v>24733.117185240895</c:v>
                </c:pt>
                <c:pt idx="90">
                  <c:v>25370.577791271968</c:v>
                </c:pt>
                <c:pt idx="91">
                  <c:v>24646.841299243795</c:v>
                </c:pt>
                <c:pt idx="92">
                  <c:v>24108.707666946317</c:v>
                </c:pt>
                <c:pt idx="93">
                  <c:v>24528.378214315606</c:v>
                </c:pt>
                <c:pt idx="94">
                  <c:v>25123.89992708452</c:v>
                </c:pt>
                <c:pt idx="95">
                  <c:v>24686.548819783937</c:v>
                </c:pt>
                <c:pt idx="96">
                  <c:v>25142.188514666919</c:v>
                </c:pt>
                <c:pt idx="97">
                  <c:v>24019.921230936394</c:v>
                </c:pt>
                <c:pt idx="98">
                  <c:v>23206.873236591578</c:v>
                </c:pt>
                <c:pt idx="99">
                  <c:v>23166.779893307281</c:v>
                </c:pt>
                <c:pt idx="100">
                  <c:v>23051.150986647473</c:v>
                </c:pt>
                <c:pt idx="101">
                  <c:v>23749.629448705462</c:v>
                </c:pt>
                <c:pt idx="102">
                  <c:v>24102.084178422119</c:v>
                </c:pt>
                <c:pt idx="103">
                  <c:v>23326.593237297817</c:v>
                </c:pt>
                <c:pt idx="104">
                  <c:v>23905.636737146164</c:v>
                </c:pt>
                <c:pt idx="105">
                  <c:v>24469.836156483776</c:v>
                </c:pt>
                <c:pt idx="106">
                  <c:v>24868.852591593317</c:v>
                </c:pt>
                <c:pt idx="107">
                  <c:v>26183.777686066373</c:v>
                </c:pt>
                <c:pt idx="108">
                  <c:v>24941.732458682687</c:v>
                </c:pt>
                <c:pt idx="109">
                  <c:v>24875.445159061986</c:v>
                </c:pt>
                <c:pt idx="110">
                  <c:v>25339.62091280278</c:v>
                </c:pt>
                <c:pt idx="111">
                  <c:v>24769.17512023127</c:v>
                </c:pt>
                <c:pt idx="112">
                  <c:v>25115.807498034759</c:v>
                </c:pt>
                <c:pt idx="113">
                  <c:v>25771.088453080771</c:v>
                </c:pt>
                <c:pt idx="114">
                  <c:v>24338.15187762284</c:v>
                </c:pt>
                <c:pt idx="115">
                  <c:v>23250.791851300066</c:v>
                </c:pt>
                <c:pt idx="116">
                  <c:v>23150.93136597181</c:v>
                </c:pt>
                <c:pt idx="117">
                  <c:v>23893.074958473204</c:v>
                </c:pt>
                <c:pt idx="118">
                  <c:v>24800.924200506317</c:v>
                </c:pt>
                <c:pt idx="119">
                  <c:v>25191.526852008836</c:v>
                </c:pt>
                <c:pt idx="120">
                  <c:v>25546.815598284767</c:v>
                </c:pt>
                <c:pt idx="121">
                  <c:v>25582.932122307873</c:v>
                </c:pt>
                <c:pt idx="122">
                  <c:v>25982.118278660808</c:v>
                </c:pt>
                <c:pt idx="123">
                  <c:v>25769.091004364971</c:v>
                </c:pt>
                <c:pt idx="124">
                  <c:v>24302.274839405363</c:v>
                </c:pt>
                <c:pt idx="125">
                  <c:v>24441.873837191088</c:v>
                </c:pt>
                <c:pt idx="126">
                  <c:v>26094.119589968148</c:v>
                </c:pt>
                <c:pt idx="127">
                  <c:v>27768.346043612273</c:v>
                </c:pt>
                <c:pt idx="128">
                  <c:v>29324.793790145715</c:v>
                </c:pt>
                <c:pt idx="129">
                  <c:v>28194.565035613428</c:v>
                </c:pt>
                <c:pt idx="130">
                  <c:v>25465.053200987004</c:v>
                </c:pt>
                <c:pt idx="131">
                  <c:v>24702.641280661093</c:v>
                </c:pt>
                <c:pt idx="132">
                  <c:v>25451.799443834123</c:v>
                </c:pt>
                <c:pt idx="133">
                  <c:v>25940.197469629427</c:v>
                </c:pt>
                <c:pt idx="134">
                  <c:v>28536.283389920482</c:v>
                </c:pt>
                <c:pt idx="135">
                  <c:v>30669.353357616139</c:v>
                </c:pt>
                <c:pt idx="136">
                  <c:v>27567.819474779288</c:v>
                </c:pt>
                <c:pt idx="137">
                  <c:v>27655.885124521614</c:v>
                </c:pt>
                <c:pt idx="138">
                  <c:v>28555.842349380509</c:v>
                </c:pt>
                <c:pt idx="139">
                  <c:v>27032.068910866899</c:v>
                </c:pt>
                <c:pt idx="140">
                  <c:v>26272.818125959981</c:v>
                </c:pt>
                <c:pt idx="141">
                  <c:v>27353.972164777057</c:v>
                </c:pt>
                <c:pt idx="142">
                  <c:v>30621.676680169949</c:v>
                </c:pt>
                <c:pt idx="143">
                  <c:v>29348.686387873153</c:v>
                </c:pt>
                <c:pt idx="144">
                  <c:v>27312.452841650749</c:v>
                </c:pt>
                <c:pt idx="145">
                  <c:v>26689.84502466397</c:v>
                </c:pt>
                <c:pt idx="146">
                  <c:v>26980.753425595842</c:v>
                </c:pt>
                <c:pt idx="147">
                  <c:v>28242.915584206665</c:v>
                </c:pt>
                <c:pt idx="148">
                  <c:v>27915.537620743838</c:v>
                </c:pt>
                <c:pt idx="149">
                  <c:v>26364.758925083133</c:v>
                </c:pt>
                <c:pt idx="150">
                  <c:v>25643.811962474392</c:v>
                </c:pt>
                <c:pt idx="151">
                  <c:v>26334.578468746142</c:v>
                </c:pt>
                <c:pt idx="152">
                  <c:v>27665.635131356521</c:v>
                </c:pt>
                <c:pt idx="153">
                  <c:v>27693.173121647</c:v>
                </c:pt>
                <c:pt idx="154">
                  <c:v>28059.508324494313</c:v>
                </c:pt>
                <c:pt idx="155">
                  <c:v>27741.665397135235</c:v>
                </c:pt>
                <c:pt idx="156">
                  <c:v>27407.261071751142</c:v>
                </c:pt>
                <c:pt idx="157">
                  <c:v>28817.249105804287</c:v>
                </c:pt>
                <c:pt idx="158">
                  <c:v>28796.499408789245</c:v>
                </c:pt>
                <c:pt idx="159">
                  <c:v>26589.952147955206</c:v>
                </c:pt>
                <c:pt idx="160">
                  <c:v>26318.227518584441</c:v>
                </c:pt>
                <c:pt idx="161">
                  <c:v>28402.997973065729</c:v>
                </c:pt>
                <c:pt idx="162">
                  <c:v>29472.803519884706</c:v>
                </c:pt>
                <c:pt idx="163">
                  <c:v>28988.203155124123</c:v>
                </c:pt>
                <c:pt idx="164">
                  <c:v>26521.781086137922</c:v>
                </c:pt>
                <c:pt idx="165">
                  <c:v>26792.992361965345</c:v>
                </c:pt>
                <c:pt idx="166">
                  <c:v>30373.358258790766</c:v>
                </c:pt>
                <c:pt idx="167">
                  <c:v>27266.501933120766</c:v>
                </c:pt>
                <c:pt idx="168">
                  <c:v>26082.296378643652</c:v>
                </c:pt>
                <c:pt idx="169">
                  <c:v>27359.357600404721</c:v>
                </c:pt>
                <c:pt idx="170">
                  <c:v>27545.309169532913</c:v>
                </c:pt>
                <c:pt idx="171">
                  <c:v>27775.643975077302</c:v>
                </c:pt>
                <c:pt idx="172">
                  <c:v>29803.213407399555</c:v>
                </c:pt>
                <c:pt idx="173">
                  <c:v>29969.417158869426</c:v>
                </c:pt>
                <c:pt idx="174">
                  <c:v>28429.82996095204</c:v>
                </c:pt>
                <c:pt idx="175">
                  <c:v>29088.379960157097</c:v>
                </c:pt>
                <c:pt idx="176">
                  <c:v>31864.372458844467</c:v>
                </c:pt>
                <c:pt idx="177">
                  <c:v>30197.084301931325</c:v>
                </c:pt>
                <c:pt idx="178">
                  <c:v>27061.513978145897</c:v>
                </c:pt>
                <c:pt idx="179">
                  <c:v>27682.743378355925</c:v>
                </c:pt>
                <c:pt idx="180">
                  <c:v>29090.011632438345</c:v>
                </c:pt>
                <c:pt idx="181">
                  <c:v>27938.633240323776</c:v>
                </c:pt>
                <c:pt idx="182">
                  <c:v>29268.897423159782</c:v>
                </c:pt>
                <c:pt idx="183">
                  <c:v>32592.681244907853</c:v>
                </c:pt>
                <c:pt idx="184">
                  <c:v>29673.39164285341</c:v>
                </c:pt>
                <c:pt idx="185">
                  <c:v>27052.324362618743</c:v>
                </c:pt>
                <c:pt idx="186">
                  <c:v>27247.113191184246</c:v>
                </c:pt>
                <c:pt idx="187">
                  <c:v>28334.955807672886</c:v>
                </c:pt>
                <c:pt idx="188">
                  <c:v>29625.021865115814</c:v>
                </c:pt>
                <c:pt idx="189">
                  <c:v>32269.976241205288</c:v>
                </c:pt>
                <c:pt idx="190">
                  <c:v>29900.499879659033</c:v>
                </c:pt>
                <c:pt idx="191">
                  <c:v>26398.409098483935</c:v>
                </c:pt>
                <c:pt idx="192">
                  <c:v>25799.927228088163</c:v>
                </c:pt>
                <c:pt idx="193">
                  <c:v>27348.028656901406</c:v>
                </c:pt>
                <c:pt idx="194">
                  <c:v>29053.662649016689</c:v>
                </c:pt>
                <c:pt idx="195">
                  <c:v>27092.452503303459</c:v>
                </c:pt>
                <c:pt idx="196">
                  <c:v>26084.156205470248</c:v>
                </c:pt>
                <c:pt idx="197">
                  <c:v>26094.737841208815</c:v>
                </c:pt>
                <c:pt idx="198">
                  <c:v>27280.686502610002</c:v>
                </c:pt>
                <c:pt idx="199">
                  <c:v>28669.449219487949</c:v>
                </c:pt>
                <c:pt idx="200">
                  <c:v>25837.948890022599</c:v>
                </c:pt>
                <c:pt idx="201">
                  <c:v>26569.53972357641</c:v>
                </c:pt>
                <c:pt idx="202">
                  <c:v>28349.590510909751</c:v>
                </c:pt>
                <c:pt idx="203">
                  <c:v>27251.428713217236</c:v>
                </c:pt>
                <c:pt idx="204">
                  <c:v>28587.864799790201</c:v>
                </c:pt>
                <c:pt idx="205">
                  <c:v>28186.452082088083</c:v>
                </c:pt>
                <c:pt idx="206">
                  <c:v>29350.492204358961</c:v>
                </c:pt>
                <c:pt idx="207">
                  <c:v>31962.466669918569</c:v>
                </c:pt>
                <c:pt idx="208">
                  <c:v>27635.000528659511</c:v>
                </c:pt>
                <c:pt idx="209">
                  <c:v>27031.472930589181</c:v>
                </c:pt>
                <c:pt idx="210">
                  <c:v>32439.173668134466</c:v>
                </c:pt>
                <c:pt idx="211">
                  <c:v>33593.941936465802</c:v>
                </c:pt>
                <c:pt idx="212">
                  <c:v>30384.894221983108</c:v>
                </c:pt>
                <c:pt idx="213">
                  <c:v>31943.774047350595</c:v>
                </c:pt>
                <c:pt idx="214">
                  <c:v>28202.94621916076</c:v>
                </c:pt>
                <c:pt idx="215">
                  <c:v>27107.457506682782</c:v>
                </c:pt>
                <c:pt idx="216">
                  <c:v>31082.74775907517</c:v>
                </c:pt>
                <c:pt idx="217">
                  <c:v>31534.131333361674</c:v>
                </c:pt>
                <c:pt idx="218">
                  <c:v>29464.304474402561</c:v>
                </c:pt>
                <c:pt idx="219">
                  <c:v>29929.160567985011</c:v>
                </c:pt>
                <c:pt idx="220">
                  <c:v>29660.28558360508</c:v>
                </c:pt>
                <c:pt idx="221">
                  <c:v>26761.60390659055</c:v>
                </c:pt>
                <c:pt idx="222">
                  <c:v>25367.906121847889</c:v>
                </c:pt>
                <c:pt idx="223">
                  <c:v>27665.182669229347</c:v>
                </c:pt>
                <c:pt idx="224">
                  <c:v>31511.595836155597</c:v>
                </c:pt>
                <c:pt idx="225">
                  <c:v>29239.159499173231</c:v>
                </c:pt>
                <c:pt idx="226">
                  <c:v>30840.32252300578</c:v>
                </c:pt>
                <c:pt idx="227">
                  <c:v>34886.617543341272</c:v>
                </c:pt>
                <c:pt idx="228">
                  <c:v>31997.718188370432</c:v>
                </c:pt>
                <c:pt idx="229">
                  <c:v>29955.016722527394</c:v>
                </c:pt>
                <c:pt idx="230">
                  <c:v>28340.232372880066</c:v>
                </c:pt>
                <c:pt idx="231">
                  <c:v>27229.39067756095</c:v>
                </c:pt>
                <c:pt idx="232">
                  <c:v>26483.442560165582</c:v>
                </c:pt>
                <c:pt idx="233">
                  <c:v>26751.688409238188</c:v>
                </c:pt>
                <c:pt idx="234">
                  <c:v>27919.113286172418</c:v>
                </c:pt>
                <c:pt idx="235">
                  <c:v>28655.9319368328</c:v>
                </c:pt>
                <c:pt idx="236">
                  <c:v>26650.818181536495</c:v>
                </c:pt>
                <c:pt idx="237">
                  <c:v>25883.280091802939</c:v>
                </c:pt>
                <c:pt idx="238">
                  <c:v>29381.139492157148</c:v>
                </c:pt>
                <c:pt idx="239">
                  <c:v>33197.358969840476</c:v>
                </c:pt>
                <c:pt idx="240">
                  <c:v>31567.138912151706</c:v>
                </c:pt>
                <c:pt idx="241">
                  <c:v>28156.151997936253</c:v>
                </c:pt>
                <c:pt idx="242">
                  <c:v>27466.051574352896</c:v>
                </c:pt>
                <c:pt idx="243">
                  <c:v>28071.082338210617</c:v>
                </c:pt>
                <c:pt idx="244">
                  <c:v>26865.527713034044</c:v>
                </c:pt>
                <c:pt idx="245">
                  <c:v>27259.183233482778</c:v>
                </c:pt>
                <c:pt idx="246">
                  <c:v>27396.218955141838</c:v>
                </c:pt>
                <c:pt idx="247">
                  <c:v>27272.924601623527</c:v>
                </c:pt>
                <c:pt idx="248">
                  <c:v>29433.367676186841</c:v>
                </c:pt>
                <c:pt idx="249">
                  <c:v>28456.615693604472</c:v>
                </c:pt>
                <c:pt idx="250">
                  <c:v>26007.413724974023</c:v>
                </c:pt>
                <c:pt idx="251">
                  <c:v>25758.542863026891</c:v>
                </c:pt>
                <c:pt idx="252">
                  <c:v>26547.910770818926</c:v>
                </c:pt>
                <c:pt idx="253">
                  <c:v>26195.793418535246</c:v>
                </c:pt>
                <c:pt idx="254">
                  <c:v>26815.226892465133</c:v>
                </c:pt>
                <c:pt idx="255">
                  <c:v>27168.592477235674</c:v>
                </c:pt>
                <c:pt idx="256">
                  <c:v>25753.064790790944</c:v>
                </c:pt>
                <c:pt idx="257">
                  <c:v>26164.639614690546</c:v>
                </c:pt>
                <c:pt idx="258">
                  <c:v>26349.625806939221</c:v>
                </c:pt>
                <c:pt idx="259">
                  <c:v>24994.340829688372</c:v>
                </c:pt>
                <c:pt idx="260">
                  <c:v>25064.565792446934</c:v>
                </c:pt>
                <c:pt idx="261">
                  <c:v>26083.640327945428</c:v>
                </c:pt>
                <c:pt idx="262">
                  <c:v>25786.571637411209</c:v>
                </c:pt>
                <c:pt idx="263">
                  <c:v>25884.3217218508</c:v>
                </c:pt>
                <c:pt idx="264">
                  <c:v>25750.673934837465</c:v>
                </c:pt>
                <c:pt idx="265">
                  <c:v>23851.035263316287</c:v>
                </c:pt>
                <c:pt idx="266">
                  <c:v>23188.673308981804</c:v>
                </c:pt>
                <c:pt idx="267">
                  <c:v>23715.63743383401</c:v>
                </c:pt>
                <c:pt idx="268">
                  <c:v>23612.999877407685</c:v>
                </c:pt>
                <c:pt idx="269">
                  <c:v>23184.106973491122</c:v>
                </c:pt>
                <c:pt idx="270">
                  <c:v>24286.868409952371</c:v>
                </c:pt>
                <c:pt idx="271">
                  <c:v>25838.494879737718</c:v>
                </c:pt>
                <c:pt idx="272">
                  <c:v>25529.677112035526</c:v>
                </c:pt>
                <c:pt idx="273">
                  <c:v>24893.376685783685</c:v>
                </c:pt>
                <c:pt idx="274">
                  <c:v>24139.720108369875</c:v>
                </c:pt>
                <c:pt idx="275">
                  <c:v>24160.698446623879</c:v>
                </c:pt>
                <c:pt idx="276">
                  <c:v>25026.307490028339</c:v>
                </c:pt>
                <c:pt idx="277">
                  <c:v>23564.68017559588</c:v>
                </c:pt>
                <c:pt idx="278">
                  <c:v>22394.623886460507</c:v>
                </c:pt>
                <c:pt idx="279">
                  <c:v>22999.672718938837</c:v>
                </c:pt>
                <c:pt idx="280">
                  <c:v>24175.083327186578</c:v>
                </c:pt>
                <c:pt idx="281">
                  <c:v>23741.424819348427</c:v>
                </c:pt>
                <c:pt idx="282">
                  <c:v>23290.278409171751</c:v>
                </c:pt>
                <c:pt idx="283">
                  <c:v>23623.511549421863</c:v>
                </c:pt>
                <c:pt idx="284">
                  <c:v>23803.36078601866</c:v>
                </c:pt>
                <c:pt idx="285">
                  <c:v>23936.991885676594</c:v>
                </c:pt>
                <c:pt idx="286">
                  <c:v>24020.568054689425</c:v>
                </c:pt>
                <c:pt idx="287">
                  <c:v>24294.48169657377</c:v>
                </c:pt>
                <c:pt idx="288">
                  <c:v>23746.402036986394</c:v>
                </c:pt>
                <c:pt idx="289">
                  <c:v>21854.714795714033</c:v>
                </c:pt>
                <c:pt idx="290">
                  <c:v>21869.996231839348</c:v>
                </c:pt>
                <c:pt idx="291">
                  <c:v>21630.337118790492</c:v>
                </c:pt>
                <c:pt idx="292">
                  <c:v>21442.796574051317</c:v>
                </c:pt>
                <c:pt idx="293">
                  <c:v>21787.794814208941</c:v>
                </c:pt>
                <c:pt idx="294">
                  <c:v>21110.902336068542</c:v>
                </c:pt>
                <c:pt idx="295">
                  <c:v>21023.043696985336</c:v>
                </c:pt>
                <c:pt idx="296">
                  <c:v>20951.34459409746</c:v>
                </c:pt>
                <c:pt idx="297">
                  <c:v>20370.16907689226</c:v>
                </c:pt>
                <c:pt idx="298">
                  <c:v>20082.071748568877</c:v>
                </c:pt>
                <c:pt idx="299">
                  <c:v>20049.256907941966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3846128"/>
        <c:axId val="383845344"/>
      </c:scatterChart>
      <c:valAx>
        <c:axId val="383846128"/>
        <c:scaling>
          <c:orientation val="minMax"/>
          <c:max val="1.2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 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out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3845344"/>
        <c:crosses val="autoZero"/>
        <c:crossBetween val="midCat"/>
        <c:majorUnit val="0.2"/>
        <c:minorUnit val="0.1"/>
      </c:valAx>
      <c:valAx>
        <c:axId val="38384534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 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one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384612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3423161992391403"/>
          <c:y val="4.8386275394716738E-2"/>
          <c:w val="0.28222937071890408"/>
          <c:h val="0.21505524165417156"/>
        </c:manualLayout>
      </c:layout>
      <c:overlay val="0"/>
      <c:spPr>
        <a:noFill/>
        <a:ln>
          <a:solidFill>
            <a:sysClr val="windowText" lastClr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>
      <a:outerShdw blurRad="152400" dist="152400" dir="2700000" algn="tl" rotWithShape="0">
        <a:prstClr val="black">
          <a:alpha val="40000"/>
        </a:prstClr>
      </a:outerShdw>
    </a:effectLst>
  </c:spPr>
  <c:txPr>
    <a:bodyPr/>
    <a:lstStyle/>
    <a:p>
      <a:pPr>
        <a:defRPr sz="1200" baseline="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0.01779</cdr:x>
      <cdr:y>0.34249</cdr:y>
    </cdr:from>
    <cdr:to>
      <cdr:x>0.06858</cdr:x>
      <cdr:y>0.53196</cdr:y>
    </cdr:to>
    <cdr:sp macro="" textlink="">
      <cdr:nvSpPr>
        <cdr:cNvPr id="2" name="TextBox 7"/>
        <cdr:cNvSpPr txBox="1"/>
      </cdr:nvSpPr>
      <cdr:spPr>
        <a:xfrm xmlns:a="http://schemas.openxmlformats.org/drawingml/2006/main" rot="16200000">
          <a:off x="-231197" y="1656772"/>
          <a:ext cx="755271" cy="172227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lIns="0" tIns="0" rIns="0" bIns="0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0" i="0">
              <a:latin typeface="Cambria Math" panose="02040503050406030204" pitchFamily="18" charset="0"/>
            </a:rPr>
            <a:t>𝑑𝑁/𝑑ℰ</a:t>
          </a:r>
          <a:r>
            <a:rPr lang="en-US" sz="1100"/>
            <a:t> (a.u.)</a:t>
          </a:r>
        </a:p>
      </cdr:txBody>
    </cdr:sp>
  </cdr:relSizeAnchor>
  <cdr:relSizeAnchor xmlns:cdr="http://schemas.openxmlformats.org/drawingml/2006/chartDrawing">
    <cdr:from>
      <cdr:x>0.5206</cdr:x>
      <cdr:y>0.93646</cdr:y>
    </cdr:from>
    <cdr:to>
      <cdr:x>0.55522</cdr:x>
      <cdr:y>0.98146</cdr:y>
    </cdr:to>
    <cdr:sp macro="" textlink="">
      <cdr:nvSpPr>
        <cdr:cNvPr id="3" name="TextBox 8"/>
        <cdr:cNvSpPr txBox="1"/>
      </cdr:nvSpPr>
      <cdr:spPr>
        <a:xfrm xmlns:a="http://schemas.openxmlformats.org/drawingml/2006/main">
          <a:off x="1641335" y="3264636"/>
          <a:ext cx="109149" cy="156877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lIns="0" tIns="0" rIns="0" bIns="0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/>
          <a:r>
            <a:rPr lang="en-US" sz="1100" b="0" i="0">
              <a:latin typeface="Cambria Math" panose="02040503050406030204" pitchFamily="18" charset="0"/>
            </a:rPr>
            <a:t>ℰ ̃</a:t>
          </a:r>
          <a:endParaRPr lang="en-US" sz="110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A15E5-909B-4980-88D8-C819D304B776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DED7C-A50F-4D84-84B2-CBC6DD310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445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A15E5-909B-4980-88D8-C819D304B776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DED7C-A50F-4D84-84B2-CBC6DD310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18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A15E5-909B-4980-88D8-C819D304B776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DED7C-A50F-4D84-84B2-CBC6DD310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277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A15E5-909B-4980-88D8-C819D304B776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DED7C-A50F-4D84-84B2-CBC6DD310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421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A15E5-909B-4980-88D8-C819D304B776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DED7C-A50F-4D84-84B2-CBC6DD310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844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A15E5-909B-4980-88D8-C819D304B776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DED7C-A50F-4D84-84B2-CBC6DD310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718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A15E5-909B-4980-88D8-C819D304B776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DED7C-A50F-4D84-84B2-CBC6DD310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987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A15E5-909B-4980-88D8-C819D304B776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DED7C-A50F-4D84-84B2-CBC6DD310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026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A15E5-909B-4980-88D8-C819D304B776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DED7C-A50F-4D84-84B2-CBC6DD310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055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A15E5-909B-4980-88D8-C819D304B776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DED7C-A50F-4D84-84B2-CBC6DD310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831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A15E5-909B-4980-88D8-C819D304B776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DED7C-A50F-4D84-84B2-CBC6DD310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754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A15E5-909B-4980-88D8-C819D304B776}" type="datetimeFigureOut">
              <a:rPr lang="en-US" smtClean="0"/>
              <a:t>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DED7C-A50F-4D84-84B2-CBC6DD310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908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3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14.png"/><Relationship Id="rId9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7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4.png"/><Relationship Id="rId5" Type="http://schemas.openxmlformats.org/officeDocument/2006/relationships/image" Target="../media/image39.png"/><Relationship Id="rId10" Type="http://schemas.openxmlformats.org/officeDocument/2006/relationships/image" Target="../media/image43.png"/><Relationship Id="rId4" Type="http://schemas.openxmlformats.org/officeDocument/2006/relationships/image" Target="../media/image110.png"/><Relationship Id="rId9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2.png"/><Relationship Id="rId7" Type="http://schemas.openxmlformats.org/officeDocument/2006/relationships/image" Target="../media/image47.png"/><Relationship Id="rId1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16.png"/><Relationship Id="rId5" Type="http://schemas.openxmlformats.org/officeDocument/2006/relationships/image" Target="../media/image190.png"/><Relationship Id="rId10" Type="http://schemas.openxmlformats.org/officeDocument/2006/relationships/image" Target="../media/image50.png"/><Relationship Id="rId4" Type="http://schemas.openxmlformats.org/officeDocument/2006/relationships/image" Target="../media/image180.png"/><Relationship Id="rId9" Type="http://schemas.openxmlformats.org/officeDocument/2006/relationships/image" Target="../media/image49.png"/><Relationship Id="rId1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22363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 smtClean="0"/>
              <a:t>Ion </a:t>
            </a:r>
            <a:r>
              <a:rPr lang="en-US" dirty="0" smtClean="0"/>
              <a:t>Acceleration via </a:t>
            </a:r>
            <a:r>
              <a:rPr lang="en-US" dirty="0" smtClean="0"/>
              <a:t>Spherical </a:t>
            </a:r>
            <a:r>
              <a:rPr lang="en-US" dirty="0" smtClean="0"/>
              <a:t>Coulomb Explosion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Myles Allen </a:t>
            </a:r>
            <a:r>
              <a:rPr lang="en-US" dirty="0" smtClean="0"/>
              <a:t>Zosa</a:t>
            </a:r>
          </a:p>
          <a:p>
            <a:r>
              <a:rPr lang="en-US" dirty="0" smtClean="0"/>
              <a:t>Institute of Laser Engineering, Osaka University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3284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Coulomb Explosion: Heavy Ions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172968" y="2602262"/>
            <a:ext cx="2798064" cy="2798064"/>
          </a:xfrm>
          <a:prstGeom prst="ellipse">
            <a:avLst/>
          </a:prstGeom>
          <a:solidFill>
            <a:srgbClr val="FF757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Q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695589" y="3124883"/>
            <a:ext cx="1752822" cy="1752822"/>
          </a:xfrm>
          <a:prstGeom prst="ellipse">
            <a:avLst/>
          </a:prstGeom>
          <a:solidFill>
            <a:srgbClr val="FF7575"/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Q</a:t>
            </a:r>
            <a:r>
              <a:rPr lang="en-US" b="1" baseline="-25000" dirty="0" smtClean="0">
                <a:solidFill>
                  <a:schemeClr val="tx1"/>
                </a:solidFill>
              </a:rPr>
              <a:t>H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4381500" y="3012029"/>
            <a:ext cx="355600" cy="3556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>
            <a:stCxn id="2" idx="7"/>
          </p:cNvCxnSpPr>
          <p:nvPr/>
        </p:nvCxnSpPr>
        <p:spPr>
          <a:xfrm flipV="1">
            <a:off x="4685024" y="2261213"/>
            <a:ext cx="1159153" cy="8028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5844176" y="1967632"/>
                <a:ext cx="3515724" cy="22375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Test charge: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Final Energy: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ℰ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𝑓𝑖𝑛𝑎𝑙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2→1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4176" y="1967632"/>
                <a:ext cx="3515724" cy="2237536"/>
              </a:xfrm>
              <a:prstGeom prst="rect">
                <a:avLst/>
              </a:prstGeom>
              <a:blipFill rotWithShape="0">
                <a:blip r:embed="rId2"/>
                <a:stretch>
                  <a:fillRect l="-1563" t="-1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>
            <a:endCxn id="10" idx="7"/>
          </p:cNvCxnSpPr>
          <p:nvPr/>
        </p:nvCxnSpPr>
        <p:spPr>
          <a:xfrm flipV="1">
            <a:off x="4559300" y="3381578"/>
            <a:ext cx="632416" cy="5808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597400" y="3366092"/>
            <a:ext cx="344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</a:t>
            </a:r>
            <a:r>
              <a:rPr lang="en-US" b="1" baseline="-25000" dirty="0" smtClean="0"/>
              <a:t>0</a:t>
            </a:r>
            <a:endParaRPr lang="en-US" b="1" dirty="0"/>
          </a:p>
        </p:txBody>
      </p:sp>
      <p:sp>
        <p:nvSpPr>
          <p:cNvPr id="12" name="Oval 11"/>
          <p:cNvSpPr/>
          <p:nvPr/>
        </p:nvSpPr>
        <p:spPr>
          <a:xfrm>
            <a:off x="4394200" y="2467326"/>
            <a:ext cx="355600" cy="3556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1383" y="2904427"/>
            <a:ext cx="2578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Assume heavy ions are static!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14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Coulomb Explosion: Heavy Ions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172968" y="2602262"/>
            <a:ext cx="2798064" cy="2798064"/>
          </a:xfrm>
          <a:prstGeom prst="ellipse">
            <a:avLst/>
          </a:prstGeom>
          <a:solidFill>
            <a:srgbClr val="FF757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Q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695589" y="3124883"/>
            <a:ext cx="1752822" cy="1752822"/>
          </a:xfrm>
          <a:prstGeom prst="ellipse">
            <a:avLst/>
          </a:prstGeom>
          <a:solidFill>
            <a:srgbClr val="FF7575"/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Q</a:t>
            </a:r>
            <a:r>
              <a:rPr lang="en-US" b="1" baseline="-25000" dirty="0" smtClean="0">
                <a:solidFill>
                  <a:schemeClr val="tx1"/>
                </a:solidFill>
              </a:rPr>
              <a:t>H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4381500" y="3012029"/>
            <a:ext cx="355600" cy="3556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>
            <a:stCxn id="2" idx="7"/>
          </p:cNvCxnSpPr>
          <p:nvPr/>
        </p:nvCxnSpPr>
        <p:spPr>
          <a:xfrm flipV="1">
            <a:off x="4685024" y="2261213"/>
            <a:ext cx="1159153" cy="8028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5844176" y="1967632"/>
                <a:ext cx="3515724" cy="22375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Test charge: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Final Energy: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ℰ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𝑓𝑖𝑛𝑎𝑙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2→1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4176" y="1967632"/>
                <a:ext cx="3515724" cy="2237536"/>
              </a:xfrm>
              <a:prstGeom prst="rect">
                <a:avLst/>
              </a:prstGeom>
              <a:blipFill rotWithShape="0">
                <a:blip r:embed="rId2"/>
                <a:stretch>
                  <a:fillRect l="-1563" t="-1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>
            <a:endCxn id="10" idx="7"/>
          </p:cNvCxnSpPr>
          <p:nvPr/>
        </p:nvCxnSpPr>
        <p:spPr>
          <a:xfrm flipV="1">
            <a:off x="4559300" y="3381578"/>
            <a:ext cx="632416" cy="5808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597400" y="3366092"/>
            <a:ext cx="344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</a:t>
            </a:r>
            <a:r>
              <a:rPr lang="en-US" b="1" baseline="-25000" dirty="0" smtClean="0"/>
              <a:t>0</a:t>
            </a:r>
            <a:endParaRPr lang="en-US" b="1" dirty="0"/>
          </a:p>
        </p:txBody>
      </p:sp>
      <p:sp>
        <p:nvSpPr>
          <p:cNvPr id="15" name="Oval 14"/>
          <p:cNvSpPr/>
          <p:nvPr/>
        </p:nvSpPr>
        <p:spPr>
          <a:xfrm>
            <a:off x="4394200" y="2467326"/>
            <a:ext cx="355600" cy="3556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>
            <a:stCxn id="15" idx="1"/>
          </p:cNvCxnSpPr>
          <p:nvPr/>
        </p:nvCxnSpPr>
        <p:spPr>
          <a:xfrm flipH="1" flipV="1">
            <a:off x="2603500" y="2146300"/>
            <a:ext cx="1842776" cy="3731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457200" y="1924159"/>
                <a:ext cx="1789208" cy="14419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Test charge: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Final Energy: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ℰ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𝑓𝑖𝑛𝑎𝑙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924159"/>
                <a:ext cx="1789208" cy="1441933"/>
              </a:xfrm>
              <a:prstGeom prst="rect">
                <a:avLst/>
              </a:prstGeom>
              <a:blipFill rotWithShape="0">
                <a:blip r:embed="rId3"/>
                <a:stretch>
                  <a:fillRect l="-2721" t="-2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332114" y="4001294"/>
            <a:ext cx="28099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Inner Ions final energy </a:t>
            </a:r>
          </a:p>
          <a:p>
            <a:pPr algn="ctr"/>
            <a:r>
              <a:rPr lang="en-US" sz="2000" i="1" dirty="0" smtClean="0">
                <a:solidFill>
                  <a:srgbClr val="FF0000"/>
                </a:solidFill>
              </a:rPr>
              <a:t>GREATER THAN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 Outer Inner Final Energy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40049" y="4205168"/>
            <a:ext cx="28099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Adding heavy ions will improve the energy spectrum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52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Spherical Targets for Optimization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1" t="13437" r="28442" b="11986"/>
          <a:stretch/>
        </p:blipFill>
        <p:spPr>
          <a:xfrm>
            <a:off x="362857" y="2875250"/>
            <a:ext cx="2074986" cy="196947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2" t="12579" r="27692" b="11916"/>
          <a:stretch/>
        </p:blipFill>
        <p:spPr>
          <a:xfrm>
            <a:off x="2468783" y="2875250"/>
            <a:ext cx="2000450" cy="19659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3" t="21189" r="35383" b="11254"/>
          <a:stretch/>
        </p:blipFill>
        <p:spPr>
          <a:xfrm>
            <a:off x="4500173" y="3023100"/>
            <a:ext cx="2062330" cy="19659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77" t="11916" r="29615" b="13904"/>
          <a:stretch/>
        </p:blipFill>
        <p:spPr>
          <a:xfrm>
            <a:off x="6693980" y="3037614"/>
            <a:ext cx="1930853" cy="19659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33042" y="2505918"/>
            <a:ext cx="934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Target 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82781" y="2505918"/>
            <a:ext cx="934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Target 2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064030" y="2505918"/>
            <a:ext cx="934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Target 3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192098" y="2511359"/>
            <a:ext cx="934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Target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97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1: </a:t>
            </a:r>
            <a:r>
              <a:rPr lang="en-US" dirty="0" smtClean="0"/>
              <a:t>Uniform Solid </a:t>
            </a:r>
            <a:r>
              <a:rPr lang="en-US" dirty="0" smtClean="0"/>
              <a:t>Target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Oval 3"/>
              <p:cNvSpPr/>
              <p:nvPr/>
            </p:nvSpPr>
            <p:spPr>
              <a:xfrm>
                <a:off x="628650" y="1852548"/>
                <a:ext cx="1280160" cy="1280160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3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35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3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3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35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Ova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852548"/>
                <a:ext cx="1280160" cy="1280160"/>
              </a:xfrm>
              <a:prstGeom prst="ellipse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72347" y="3440110"/>
            <a:ext cx="351250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latin typeface="Arial" panose="020B0604020202020204" pitchFamily="34" charset="0"/>
                <a:cs typeface="Arial" panose="020B0604020202020204" pitchFamily="34" charset="0"/>
              </a:rPr>
              <a:t>Energy Contributions from light ions </a:t>
            </a:r>
            <a:r>
              <a:rPr lang="en-US" sz="1350" b="1" dirty="0" smtClean="0">
                <a:latin typeface="Arial" panose="020B0604020202020204" pitchFamily="34" charset="0"/>
                <a:cs typeface="Arial" panose="020B0604020202020204" pitchFamily="34" charset="0"/>
              </a:rPr>
              <a:t>(1) </a:t>
            </a:r>
            <a:endParaRPr lang="en-US" sz="13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350" b="1" dirty="0">
                <a:latin typeface="Arial" panose="020B0604020202020204" pitchFamily="34" charset="0"/>
                <a:cs typeface="Arial" panose="020B0604020202020204" pitchFamily="34" charset="0"/>
              </a:rPr>
              <a:t>and heavy ions </a:t>
            </a:r>
            <a:r>
              <a:rPr lang="en-US" sz="1350" b="1" dirty="0" smtClean="0">
                <a:latin typeface="Arial" panose="020B0604020202020204" pitchFamily="34" charset="0"/>
                <a:cs typeface="Arial" panose="020B0604020202020204" pitchFamily="34" charset="0"/>
              </a:rPr>
              <a:t>(2):</a:t>
            </a:r>
            <a:endParaRPr lang="en-US" sz="13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98544" y="2226469"/>
            <a:ext cx="244490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latin typeface="Arial" panose="020B0604020202020204" pitchFamily="34" charset="0"/>
                <a:cs typeface="Arial" panose="020B0604020202020204" pitchFamily="34" charset="0"/>
              </a:rPr>
              <a:t>Energy Profile of Light Ions</a:t>
            </a:r>
            <a:endParaRPr lang="en-US" sz="13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1" t="13437" r="28442" b="11986"/>
          <a:stretch/>
        </p:blipFill>
        <p:spPr>
          <a:xfrm>
            <a:off x="2109861" y="1580661"/>
            <a:ext cx="2074986" cy="1969478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121" y="4255343"/>
            <a:ext cx="3675726" cy="16327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8544" y="2750280"/>
            <a:ext cx="3630183" cy="81459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4572000" y="4180178"/>
                <a:ext cx="2042484" cy="23056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𝝃</m:t>
                          </m:r>
                        </m:e>
                        <m:sub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2000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2000" b="1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US" sz="20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>
                          <a:latin typeface="Cambria Math" panose="02040503050406030204" pitchFamily="18" charset="0"/>
                        </a:rPr>
                        <m:t>𝜷</m:t>
                      </m:r>
                      <m:r>
                        <a:rPr lang="en-US" sz="20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e>
                            <m:sub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1" i="1" dirty="0" smtClean="0">
                  <a:latin typeface="Cambria Math" panose="02040503050406030204" pitchFamily="18" charset="0"/>
                </a:endParaRPr>
              </a:p>
              <a:p>
                <a:pPr/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ℰ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𝑠𝑢𝑟𝑓𝑎𝑐𝑒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𝑒𝑄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sz="16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ℰ</m:t>
                          </m:r>
                        </m:e>
                      </m:acc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ℰ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𝑓𝑖𝑛𝑎𝑙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ℰ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𝑠𝑢𝑟𝑓𝑎𝑐𝑒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 smtClean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180178"/>
                <a:ext cx="2042484" cy="2305696"/>
              </a:xfrm>
              <a:prstGeom prst="rect">
                <a:avLst/>
              </a:prstGeom>
              <a:blipFill rotWithShape="0">
                <a:blip r:embed="rId6"/>
                <a:stretch>
                  <a:fillRect l="-1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6614484" y="3965113"/>
                <a:ext cx="235534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Light Ions: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𝑖𝑜𝑛𝑖𝑧𝑎𝑡𝑖𝑜𝑛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𝑠𝑡𝑎𝑡𝑒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𝑡𝑜𝑡𝑎𝑙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𝑐h𝑎𝑟𝑔𝑒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𝑖𝑛𝑖𝑡𝑖𝑎𝑙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𝑑𝑒𝑛𝑠𝑖𝑡𝑦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484" y="3965113"/>
                <a:ext cx="2355345" cy="1200329"/>
              </a:xfrm>
              <a:prstGeom prst="rect">
                <a:avLst/>
              </a:prstGeom>
              <a:blipFill rotWithShape="0">
                <a:blip r:embed="rId7"/>
                <a:stretch>
                  <a:fillRect l="-2073" t="-2538" b="-3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6614483" y="5218505"/>
                <a:ext cx="235534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Heavy Ions: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𝑖𝑜𝑛𝑖𝑧𝑎𝑡𝑖𝑜𝑛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𝑠𝑡𝑎𝑡𝑒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𝑡𝑜𝑡𝑎𝑙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𝑐h𝑎𝑟𝑔𝑒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𝑖𝑛𝑖𝑡𝑖𝑎𝑙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𝑑𝑒𝑛𝑠𝑖𝑡𝑦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483" y="5218505"/>
                <a:ext cx="2355345" cy="1200329"/>
              </a:xfrm>
              <a:prstGeom prst="rect">
                <a:avLst/>
              </a:prstGeom>
              <a:blipFill rotWithShape="0">
                <a:blip r:embed="rId8"/>
                <a:stretch>
                  <a:fillRect l="-2073" t="-2538" b="-3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268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 1: </a:t>
            </a:r>
            <a:r>
              <a:rPr lang="en-US" dirty="0" err="1" smtClean="0"/>
              <a:t>Quasimonoenergeticity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2772229"/>
                <a:ext cx="7886700" cy="3404734"/>
              </a:xfrm>
            </p:spPr>
            <p:txBody>
              <a:bodyPr/>
              <a:lstStyle/>
              <a:p>
                <a:r>
                  <a:rPr lang="en-US" dirty="0" smtClean="0"/>
                  <a:t>Monoenergetic when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ℰ</m:t>
                        </m:r>
                      </m:e>
                    </m:acc>
                  </m:oMath>
                </a14:m>
                <a:r>
                  <a:rPr lang="en-US" dirty="0" smtClean="0"/>
                  <a:t> is independent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pPr lvl="1"/>
                <a:r>
                  <a:rPr lang="en-US" b="0" dirty="0" smtClean="0"/>
                  <a:t>Eliminate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err="1" smtClean="0"/>
                  <a:t>Monoenergeticity</a:t>
                </a:r>
                <a:r>
                  <a:rPr lang="en-US" dirty="0" smtClean="0"/>
                  <a:t> occurs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=1/3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=1/3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ℰ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d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>
                    <a:solidFill>
                      <a:srgbClr val="FF0000"/>
                    </a:solidFill>
                  </a:rPr>
                  <a:t>Initial position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)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no longer matters!</a:t>
                </a:r>
              </a:p>
              <a:p>
                <a:pPr lvl="1"/>
                <a:r>
                  <a:rPr lang="en-US" dirty="0" smtClean="0">
                    <a:solidFill>
                      <a:srgbClr val="FF0000"/>
                    </a:solidFill>
                  </a:rPr>
                  <a:t>Every light ions has the same energy!</a:t>
                </a:r>
              </a:p>
              <a:p>
                <a:r>
                  <a:rPr lang="en-US" dirty="0" err="1" smtClean="0">
                    <a:solidFill>
                      <a:srgbClr val="FF0000"/>
                    </a:solidFill>
                  </a:rPr>
                  <a:t>Monoenergetic</a:t>
                </a:r>
                <a:endParaRPr lang="en-US" dirty="0" smtClean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2772229"/>
                <a:ext cx="7886700" cy="3404734"/>
              </a:xfrm>
              <a:blipFill rotWithShape="0">
                <a:blip r:embed="rId2"/>
                <a:stretch>
                  <a:fillRect l="-1391" t="-2867" b="-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6908" y="1705203"/>
            <a:ext cx="3630183" cy="81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Target 2: Segregated Hollow </a:t>
            </a:r>
            <a:r>
              <a:rPr lang="en-US" sz="4000" dirty="0" smtClean="0"/>
              <a:t>Target</a:t>
            </a:r>
            <a:endParaRPr lang="en-US" sz="4000" dirty="0"/>
          </a:p>
        </p:txBody>
      </p:sp>
      <p:grpSp>
        <p:nvGrpSpPr>
          <p:cNvPr id="4" name="Group 3"/>
          <p:cNvGrpSpPr/>
          <p:nvPr/>
        </p:nvGrpSpPr>
        <p:grpSpPr>
          <a:xfrm>
            <a:off x="957567" y="1777569"/>
            <a:ext cx="1350203" cy="1885228"/>
            <a:chOff x="580572" y="588611"/>
            <a:chExt cx="1371600" cy="1915104"/>
          </a:xfrm>
        </p:grpSpPr>
        <p:sp>
          <p:nvSpPr>
            <p:cNvPr id="5" name="Oval 4"/>
            <p:cNvSpPr/>
            <p:nvPr/>
          </p:nvSpPr>
          <p:spPr>
            <a:xfrm>
              <a:off x="580572" y="1132115"/>
              <a:ext cx="1371600" cy="1371600"/>
            </a:xfrm>
            <a:prstGeom prst="ellipse">
              <a:avLst/>
            </a:prstGeom>
            <a:solidFill>
              <a:srgbClr val="0070C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" name="Oval 5"/>
            <p:cNvSpPr/>
            <p:nvPr/>
          </p:nvSpPr>
          <p:spPr>
            <a:xfrm>
              <a:off x="809172" y="1360715"/>
              <a:ext cx="914400" cy="914400"/>
            </a:xfrm>
            <a:prstGeom prst="ellipse">
              <a:avLst/>
            </a:prstGeom>
            <a:solidFill>
              <a:srgbClr val="FF0000"/>
            </a:solidFill>
            <a:ln/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Oval 6"/>
            <p:cNvSpPr/>
            <p:nvPr/>
          </p:nvSpPr>
          <p:spPr>
            <a:xfrm>
              <a:off x="1037772" y="1589315"/>
              <a:ext cx="457200" cy="457200"/>
            </a:xfrm>
            <a:prstGeom prst="ellipse">
              <a:avLst/>
            </a:prstGeom>
            <a:solidFill>
              <a:schemeClr val="bg1"/>
            </a:solidFill>
            <a:ln/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V="1">
              <a:off x="1266372" y="940152"/>
              <a:ext cx="0" cy="286657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/>
                <p:cNvSpPr txBox="1"/>
                <p:nvPr/>
              </p:nvSpPr>
              <p:spPr>
                <a:xfrm>
                  <a:off x="1001888" y="588611"/>
                  <a:ext cx="418045" cy="30483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35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5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135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350" dirty="0"/>
                </a:p>
              </p:txBody>
            </p:sp>
          </mc:Choice>
          <mc:Fallback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1888" y="588611"/>
                  <a:ext cx="418045" cy="304838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b="-61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Elbow Connector 9"/>
            <p:cNvCxnSpPr/>
            <p:nvPr/>
          </p:nvCxnSpPr>
          <p:spPr>
            <a:xfrm rot="16200000" flipV="1">
              <a:off x="752949" y="1014167"/>
              <a:ext cx="569647" cy="457200"/>
            </a:xfrm>
            <a:prstGeom prst="bentConnector3">
              <a:avLst>
                <a:gd name="adj1" fmla="val 19424"/>
              </a:avLst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580572" y="593001"/>
                  <a:ext cx="422148" cy="30483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35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5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135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350" dirty="0"/>
                </a:p>
              </p:txBody>
            </p:sp>
          </mc:Choice>
          <mc:Fallback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572" y="593001"/>
                  <a:ext cx="422148" cy="304838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TextBox 11"/>
          <p:cNvSpPr txBox="1"/>
          <p:nvPr/>
        </p:nvSpPr>
        <p:spPr>
          <a:xfrm>
            <a:off x="168029" y="4793805"/>
            <a:ext cx="624341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latin typeface="Arial" panose="020B0604020202020204" pitchFamily="34" charset="0"/>
                <a:cs typeface="Arial" panose="020B0604020202020204" pitchFamily="34" charset="0"/>
              </a:rPr>
              <a:t>Energy Contributions from light ions (1) and heavy ions (2):</a:t>
            </a:r>
            <a:endParaRPr lang="en-US" sz="13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95232" y="1852089"/>
            <a:ext cx="244490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latin typeface="Arial" panose="020B0604020202020204" pitchFamily="34" charset="0"/>
                <a:cs typeface="Arial" panose="020B0604020202020204" pitchFamily="34" charset="0"/>
              </a:rPr>
              <a:t>Energy Profile of Light Ions</a:t>
            </a:r>
            <a:endParaRPr lang="en-US" sz="13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2" t="12579" r="27692" b="11916"/>
          <a:stretch/>
        </p:blipFill>
        <p:spPr>
          <a:xfrm>
            <a:off x="2721659" y="1943351"/>
            <a:ext cx="2000450" cy="19659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034" y="5158668"/>
            <a:ext cx="3004159" cy="128016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9736" y="5158668"/>
            <a:ext cx="3582327" cy="128016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7518" y="2355728"/>
            <a:ext cx="3389844" cy="118872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554341" y="3992954"/>
                <a:ext cx="35780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Light Ions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) is the outer sphere</a:t>
                </a: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Heavy Ions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is the inner sphere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41" y="3992954"/>
                <a:ext cx="3578031" cy="646331"/>
              </a:xfrm>
              <a:prstGeom prst="rect">
                <a:avLst/>
              </a:prstGeom>
              <a:blipFill rotWithShape="0">
                <a:blip r:embed="rId8"/>
                <a:stretch>
                  <a:fillRect l="-1533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/>
          <p:cNvCxnSpPr>
            <a:endCxn id="6" idx="7"/>
          </p:cNvCxnSpPr>
          <p:nvPr/>
        </p:nvCxnSpPr>
        <p:spPr>
          <a:xfrm flipV="1">
            <a:off x="1632668" y="2669450"/>
            <a:ext cx="318246" cy="2806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1764424" y="2762674"/>
                <a:ext cx="387157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35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350" dirty="0"/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424" y="2762674"/>
                <a:ext cx="387157" cy="30008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1595018" y="3393297"/>
                <a:ext cx="338811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5018" y="3393297"/>
                <a:ext cx="338811" cy="30008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/>
          <p:cNvCxnSpPr>
            <a:endCxn id="5" idx="4"/>
          </p:cNvCxnSpPr>
          <p:nvPr/>
        </p:nvCxnSpPr>
        <p:spPr>
          <a:xfrm flipH="1">
            <a:off x="1632669" y="2950088"/>
            <a:ext cx="7199" cy="7127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6477258" y="3792343"/>
                <a:ext cx="1378904" cy="11832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̃"/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b="0" i="1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endParaRPr lang="en-US" b="0" i="1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acc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258" y="3792343"/>
                <a:ext cx="1378904" cy="1183209"/>
              </a:xfrm>
              <a:prstGeom prst="rect">
                <a:avLst/>
              </a:prstGeom>
              <a:blipFill rotWithShape="0">
                <a:blip r:embed="rId11"/>
                <a:stretch>
                  <a:fillRect b="-4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4722109" y="4083866"/>
            <a:ext cx="176237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New parameters:</a:t>
            </a:r>
            <a:endParaRPr lang="en-US" sz="13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36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Target 2: </a:t>
            </a:r>
            <a:r>
              <a:rPr lang="en-US" sz="4000" dirty="0" err="1" smtClean="0"/>
              <a:t>Monoenergeticity</a:t>
            </a:r>
            <a:endParaRPr lang="en-US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3894716"/>
                <a:ext cx="3886200" cy="2120901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Taylor Expansion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ℰ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≈1+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1−3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𝛽𝛾</m:t>
                        </m:r>
                      </m:e>
                    </m:d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+…</m:t>
                    </m:r>
                  </m:oMath>
                </a14:m>
                <a:endParaRPr lang="en-US" b="0" dirty="0" smtClean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𝛾𝛽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/>
                <a:r>
                  <a:rPr lang="en-US" dirty="0" err="1">
                    <a:solidFill>
                      <a:srgbClr val="FF0000"/>
                    </a:solidFill>
                  </a:rPr>
                  <a:t>Quasimonoenergetic</a:t>
                </a:r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3894716"/>
                <a:ext cx="3886200" cy="2120901"/>
              </a:xfrm>
              <a:blipFill rotWithShape="0">
                <a:blip r:embed="rId2"/>
                <a:stretch>
                  <a:fillRect l="-2351" t="-4310" b="-3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7078" y="1690689"/>
            <a:ext cx="3389844" cy="118872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254250" y="3125452"/>
                <a:ext cx="46355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/>
                  <a:t>Cannot Eliminate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4250" y="3125452"/>
                <a:ext cx="4635500" cy="523220"/>
              </a:xfrm>
              <a:prstGeom prst="rect">
                <a:avLst/>
              </a:prstGeom>
              <a:blipFill rotWithShape="0">
                <a:blip r:embed="rId4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3721100" y="3894716"/>
                <a:ext cx="5422900" cy="276008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Least Squares Regression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𝜕𝛽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acc>
                              <m:accPr>
                                <m:chr m:val="̃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</m:acc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ℰ</m:t>
                                        </m:r>
                                      </m:e>
                                    </m:acc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28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</m:acc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+49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</m:acc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+63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</m:acc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−28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</m:acc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−49</m:t>
                        </m:r>
                        <m:acc>
                          <m:accPr>
                            <m:chr m:val="̃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−63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20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</m:acc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+60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</m:acc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+120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</m:acc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+130</m:t>
                        </m:r>
                        <m:acc>
                          <m:accPr>
                            <m:chr m:val="̃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acc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+90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Quasimonoenergetic</a:t>
                </a:r>
                <a:endParaRPr lang="en-US" dirty="0" smtClean="0">
                  <a:solidFill>
                    <a:srgbClr val="FF0000"/>
                  </a:solidFill>
                </a:endParaRPr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1100" y="3894716"/>
                <a:ext cx="5422900" cy="2760084"/>
              </a:xfrm>
              <a:prstGeom prst="rect">
                <a:avLst/>
              </a:prstGeom>
              <a:blipFill rotWithShape="0">
                <a:blip r:embed="rId5"/>
                <a:stretch>
                  <a:fillRect l="-2022" t="-37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279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itle 3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600" dirty="0" smtClean="0"/>
                  <a:t>Target 2: Energy Profile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 smtClean="0"/>
                  <a:t> dependence</a:t>
                </a:r>
                <a:endParaRPr lang="en-US" sz="3600" dirty="0"/>
              </a:p>
            </p:txBody>
          </p:sp>
        </mc:Choice>
        <mc:Fallback>
          <p:sp>
            <p:nvSpPr>
              <p:cNvPr id="4" name="Tit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Energy spread is low across all initial positions</a:t>
                </a:r>
              </a:p>
              <a:p>
                <a:r>
                  <a:rPr lang="en-US" dirty="0" smtClean="0"/>
                  <a:t>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 smtClean="0"/>
                  <a:t> parameter is indeed optimized</a:t>
                </a:r>
              </a:p>
              <a:p>
                <a:r>
                  <a:rPr lang="en-US" dirty="0" err="1" smtClean="0"/>
                  <a:t>Quasimonoenergeticity</a:t>
                </a:r>
                <a:r>
                  <a:rPr lang="en-US" dirty="0" smtClean="0"/>
                  <a:t> is confirmed</a:t>
                </a:r>
                <a:endParaRPr lang="en-US" dirty="0"/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3"/>
                <a:stretch>
                  <a:fillRect l="-282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265509" y="2463800"/>
            <a:ext cx="4249341" cy="283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94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3: Uniform Hollow Target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97487" y="1604068"/>
            <a:ext cx="1126722" cy="1436328"/>
            <a:chOff x="580572" y="588611"/>
            <a:chExt cx="1502296" cy="1915104"/>
          </a:xfrm>
        </p:grpSpPr>
        <p:sp>
          <p:nvSpPr>
            <p:cNvPr id="10" name="Oval 9"/>
            <p:cNvSpPr/>
            <p:nvPr/>
          </p:nvSpPr>
          <p:spPr>
            <a:xfrm>
              <a:off x="580572" y="1132115"/>
              <a:ext cx="1371600" cy="1371600"/>
            </a:xfrm>
            <a:prstGeom prst="ellipse">
              <a:avLst/>
            </a:prstGeom>
            <a:solidFill>
              <a:srgbClr val="FFFF0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Oval 10"/>
            <p:cNvSpPr/>
            <p:nvPr/>
          </p:nvSpPr>
          <p:spPr>
            <a:xfrm>
              <a:off x="809172" y="1360715"/>
              <a:ext cx="914400" cy="914400"/>
            </a:xfrm>
            <a:prstGeom prst="ellipse">
              <a:avLst/>
            </a:prstGeom>
            <a:solidFill>
              <a:schemeClr val="bg1"/>
            </a:solidFill>
            <a:ln/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1266372" y="940152"/>
              <a:ext cx="0" cy="286657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1001888" y="588611"/>
                  <a:ext cx="1080980" cy="4001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3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135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350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sz="135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35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35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135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350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1888" y="588611"/>
                  <a:ext cx="1018997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TextBox 13"/>
          <p:cNvSpPr txBox="1"/>
          <p:nvPr/>
        </p:nvSpPr>
        <p:spPr>
          <a:xfrm>
            <a:off x="553764" y="3692223"/>
            <a:ext cx="624341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latin typeface="Arial" panose="020B0604020202020204" pitchFamily="34" charset="0"/>
                <a:cs typeface="Arial" panose="020B0604020202020204" pitchFamily="34" charset="0"/>
              </a:rPr>
              <a:t>Energy Contributions from light ions (1) and heavy ions (2):</a:t>
            </a:r>
            <a:endParaRPr lang="en-US" sz="13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95327" y="1891701"/>
            <a:ext cx="244490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latin typeface="Arial" panose="020B0604020202020204" pitchFamily="34" charset="0"/>
                <a:cs typeface="Arial" panose="020B0604020202020204" pitchFamily="34" charset="0"/>
              </a:rPr>
              <a:t>Energy Profile of Light Ions</a:t>
            </a:r>
            <a:endParaRPr lang="en-US" sz="13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553764" y="3194604"/>
                <a:ext cx="54447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Light Ions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) and Heavy Ions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are uniformly mixed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764" y="3194604"/>
                <a:ext cx="5444760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008" t="-8197" r="-112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650" y="3992305"/>
            <a:ext cx="4295531" cy="13100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650" y="5302319"/>
            <a:ext cx="4158394" cy="12417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35124" y="2290308"/>
            <a:ext cx="4810853" cy="67685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3" t="21189" r="35383" b="11254"/>
          <a:stretch/>
        </p:blipFill>
        <p:spPr>
          <a:xfrm>
            <a:off x="2120443" y="1536107"/>
            <a:ext cx="1918447" cy="1828800"/>
          </a:xfrm>
          <a:prstGeom prst="rect">
            <a:avLst/>
          </a:prstGeom>
        </p:spPr>
      </p:pic>
      <p:cxnSp>
        <p:nvCxnSpPr>
          <p:cNvPr id="22" name="Straight Connector 21"/>
          <p:cNvCxnSpPr>
            <a:endCxn id="11" idx="7"/>
          </p:cNvCxnSpPr>
          <p:nvPr/>
        </p:nvCxnSpPr>
        <p:spPr>
          <a:xfrm flipV="1">
            <a:off x="1315450" y="2283579"/>
            <a:ext cx="238854" cy="2143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1143525" y="2119398"/>
                <a:ext cx="387157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35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350" dirty="0"/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525" y="2119398"/>
                <a:ext cx="387157" cy="30008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1293649" y="2796648"/>
                <a:ext cx="338811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3649" y="2796648"/>
                <a:ext cx="338811" cy="30008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/>
          <p:cNvCxnSpPr>
            <a:endCxn id="10" idx="4"/>
          </p:cNvCxnSpPr>
          <p:nvPr/>
        </p:nvCxnSpPr>
        <p:spPr>
          <a:xfrm flipH="1">
            <a:off x="1311837" y="2497895"/>
            <a:ext cx="10815" cy="5425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74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3: </a:t>
            </a:r>
            <a:r>
              <a:rPr lang="en-US" dirty="0" err="1" smtClean="0"/>
              <a:t>Monoenergeticity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343400" y="2552701"/>
                <a:ext cx="4171950" cy="3624262"/>
              </a:xfrm>
            </p:spPr>
            <p:txBody>
              <a:bodyPr/>
              <a:lstStyle/>
              <a:p>
                <a:r>
                  <a:rPr lang="en-US" dirty="0" smtClean="0"/>
                  <a:t>Analytic Condition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b="0" dirty="0" smtClean="0"/>
              </a:p>
              <a:p>
                <a:pPr lvl="2"/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=1/3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ℰ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𝛾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d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b="0" dirty="0" smtClean="0"/>
              </a:p>
              <a:p>
                <a:r>
                  <a:rPr lang="en-US" dirty="0" smtClean="0"/>
                  <a:t>This reverts to the solid sphere target (Target 1)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43400" y="2552701"/>
                <a:ext cx="4171950" cy="3624262"/>
              </a:xfrm>
              <a:blipFill rotWithShape="0">
                <a:blip r:embed="rId2"/>
                <a:stretch>
                  <a:fillRect l="-2632" t="-2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6573" y="1690689"/>
            <a:ext cx="4810853" cy="67685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0" y="2552702"/>
                <a:ext cx="4178300" cy="346291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Taylor Expansion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=1−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ℰ</m:t>
                        </m:r>
                      </m:e>
                    </m:acc>
                    <m:r>
                      <a:rPr lang="en-US" i="1" dirty="0" smtClean="0">
                        <a:latin typeface="Cambria Math" panose="02040503050406030204" pitchFamily="18" charset="0"/>
                      </a:rPr>
                      <m:t>≈1+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1−3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𝛽𝛾</m:t>
                        </m:r>
                      </m:e>
                    </m:d>
                    <m:r>
                      <m:rPr>
                        <m:sty m:val="p"/>
                      </m:rPr>
                      <a:rPr lang="en-US" dirty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+…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𝛾𝛽</m:t>
                        </m:r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/>
                <a:r>
                  <a:rPr lang="en-US" dirty="0" err="1" smtClean="0">
                    <a:solidFill>
                      <a:srgbClr val="FF0000"/>
                    </a:solidFill>
                  </a:rPr>
                  <a:t>Quasimonoenergetic</a:t>
                </a:r>
                <a:endParaRPr lang="en-US" dirty="0" smtClean="0">
                  <a:solidFill>
                    <a:srgbClr val="FF0000"/>
                  </a:solidFill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52702"/>
                <a:ext cx="4178300" cy="3462916"/>
              </a:xfrm>
              <a:prstGeom prst="rect">
                <a:avLst/>
              </a:prstGeom>
              <a:blipFill rotWithShape="0">
                <a:blip r:embed="rId4"/>
                <a:stretch>
                  <a:fillRect l="-2628" t="-2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355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Laser Driven Ion Acceleration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Neutron </a:t>
            </a:r>
            <a:r>
              <a:rPr lang="en-US" dirty="0" smtClean="0"/>
              <a:t>Generation</a:t>
            </a:r>
          </a:p>
          <a:p>
            <a:pPr lvl="1"/>
            <a:r>
              <a:rPr lang="en-US" dirty="0" smtClean="0"/>
              <a:t>~ 2 MeV Protons</a:t>
            </a:r>
            <a:endParaRPr lang="en-US" dirty="0"/>
          </a:p>
          <a:p>
            <a:r>
              <a:rPr lang="en-US" dirty="0" smtClean="0"/>
              <a:t>Cancer Therapy</a:t>
            </a:r>
          </a:p>
          <a:p>
            <a:pPr lvl="1"/>
            <a:r>
              <a:rPr lang="en-US" dirty="0" smtClean="0"/>
              <a:t>&gt; 100 MeV Protons</a:t>
            </a:r>
            <a:endParaRPr lang="en-US" dirty="0" smtClean="0"/>
          </a:p>
          <a:p>
            <a:r>
              <a:rPr lang="en-US" dirty="0" smtClean="0"/>
              <a:t>Ion Driven Fast Ignition</a:t>
            </a:r>
            <a:endParaRPr lang="en-US" dirty="0" smtClean="0"/>
          </a:p>
          <a:p>
            <a:r>
              <a:rPr lang="en-US" dirty="0" smtClean="0"/>
              <a:t>Isotope Generation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8650" y="1998135"/>
            <a:ext cx="3831289" cy="287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14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4: Hybrid Target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3564" y="4007914"/>
            <a:ext cx="624341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latin typeface="Arial" panose="020B0604020202020204" pitchFamily="34" charset="0"/>
                <a:cs typeface="Arial" panose="020B0604020202020204" pitchFamily="34" charset="0"/>
              </a:rPr>
              <a:t>Energy Contributions from light ions (1) and heavy ions (2):</a:t>
            </a:r>
            <a:endParaRPr lang="en-US" sz="13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9302" y="5425295"/>
            <a:ext cx="244490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latin typeface="Arial" panose="020B0604020202020204" pitchFamily="34" charset="0"/>
                <a:cs typeface="Arial" panose="020B0604020202020204" pitchFamily="34" charset="0"/>
              </a:rPr>
              <a:t>Energy Profile of Light Ions</a:t>
            </a:r>
            <a:endParaRPr lang="en-US" sz="13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98767" y="1427246"/>
            <a:ext cx="1418771" cy="1808628"/>
            <a:chOff x="580572" y="588611"/>
            <a:chExt cx="1502296" cy="1915104"/>
          </a:xfrm>
        </p:grpSpPr>
        <p:sp>
          <p:nvSpPr>
            <p:cNvPr id="20" name="Oval 19"/>
            <p:cNvSpPr/>
            <p:nvPr/>
          </p:nvSpPr>
          <p:spPr>
            <a:xfrm>
              <a:off x="580572" y="1132115"/>
              <a:ext cx="1371600" cy="1371600"/>
            </a:xfrm>
            <a:prstGeom prst="ellipse">
              <a:avLst/>
            </a:prstGeom>
            <a:solidFill>
              <a:srgbClr val="FFFF0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Oval 20"/>
            <p:cNvSpPr/>
            <p:nvPr/>
          </p:nvSpPr>
          <p:spPr>
            <a:xfrm>
              <a:off x="809172" y="1360715"/>
              <a:ext cx="914400" cy="914400"/>
            </a:xfrm>
            <a:prstGeom prst="ellipse">
              <a:avLst/>
            </a:prstGeom>
            <a:solidFill>
              <a:srgbClr val="C00000"/>
            </a:solidFill>
            <a:ln/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Oval 21"/>
            <p:cNvSpPr/>
            <p:nvPr/>
          </p:nvSpPr>
          <p:spPr>
            <a:xfrm>
              <a:off x="1037772" y="1589315"/>
              <a:ext cx="457200" cy="457200"/>
            </a:xfrm>
            <a:prstGeom prst="ellipse">
              <a:avLst/>
            </a:prstGeom>
            <a:solidFill>
              <a:schemeClr val="bg1"/>
            </a:solidFill>
            <a:ln/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V="1">
              <a:off x="1266372" y="940152"/>
              <a:ext cx="0" cy="286657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1001888" y="588611"/>
                  <a:ext cx="1080980" cy="4001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3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135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350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sz="135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35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35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135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35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1888" y="588611"/>
                  <a:ext cx="1018997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Elbow Connector 24"/>
            <p:cNvCxnSpPr/>
            <p:nvPr/>
          </p:nvCxnSpPr>
          <p:spPr>
            <a:xfrm rot="16200000" flipV="1">
              <a:off x="752949" y="1014167"/>
              <a:ext cx="569647" cy="457200"/>
            </a:xfrm>
            <a:prstGeom prst="bentConnector3">
              <a:avLst>
                <a:gd name="adj1" fmla="val 19424"/>
              </a:avLst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580572" y="593002"/>
                  <a:ext cx="554084" cy="4001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3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5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135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35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572" y="593001"/>
                  <a:ext cx="493084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8" name="Straight Connector 17"/>
          <p:cNvCxnSpPr/>
          <p:nvPr/>
        </p:nvCxnSpPr>
        <p:spPr>
          <a:xfrm flipV="1">
            <a:off x="1121697" y="2300890"/>
            <a:ext cx="318246" cy="2806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1253453" y="2394114"/>
                <a:ext cx="387157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35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350" dirty="0"/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453" y="2394114"/>
                <a:ext cx="387157" cy="30008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1084047" y="2963167"/>
                <a:ext cx="338811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047" y="2963167"/>
                <a:ext cx="338811" cy="30008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/>
          <p:cNvCxnSpPr>
            <a:endCxn id="20" idx="4"/>
          </p:cNvCxnSpPr>
          <p:nvPr/>
        </p:nvCxnSpPr>
        <p:spPr>
          <a:xfrm>
            <a:off x="1128898" y="2581528"/>
            <a:ext cx="17540" cy="6543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9302" y="4401220"/>
            <a:ext cx="3180036" cy="6376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65612" y="4261773"/>
            <a:ext cx="2927288" cy="7771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20453" y="4289675"/>
            <a:ext cx="1494897" cy="73083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77" t="11916" r="29615" b="13904"/>
          <a:stretch/>
        </p:blipFill>
        <p:spPr>
          <a:xfrm>
            <a:off x="2097351" y="1616178"/>
            <a:ext cx="1930853" cy="196596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/>
              <p:cNvSpPr txBox="1"/>
              <p:nvPr/>
            </p:nvSpPr>
            <p:spPr>
              <a:xfrm>
                <a:off x="4391161" y="1542656"/>
                <a:ext cx="4214096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rgbClr val="FF0000"/>
                    </a:solidFill>
                  </a:rPr>
                  <a:t>Outer Sphere: Light Ions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) and Heavy Ions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are uniformly mixed</a:t>
                </a:r>
              </a:p>
              <a:p>
                <a:endParaRPr lang="en-US" dirty="0" smtClean="0">
                  <a:solidFill>
                    <a:srgbClr val="FF000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rgbClr val="FF0000"/>
                    </a:solidFill>
                  </a:rPr>
                  <a:t>Inner Sphere: Another set of heavy Ions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161" y="1542656"/>
                <a:ext cx="4214096" cy="1477328"/>
              </a:xfrm>
              <a:prstGeom prst="rect">
                <a:avLst/>
              </a:prstGeom>
              <a:blipFill rotWithShape="0">
                <a:blip r:embed="rId12"/>
                <a:stretch>
                  <a:fillRect l="-867" t="-2066" r="-1734" b="-2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5302809" y="3274947"/>
                <a:ext cx="2998944" cy="5200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New parameter: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2809" y="3274947"/>
                <a:ext cx="2998944" cy="520079"/>
              </a:xfrm>
              <a:prstGeom prst="rect">
                <a:avLst/>
              </a:prstGeom>
              <a:blipFill rotWithShape="0">
                <a:blip r:embed="rId13"/>
                <a:stretch>
                  <a:fillRect l="-1829" b="-3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38259" y="5725377"/>
            <a:ext cx="6667481" cy="85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71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Target 4: Monoenergeticity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9" y="1690689"/>
            <a:ext cx="6667481" cy="85593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/>
              <p:cNvSpPr txBox="1">
                <a:spLocks/>
              </p:cNvSpPr>
              <p:nvPr/>
            </p:nvSpPr>
            <p:spPr>
              <a:xfrm>
                <a:off x="628650" y="2857499"/>
                <a:ext cx="7886700" cy="3319463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ℰ</m:t>
                        </m:r>
                      </m:e>
                    </m:acc>
                  </m:oMath>
                </a14:m>
                <a:r>
                  <a:rPr lang="en-US" dirty="0" smtClean="0"/>
                  <a:t> can be optimized analytically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−1, </m:t>
                    </m:r>
                  </m:oMath>
                </a14:m>
                <a:r>
                  <a:rPr lang="en-US" dirty="0" smtClean="0"/>
                  <a:t>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=1/3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ℰ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err="1" smtClean="0">
                    <a:solidFill>
                      <a:srgbClr val="FF0000"/>
                    </a:solidFill>
                  </a:rPr>
                  <a:t>Monoenergetic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Content Placeholde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857499"/>
                <a:ext cx="7886700" cy="3319463"/>
              </a:xfrm>
              <a:prstGeom prst="rect">
                <a:avLst/>
              </a:prstGeom>
              <a:blipFill rotWithShape="0">
                <a:blip r:embed="rId3"/>
                <a:stretch>
                  <a:fillRect l="-1391" t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519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 Simulation Parameters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1325337" y="1690689"/>
                <a:ext cx="5568950" cy="2339975"/>
              </a:xfrm>
            </p:spPr>
            <p:txBody>
              <a:bodyPr>
                <a:normAutofit fontScale="92500" lnSpcReduction="20000"/>
              </a:bodyPr>
              <a:lstStyle/>
              <a:p>
                <a:pPr marL="342900" indent="-342900"/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Type of Simulation: 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Three dimensional particle-particle </a:t>
                </a:r>
                <a:r>
                  <a:rPr lang="en-US" sz="2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simulation</a:t>
                </a:r>
                <a:endParaRPr lang="en-US" sz="2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/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Total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Number of particles: 4000</a:t>
                </a:r>
              </a:p>
              <a:p>
                <a:pPr marL="342900" indent="-342900"/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Stepsize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−3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𝜔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𝑝𝑖</m:t>
                        </m:r>
                      </m:sub>
                    </m:sSub>
                  </m:oMath>
                </a14:m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/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Light Ions: Hydrogen</a:t>
                </a:r>
              </a:p>
              <a:p>
                <a:pPr marL="342900" indent="-342900"/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Heavy Ions: Carbon</a:t>
                </a:r>
              </a:p>
              <a:p>
                <a:pPr marL="342900" indent="-342900"/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Particle Density: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50 </m:t>
                    </m:r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−3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25337" y="1690689"/>
                <a:ext cx="5568950" cy="2339975"/>
              </a:xfrm>
              <a:blipFill rotWithShape="0">
                <a:blip r:embed="rId2"/>
                <a:stretch>
                  <a:fillRect l="-766" t="-49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737756"/>
                  </p:ext>
                </p:extLst>
              </p:nvPr>
            </p:nvGraphicFramePr>
            <p:xfrm>
              <a:off x="2481942" y="4030664"/>
              <a:ext cx="4702628" cy="237294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75657"/>
                    <a:gridCol w="1150948"/>
                    <a:gridCol w="999812"/>
                    <a:gridCol w="1376211"/>
                  </a:tblGrid>
                  <a:tr h="356429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Target</a:t>
                          </a:r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Outer Sphere</a:t>
                          </a:r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Inner Sphere</a:t>
                          </a:r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</a:tr>
                  <a:tr h="474205">
                    <a:tc vMerge="1"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̃"/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𝑅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𝛽</m:t>
                                </m:r>
                              </m:oMath>
                            </m:oMathPara>
                          </a14:m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𝑄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𝑖𝑛𝑛𝑒𝑟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𝑄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𝑜𝑢𝑡𝑒𝑟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</a:tr>
                  <a:tr h="3564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1/3</a:t>
                          </a:r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n/a</a:t>
                          </a:r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</a:tr>
                  <a:tr h="3564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0.780</a:t>
                          </a:r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0.3</a:t>
                          </a:r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</a:tr>
                  <a:tr h="3564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0.500</a:t>
                          </a:r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0.3</a:t>
                          </a:r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n/a</a:t>
                          </a:r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</a:tr>
                  <a:tr h="3564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</a:t>
                          </a:r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0.788</a:t>
                          </a:r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1/3</a:t>
                          </a:r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0.143</a:t>
                          </a:r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737756"/>
                  </p:ext>
                </p:extLst>
              </p:nvPr>
            </p:nvGraphicFramePr>
            <p:xfrm>
              <a:off x="2481942" y="4030664"/>
              <a:ext cx="4702628" cy="237294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75657"/>
                    <a:gridCol w="1150948"/>
                    <a:gridCol w="999812"/>
                    <a:gridCol w="1376211"/>
                  </a:tblGrid>
                  <a:tr h="356429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Target</a:t>
                          </a:r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Outer Sphere</a:t>
                          </a:r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Inner Sphere</a:t>
                          </a:r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</a:tr>
                  <a:tr h="590804">
                    <a:tc vMerge="1"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02646" t="-61856" r="-207407" b="-2525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33537" t="-61856" r="-139024" b="-2525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42035" t="-61856" r="-885" b="-252577"/>
                          </a:stretch>
                        </a:blipFill>
                      </a:tcPr>
                    </a:tc>
                  </a:tr>
                  <a:tr h="3564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1/3</a:t>
                          </a:r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n/a</a:t>
                          </a:r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</a:tr>
                  <a:tr h="3564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0.780</a:t>
                          </a:r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0.3</a:t>
                          </a:r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</a:tr>
                  <a:tr h="3564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0.500</a:t>
                          </a:r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0.3</a:t>
                          </a:r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n/a</a:t>
                          </a:r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</a:tr>
                  <a:tr h="3564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</a:t>
                          </a:r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0.788</a:t>
                          </a:r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1/3</a:t>
                          </a:r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0.143</a:t>
                          </a:r>
                          <a:endParaRPr lang="en-US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5940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Spectrum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All targets are have </a:t>
            </a:r>
            <a:r>
              <a:rPr lang="en-US" dirty="0" err="1" smtClean="0"/>
              <a:t>quasimonoenergetic</a:t>
            </a:r>
            <a:r>
              <a:rPr lang="en-US" dirty="0" smtClean="0"/>
              <a:t> spectrums</a:t>
            </a:r>
          </a:p>
          <a:p>
            <a:pPr lvl="1"/>
            <a:r>
              <a:rPr lang="en-US" dirty="0" smtClean="0"/>
              <a:t>Comparable </a:t>
            </a:r>
            <a:r>
              <a:rPr lang="en-US" dirty="0" err="1" smtClean="0"/>
              <a:t>quasimonoenergeticity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 low energy protons for targets 2 and 4</a:t>
            </a:r>
          </a:p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4" name="Content Placeholder 13"/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2195334099"/>
                  </p:ext>
                </p:extLst>
              </p:nvPr>
            </p:nvGraphicFramePr>
            <p:xfrm>
              <a:off x="628650" y="1825625"/>
              <a:ext cx="3886200" cy="435133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</mc:Choice>
        <mc:Fallback>
          <p:graphicFrame>
            <p:nvGraphicFramePr>
              <p:cNvPr id="14" name="Content Placeholder 13"/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2195334099"/>
                  </p:ext>
                </p:extLst>
              </p:nvPr>
            </p:nvGraphicFramePr>
            <p:xfrm>
              <a:off x="628650" y="1825625"/>
              <a:ext cx="3886200" cy="435133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49131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Coupling Efficiency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514850" y="1825625"/>
                <a:ext cx="4730750" cy="3457575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Measured as: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𝜂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ℰ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𝑠𝑦𝑠𝑡𝑒𝑚</m:t>
                              </m:r>
                            </m:sub>
                          </m:sSub>
                        </m:den>
                      </m:f>
                      <m:nary>
                        <m:nary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ℰ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𝑝𝑒𝑎𝑘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𝛿</m:t>
                          </m:r>
                        </m:sub>
                        <m:sup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ℰ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i="1">
                                  <a:latin typeface="Cambria Math" panose="02040503050406030204" pitchFamily="18" charset="0"/>
                                </a:rPr>
                                <m:t>peak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𝑑𝑁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ℰ</m:t>
                              </m:r>
                            </m:den>
                          </m:f>
                        </m:e>
                      </m:nary>
                      <m:r>
                        <a:rPr lang="en-US" sz="200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ℰ</m:t>
                      </m:r>
                    </m:oMath>
                  </m:oMathPara>
                </a14:m>
                <a:endParaRPr lang="en-US" sz="2000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ℰ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𝑝𝑒𝑎𝑘</m:t>
                        </m:r>
                      </m:sub>
                    </m:sSub>
                  </m:oMath>
                </a14:m>
                <a:r>
                  <a:rPr lang="en-US" dirty="0" smtClean="0"/>
                  <a:t> is the energy at the peak of the energy spectrum</a:t>
                </a:r>
              </a:p>
              <a:p>
                <a:r>
                  <a:rPr lang="en-US" dirty="0" smtClean="0"/>
                  <a:t>Target 2 and Target 4 have the highest coupling efficiency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514850" y="1825625"/>
                <a:ext cx="4730750" cy="3457575"/>
              </a:xfrm>
              <a:blipFill rotWithShape="0">
                <a:blip r:embed="rId2"/>
                <a:stretch>
                  <a:fillRect l="-2320" t="-2817" r="-30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61950" y="2266692"/>
            <a:ext cx="3886200" cy="2783404"/>
          </a:xfrm>
          <a:prstGeom prst="rect">
            <a:avLst/>
          </a:prstGeom>
          <a:effectLst>
            <a:outerShdw blurRad="152400" dist="1524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431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Optimal Targets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2" t="12579" r="27692" b="11916"/>
          <a:stretch/>
        </p:blipFill>
        <p:spPr>
          <a:xfrm>
            <a:off x="1186083" y="2760950"/>
            <a:ext cx="2000450" cy="19659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77" t="11916" r="29615" b="13904"/>
          <a:stretch/>
        </p:blipFill>
        <p:spPr>
          <a:xfrm>
            <a:off x="5677980" y="2760950"/>
            <a:ext cx="1930853" cy="19659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890" y="2003862"/>
            <a:ext cx="34688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Target 2:</a:t>
            </a:r>
          </a:p>
          <a:p>
            <a:pPr algn="ctr"/>
            <a:r>
              <a:rPr lang="en-US" sz="2400" dirty="0" smtClean="0"/>
              <a:t>Segregated Hollow Sphere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712927" y="1929953"/>
            <a:ext cx="18609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Target 4:</a:t>
            </a:r>
          </a:p>
          <a:p>
            <a:pPr algn="ctr"/>
            <a:r>
              <a:rPr lang="en-US" sz="2400" dirty="0" smtClean="0"/>
              <a:t>Hybrid Target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043168" y="5301730"/>
            <a:ext cx="5057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Both have a thin inner heavy ion Layer!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9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and Outlook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targets produce </a:t>
            </a:r>
            <a:r>
              <a:rPr lang="en-US" dirty="0" err="1" smtClean="0"/>
              <a:t>quasimonoenergetic</a:t>
            </a:r>
            <a:r>
              <a:rPr lang="en-US" dirty="0" smtClean="0"/>
              <a:t> protons</a:t>
            </a:r>
          </a:p>
          <a:p>
            <a:r>
              <a:rPr lang="en-US" dirty="0" smtClean="0"/>
              <a:t>The thin layer of heavy ions is essential for high coupling efficiency</a:t>
            </a:r>
          </a:p>
          <a:p>
            <a:endParaRPr lang="en-US" dirty="0" smtClean="0"/>
          </a:p>
          <a:p>
            <a:r>
              <a:rPr lang="en-US" dirty="0" smtClean="0"/>
              <a:t>Proton Energies &gt;100 MeV maybe difficult</a:t>
            </a:r>
          </a:p>
          <a:p>
            <a:pPr lvl="1"/>
            <a:r>
              <a:rPr lang="en-US" dirty="0" smtClean="0"/>
              <a:t>2 MeV protons possible</a:t>
            </a:r>
          </a:p>
          <a:p>
            <a:r>
              <a:rPr lang="en-US" dirty="0" smtClean="0"/>
              <a:t> 2 MeV protons can be used for neutron generation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35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your attention!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62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/>
              <a:t>Laser Driven Ion Acceleration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Coulomb Explosion (CE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Target </a:t>
            </a:r>
            <a:r>
              <a:rPr lang="en-US" dirty="0"/>
              <a:t>Normal </a:t>
            </a:r>
            <a:r>
              <a:rPr lang="en-US" dirty="0" smtClean="0"/>
              <a:t>Sheath Acceleration (TNSA)</a:t>
            </a:r>
          </a:p>
          <a:p>
            <a:r>
              <a:rPr lang="en-US" dirty="0" smtClean="0"/>
              <a:t>Radiation </a:t>
            </a:r>
            <a:r>
              <a:rPr lang="en-US" dirty="0" smtClean="0"/>
              <a:t>Pressure Acceleration (RPA)</a:t>
            </a:r>
          </a:p>
          <a:p>
            <a:r>
              <a:rPr lang="en-US" dirty="0" smtClean="0"/>
              <a:t>Hole Boring Acceleration (HBA)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39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Coulomb Explosion?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The electrons are violently ejected by a laser.</a:t>
                </a:r>
              </a:p>
              <a:p>
                <a:r>
                  <a:rPr lang="en-US" dirty="0"/>
                  <a:t>The positive ions start repelling each other.</a:t>
                </a:r>
              </a:p>
              <a:p>
                <a:r>
                  <a:rPr lang="en-US" dirty="0"/>
                  <a:t>The ions are then accelerated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Acceleration is moderated by Coulomb Repulsion</a:t>
                </a:r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𝑑𝑁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ℰ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∝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ℰ</m:t>
                        </m:r>
                      </m:e>
                    </m:ra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2"/>
                <a:stretch>
                  <a:fillRect l="-2351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058194"/>
            <a:ext cx="3886200" cy="38862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693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Coulomb Explosion?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US" dirty="0" smtClean="0"/>
                  <a:t>Quasimonoenergetic Ion production is possible</a:t>
                </a:r>
              </a:p>
              <a:p>
                <a:r>
                  <a:rPr lang="en-US" dirty="0" smtClean="0"/>
                  <a:t>Target size can control energy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ℰ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∝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2"/>
                <a:stretch>
                  <a:fillRect l="-282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54884" y="1825625"/>
            <a:ext cx="4317116" cy="351954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4884" y="5345172"/>
            <a:ext cx="26447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M. Murakami, K. </a:t>
            </a:r>
            <a:r>
              <a:rPr lang="en-US" sz="1400" dirty="0" err="1" smtClean="0"/>
              <a:t>Mima</a:t>
            </a:r>
            <a:r>
              <a:rPr lang="en-US" sz="1400" dirty="0" smtClean="0"/>
              <a:t>, </a:t>
            </a:r>
            <a:r>
              <a:rPr lang="en-US" sz="1400" dirty="0" err="1" smtClean="0"/>
              <a:t>PoP</a:t>
            </a:r>
            <a:r>
              <a:rPr lang="en-US" sz="1400" dirty="0" smtClean="0"/>
              <a:t>, 2009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7704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Coulomb </a:t>
            </a:r>
            <a:r>
              <a:rPr lang="en-US" dirty="0" smtClean="0"/>
              <a:t>Explosion: Similar Ions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172968" y="2602262"/>
            <a:ext cx="2798064" cy="279806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Q</a:t>
            </a:r>
            <a:r>
              <a:rPr lang="en-US" b="1" baseline="-25000" dirty="0" smtClean="0">
                <a:solidFill>
                  <a:schemeClr val="tx1"/>
                </a:solidFill>
              </a:rPr>
              <a:t>L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4394200" y="2467326"/>
            <a:ext cx="355600" cy="3556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>
            <a:stCxn id="2" idx="1"/>
          </p:cNvCxnSpPr>
          <p:nvPr/>
        </p:nvCxnSpPr>
        <p:spPr>
          <a:xfrm flipH="1" flipV="1">
            <a:off x="2603500" y="2146300"/>
            <a:ext cx="1842776" cy="3731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457200" y="1924159"/>
                <a:ext cx="3037883" cy="17207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Test charge: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Final Energy: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ℰ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𝑓𝑖𝑛𝑎𝑙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924159"/>
                <a:ext cx="3037883" cy="1720727"/>
              </a:xfrm>
              <a:prstGeom prst="rect">
                <a:avLst/>
              </a:prstGeom>
              <a:blipFill rotWithShape="0">
                <a:blip r:embed="rId2"/>
                <a:stretch>
                  <a:fillRect l="-1606" t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>
            <a:endCxn id="7" idx="7"/>
          </p:cNvCxnSpPr>
          <p:nvPr/>
        </p:nvCxnSpPr>
        <p:spPr>
          <a:xfrm flipV="1">
            <a:off x="4559300" y="3012029"/>
            <a:ext cx="1001965" cy="9503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597400" y="3366092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8591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Coulomb </a:t>
            </a:r>
            <a:r>
              <a:rPr lang="en-US" dirty="0" smtClean="0"/>
              <a:t>Explosion: Similar Ions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172968" y="2602262"/>
            <a:ext cx="2798064" cy="279806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Q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695589" y="3124883"/>
            <a:ext cx="1752822" cy="17528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Q</a:t>
            </a:r>
            <a:r>
              <a:rPr lang="en-US" b="1" baseline="-25000" dirty="0" smtClean="0">
                <a:solidFill>
                  <a:schemeClr val="tx1"/>
                </a:solidFill>
              </a:rPr>
              <a:t>L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4381500" y="3012029"/>
            <a:ext cx="355600" cy="3556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>
            <a:stCxn id="2" idx="7"/>
          </p:cNvCxnSpPr>
          <p:nvPr/>
        </p:nvCxnSpPr>
        <p:spPr>
          <a:xfrm flipV="1">
            <a:off x="4685024" y="2261213"/>
            <a:ext cx="1159153" cy="8028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5844177" y="1967632"/>
                <a:ext cx="3369833" cy="17677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Test charge: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Final Energy: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ℰ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𝑓𝑖𝑛𝑎𝑙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𝑒𝑛𝑐𝑙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𝜋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4177" y="1967632"/>
                <a:ext cx="3369833" cy="1767792"/>
              </a:xfrm>
              <a:prstGeom prst="rect">
                <a:avLst/>
              </a:prstGeom>
              <a:blipFill rotWithShape="0">
                <a:blip r:embed="rId2"/>
                <a:stretch>
                  <a:fillRect l="-1630" t="-2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>
            <a:endCxn id="10" idx="7"/>
          </p:cNvCxnSpPr>
          <p:nvPr/>
        </p:nvCxnSpPr>
        <p:spPr>
          <a:xfrm flipV="1">
            <a:off x="4559300" y="3381578"/>
            <a:ext cx="632416" cy="5808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597400" y="3366092"/>
            <a:ext cx="344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</a:t>
            </a:r>
            <a:r>
              <a:rPr lang="en-US" b="1" baseline="-25000" dirty="0" smtClean="0"/>
              <a:t>0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37162" y="2339493"/>
            <a:ext cx="290895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Inner Ions Cannot overtake the outer 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Outer Ions have more initial enclosed charge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Only the enclosed region contributes to the final 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77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Coulomb </a:t>
            </a:r>
            <a:r>
              <a:rPr lang="en-US" dirty="0" smtClean="0"/>
              <a:t>Explosion: Similar Ions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172968" y="2602262"/>
            <a:ext cx="2798064" cy="279806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Q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695589" y="3124883"/>
            <a:ext cx="1752822" cy="175282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Q</a:t>
            </a:r>
            <a:r>
              <a:rPr lang="en-US" b="1" baseline="-25000" dirty="0" smtClean="0">
                <a:solidFill>
                  <a:schemeClr val="tx1"/>
                </a:solidFill>
              </a:rPr>
              <a:t>L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4381500" y="3012029"/>
            <a:ext cx="355600" cy="3556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>
            <a:stCxn id="2" idx="7"/>
          </p:cNvCxnSpPr>
          <p:nvPr/>
        </p:nvCxnSpPr>
        <p:spPr>
          <a:xfrm flipV="1">
            <a:off x="4685024" y="2261213"/>
            <a:ext cx="1159153" cy="8028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5844177" y="1967632"/>
                <a:ext cx="3307444" cy="17677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Test charge: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Final Energy: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ℰ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𝑓𝑖𝑛𝑎𝑙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𝑒𝑛𝑐𝑙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𝜋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4177" y="1967632"/>
                <a:ext cx="3307444" cy="1767792"/>
              </a:xfrm>
              <a:prstGeom prst="rect">
                <a:avLst/>
              </a:prstGeom>
              <a:blipFill rotWithShape="0">
                <a:blip r:embed="rId2"/>
                <a:stretch>
                  <a:fillRect l="-1661" t="-2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>
            <a:endCxn id="10" idx="7"/>
          </p:cNvCxnSpPr>
          <p:nvPr/>
        </p:nvCxnSpPr>
        <p:spPr>
          <a:xfrm flipV="1">
            <a:off x="4559300" y="3381578"/>
            <a:ext cx="632416" cy="5808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597400" y="3366092"/>
            <a:ext cx="344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</a:t>
            </a:r>
            <a:r>
              <a:rPr lang="en-US" b="1" baseline="-25000" dirty="0" smtClean="0"/>
              <a:t>0</a:t>
            </a:r>
            <a:endParaRPr lang="en-US" b="1" dirty="0"/>
          </a:p>
        </p:txBody>
      </p:sp>
      <p:sp>
        <p:nvSpPr>
          <p:cNvPr id="12" name="Oval 11"/>
          <p:cNvSpPr/>
          <p:nvPr/>
        </p:nvSpPr>
        <p:spPr>
          <a:xfrm>
            <a:off x="4394200" y="2467326"/>
            <a:ext cx="355600" cy="3556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1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>
            <a:stCxn id="12" idx="1"/>
          </p:cNvCxnSpPr>
          <p:nvPr/>
        </p:nvCxnSpPr>
        <p:spPr>
          <a:xfrm flipH="1" flipV="1">
            <a:off x="2603500" y="2146300"/>
            <a:ext cx="1842776" cy="3731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457200" y="1924159"/>
                <a:ext cx="2940357" cy="17207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Test charge: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Final Energy: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ℰ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𝑓𝑖𝑛𝑎𝑙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924159"/>
                <a:ext cx="2940357" cy="1720727"/>
              </a:xfrm>
              <a:prstGeom prst="rect">
                <a:avLst/>
              </a:prstGeom>
              <a:blipFill rotWithShape="0">
                <a:blip r:embed="rId3"/>
                <a:stretch>
                  <a:fillRect l="-1660" t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13969" y="4100497"/>
            <a:ext cx="29858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Inner Ions Have Lower Energy than Outer Ions!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58146" y="4100496"/>
            <a:ext cx="29858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Add More Energy to Inner Ions!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76956" y="5745034"/>
            <a:ext cx="2985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Not </a:t>
            </a:r>
            <a:r>
              <a:rPr lang="en-US" sz="2400" b="1" dirty="0" err="1" smtClean="0">
                <a:solidFill>
                  <a:srgbClr val="FF0000"/>
                </a:solidFill>
              </a:rPr>
              <a:t>Monoenergetic</a:t>
            </a:r>
            <a:r>
              <a:rPr lang="en-US" sz="2400" b="1" dirty="0" smtClean="0">
                <a:solidFill>
                  <a:srgbClr val="FF0000"/>
                </a:solidFill>
              </a:rPr>
              <a:t>!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13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Coulomb Explosion: Heavy Ions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172968" y="2602262"/>
            <a:ext cx="2798064" cy="2798064"/>
          </a:xfrm>
          <a:prstGeom prst="ellipse">
            <a:avLst/>
          </a:prstGeom>
          <a:solidFill>
            <a:srgbClr val="FF757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Q</a:t>
            </a:r>
            <a:r>
              <a:rPr lang="en-US" b="1" baseline="-25000" dirty="0" smtClean="0">
                <a:solidFill>
                  <a:schemeClr val="tx1"/>
                </a:solidFill>
              </a:rPr>
              <a:t>H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4394200" y="2467326"/>
            <a:ext cx="355600" cy="3556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1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>
            <a:stCxn id="2" idx="1"/>
          </p:cNvCxnSpPr>
          <p:nvPr/>
        </p:nvCxnSpPr>
        <p:spPr>
          <a:xfrm flipH="1" flipV="1">
            <a:off x="2603500" y="2146300"/>
            <a:ext cx="1842776" cy="3731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457200" y="1924159"/>
                <a:ext cx="1789208" cy="14419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Test charge: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Final Energy: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ℰ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𝑓𝑖𝑛𝑎𝑙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924159"/>
                <a:ext cx="1789208" cy="1441933"/>
              </a:xfrm>
              <a:prstGeom prst="rect">
                <a:avLst/>
              </a:prstGeom>
              <a:blipFill rotWithShape="0">
                <a:blip r:embed="rId2"/>
                <a:stretch>
                  <a:fillRect l="-2721" t="-2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>
            <a:endCxn id="7" idx="7"/>
          </p:cNvCxnSpPr>
          <p:nvPr/>
        </p:nvCxnSpPr>
        <p:spPr>
          <a:xfrm flipV="1">
            <a:off x="4559300" y="3012029"/>
            <a:ext cx="1001965" cy="9503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597400" y="3366092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9371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979</TotalTime>
  <Words>628</Words>
  <Application>Microsoft Office PowerPoint</Application>
  <PresentationFormat>On-screen Show (4:3)</PresentationFormat>
  <Paragraphs>265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Office Theme</vt:lpstr>
      <vt:lpstr>Ion Acceleration via Spherical Coulomb Explosion</vt:lpstr>
      <vt:lpstr>Laser Driven Ion Acceleration</vt:lpstr>
      <vt:lpstr>Laser Driven Ion Acceleration</vt:lpstr>
      <vt:lpstr>What is Coulomb Explosion?</vt:lpstr>
      <vt:lpstr>Why Coulomb Explosion?</vt:lpstr>
      <vt:lpstr>Coulomb Explosion: Similar Ions</vt:lpstr>
      <vt:lpstr>Coulomb Explosion: Similar Ions</vt:lpstr>
      <vt:lpstr>Coulomb Explosion: Similar Ions</vt:lpstr>
      <vt:lpstr>Coulomb Explosion: Heavy Ions</vt:lpstr>
      <vt:lpstr>Coulomb Explosion: Heavy Ions</vt:lpstr>
      <vt:lpstr>Coulomb Explosion: Heavy Ions</vt:lpstr>
      <vt:lpstr>Types of Spherical Targets for Optimization</vt:lpstr>
      <vt:lpstr>Target 1: Uniform Solid Target</vt:lpstr>
      <vt:lpstr>Target 1: Quasimonoenergeticity</vt:lpstr>
      <vt:lpstr>Target 2: Segregated Hollow Target</vt:lpstr>
      <vt:lpstr>Target 2: Monoenergeticity</vt:lpstr>
      <vt:lpstr>Target 2: Energy Profile (ξ_0) dependence</vt:lpstr>
      <vt:lpstr>Target 3: Uniform Hollow Target</vt:lpstr>
      <vt:lpstr>Target 3: Monoenergeticity</vt:lpstr>
      <vt:lpstr>Target 4: Hybrid Target</vt:lpstr>
      <vt:lpstr>Target 4: Monoenergeticity</vt:lpstr>
      <vt:lpstr>MD Simulation Parameters</vt:lpstr>
      <vt:lpstr>Energy Spectrum</vt:lpstr>
      <vt:lpstr>Coupling Efficiency</vt:lpstr>
      <vt:lpstr>Optimal Targets</vt:lpstr>
      <vt:lpstr>Conclusion and Outlook</vt:lpstr>
      <vt:lpstr>Thank you for your attention!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Laser Ion Acceleration via Optimized Spherical Coulomb Explosion</dc:title>
  <dc:creator>Zosa Myles Allen</dc:creator>
  <cp:lastModifiedBy>Zosa Myles Allen</cp:lastModifiedBy>
  <cp:revision>52</cp:revision>
  <dcterms:created xsi:type="dcterms:W3CDTF">2017-01-10T09:54:39Z</dcterms:created>
  <dcterms:modified xsi:type="dcterms:W3CDTF">2017-01-11T03:05:56Z</dcterms:modified>
</cp:coreProperties>
</file>